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  <p:sldMasterId id="2147483690" r:id="rId2"/>
  </p:sldMasterIdLst>
  <p:notesMasterIdLst>
    <p:notesMasterId r:id="rId23"/>
  </p:notesMasterIdLst>
  <p:sldIdLst>
    <p:sldId id="330" r:id="rId3"/>
    <p:sldId id="324" r:id="rId4"/>
    <p:sldId id="325" r:id="rId5"/>
    <p:sldId id="256" r:id="rId6"/>
    <p:sldId id="316" r:id="rId7"/>
    <p:sldId id="301" r:id="rId8"/>
    <p:sldId id="302" r:id="rId9"/>
    <p:sldId id="305" r:id="rId10"/>
    <p:sldId id="306" r:id="rId11"/>
    <p:sldId id="307" r:id="rId12"/>
    <p:sldId id="308" r:id="rId13"/>
    <p:sldId id="309" r:id="rId14"/>
    <p:sldId id="310" r:id="rId15"/>
    <p:sldId id="311" r:id="rId16"/>
    <p:sldId id="312" r:id="rId17"/>
    <p:sldId id="315" r:id="rId18"/>
    <p:sldId id="314" r:id="rId19"/>
    <p:sldId id="326" r:id="rId20"/>
    <p:sldId id="327" r:id="rId21"/>
    <p:sldId id="329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79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  <a:srgbClr val="FFCC00"/>
    <a:srgbClr val="99FF99"/>
    <a:srgbClr val="CCFF66"/>
    <a:srgbClr val="5645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C0BE9C-FE16-4D7E-A41A-777FF49B1CFD}" v="170" dt="2020-08-19T13:27:33.876"/>
  </p1510:revLst>
</p1510:revInfo>
</file>

<file path=ppt/tableStyles.xml><?xml version="1.0" encoding="utf-8"?>
<a:tblStyleLst xmlns:a="http://schemas.openxmlformats.org/drawingml/2006/main" def="{6D8BEAE0-2A36-4213-8724-8899895ED832}">
  <a:tblStyle styleId="{6D8BEAE0-2A36-4213-8724-8899895ED83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1646" autoAdjust="0"/>
  </p:normalViewPr>
  <p:slideViewPr>
    <p:cSldViewPr snapToGrid="0">
      <p:cViewPr varScale="1">
        <p:scale>
          <a:sx n="90" d="100"/>
          <a:sy n="90" d="100"/>
        </p:scale>
        <p:origin x="77" y="139"/>
      </p:cViewPr>
      <p:guideLst>
        <p:guide orient="horz" pos="307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o Linh Nguyen" userId="71b25196a1c8fd68" providerId="LiveId" clId="{35C0BE9C-FE16-4D7E-A41A-777FF49B1CFD}"/>
    <pc:docChg chg="undo custSel addSld delSld modSld sldOrd addMainMaster delMainMaster">
      <pc:chgData name="Bao Linh Nguyen" userId="71b25196a1c8fd68" providerId="LiveId" clId="{35C0BE9C-FE16-4D7E-A41A-777FF49B1CFD}" dt="2020-08-19T13:27:33.875" v="1116"/>
      <pc:docMkLst>
        <pc:docMk/>
      </pc:docMkLst>
      <pc:sldChg chg="addSp delSp modSp mod modTransition delAnim modAnim">
        <pc:chgData name="Bao Linh Nguyen" userId="71b25196a1c8fd68" providerId="LiveId" clId="{35C0BE9C-FE16-4D7E-A41A-777FF49B1CFD}" dt="2020-08-19T13:27:33.875" v="1116"/>
        <pc:sldMkLst>
          <pc:docMk/>
          <pc:sldMk cId="0" sldId="256"/>
        </pc:sldMkLst>
        <pc:spChg chg="mod">
          <ac:chgData name="Bao Linh Nguyen" userId="71b25196a1c8fd68" providerId="LiveId" clId="{35C0BE9C-FE16-4D7E-A41A-777FF49B1CFD}" dt="2020-08-19T13:04:05.840" v="1097" actId="2711"/>
          <ac:spMkLst>
            <pc:docMk/>
            <pc:sldMk cId="0" sldId="256"/>
            <ac:spMk id="613" creationId="{00000000-0000-0000-0000-000000000000}"/>
          </ac:spMkLst>
        </pc:spChg>
        <pc:picChg chg="add del mod">
          <ac:chgData name="Bao Linh Nguyen" userId="71b25196a1c8fd68" providerId="LiveId" clId="{35C0BE9C-FE16-4D7E-A41A-777FF49B1CFD}" dt="2020-08-19T12:01:57.126" v="730" actId="478"/>
          <ac:picMkLst>
            <pc:docMk/>
            <pc:sldMk cId="0" sldId="256"/>
            <ac:picMk id="2" creationId="{E4FB321D-F173-4726-8844-0BA0DC5A2766}"/>
          </ac:picMkLst>
        </pc:picChg>
        <pc:picChg chg="add mod">
          <ac:chgData name="Bao Linh Nguyen" userId="71b25196a1c8fd68" providerId="LiveId" clId="{35C0BE9C-FE16-4D7E-A41A-777FF49B1CFD}" dt="2020-08-19T13:27:25.151" v="1115" actId="1076"/>
          <ac:picMkLst>
            <pc:docMk/>
            <pc:sldMk cId="0" sldId="256"/>
            <ac:picMk id="3" creationId="{B35241B9-2553-4CD3-8DCB-37779D94FEF6}"/>
          </ac:picMkLst>
        </pc:picChg>
      </pc:sldChg>
      <pc:sldChg chg="del">
        <pc:chgData name="Bao Linh Nguyen" userId="71b25196a1c8fd68" providerId="LiveId" clId="{35C0BE9C-FE16-4D7E-A41A-777FF49B1CFD}" dt="2020-08-19T09:40:03.622" v="2" actId="47"/>
        <pc:sldMkLst>
          <pc:docMk/>
          <pc:sldMk cId="0" sldId="296"/>
        </pc:sldMkLst>
      </pc:sldChg>
      <pc:sldChg chg="del">
        <pc:chgData name="Bao Linh Nguyen" userId="71b25196a1c8fd68" providerId="LiveId" clId="{35C0BE9C-FE16-4D7E-A41A-777FF49B1CFD}" dt="2020-08-19T09:40:04.252" v="3" actId="47"/>
        <pc:sldMkLst>
          <pc:docMk/>
          <pc:sldMk cId="0" sldId="297"/>
        </pc:sldMkLst>
      </pc:sldChg>
      <pc:sldChg chg="addSp delSp modSp mod modTransition delAnim modAnim">
        <pc:chgData name="Bao Linh Nguyen" userId="71b25196a1c8fd68" providerId="LiveId" clId="{35C0BE9C-FE16-4D7E-A41A-777FF49B1CFD}" dt="2020-08-19T12:05:58.357" v="750" actId="1076"/>
        <pc:sldMkLst>
          <pc:docMk/>
          <pc:sldMk cId="1167036503" sldId="301"/>
        </pc:sldMkLst>
        <pc:spChg chg="mod">
          <ac:chgData name="Bao Linh Nguyen" userId="71b25196a1c8fd68" providerId="LiveId" clId="{35C0BE9C-FE16-4D7E-A41A-777FF49B1CFD}" dt="2020-08-19T12:04:55.209" v="735"/>
          <ac:spMkLst>
            <pc:docMk/>
            <pc:sldMk cId="1167036503" sldId="301"/>
            <ac:spMk id="167" creationId="{D8D23A56-F58A-493F-86B8-DDF9B9BED728}"/>
          </ac:spMkLst>
        </pc:spChg>
        <pc:spChg chg="mod">
          <ac:chgData name="Bao Linh Nguyen" userId="71b25196a1c8fd68" providerId="LiveId" clId="{35C0BE9C-FE16-4D7E-A41A-777FF49B1CFD}" dt="2020-08-19T12:04:55.209" v="735"/>
          <ac:spMkLst>
            <pc:docMk/>
            <pc:sldMk cId="1167036503" sldId="301"/>
            <ac:spMk id="169" creationId="{91ACD472-BAD7-408C-B4B2-ED51F329F435}"/>
          </ac:spMkLst>
        </pc:spChg>
        <pc:spChg chg="mod">
          <ac:chgData name="Bao Linh Nguyen" userId="71b25196a1c8fd68" providerId="LiveId" clId="{35C0BE9C-FE16-4D7E-A41A-777FF49B1CFD}" dt="2020-08-19T12:04:55.209" v="735"/>
          <ac:spMkLst>
            <pc:docMk/>
            <pc:sldMk cId="1167036503" sldId="301"/>
            <ac:spMk id="171" creationId="{57882CC3-7FC5-438E-A921-DC3DF4F9B127}"/>
          </ac:spMkLst>
        </pc:spChg>
        <pc:spChg chg="mod">
          <ac:chgData name="Bao Linh Nguyen" userId="71b25196a1c8fd68" providerId="LiveId" clId="{35C0BE9C-FE16-4D7E-A41A-777FF49B1CFD}" dt="2020-08-19T12:04:55.209" v="735"/>
          <ac:spMkLst>
            <pc:docMk/>
            <pc:sldMk cId="1167036503" sldId="301"/>
            <ac:spMk id="172" creationId="{D075CF3A-C5AC-4B4E-A523-34BA26957022}"/>
          </ac:spMkLst>
        </pc:spChg>
        <pc:spChg chg="mod">
          <ac:chgData name="Bao Linh Nguyen" userId="71b25196a1c8fd68" providerId="LiveId" clId="{35C0BE9C-FE16-4D7E-A41A-777FF49B1CFD}" dt="2020-08-19T12:04:55.209" v="735"/>
          <ac:spMkLst>
            <pc:docMk/>
            <pc:sldMk cId="1167036503" sldId="301"/>
            <ac:spMk id="173" creationId="{EAD66105-EBCB-4B68-874B-28B7A4064B13}"/>
          </ac:spMkLst>
        </pc:spChg>
        <pc:spChg chg="mod">
          <ac:chgData name="Bao Linh Nguyen" userId="71b25196a1c8fd68" providerId="LiveId" clId="{35C0BE9C-FE16-4D7E-A41A-777FF49B1CFD}" dt="2020-08-19T12:05:32.817" v="742"/>
          <ac:spMkLst>
            <pc:docMk/>
            <pc:sldMk cId="1167036503" sldId="301"/>
            <ac:spMk id="176" creationId="{36821E74-D63F-41D5-9CA8-F651212310BF}"/>
          </ac:spMkLst>
        </pc:spChg>
        <pc:spChg chg="mod">
          <ac:chgData name="Bao Linh Nguyen" userId="71b25196a1c8fd68" providerId="LiveId" clId="{35C0BE9C-FE16-4D7E-A41A-777FF49B1CFD}" dt="2020-08-19T12:05:32.817" v="742"/>
          <ac:spMkLst>
            <pc:docMk/>
            <pc:sldMk cId="1167036503" sldId="301"/>
            <ac:spMk id="179" creationId="{EC3EC905-3089-4AB1-A785-334AD28EC13B}"/>
          </ac:spMkLst>
        </pc:spChg>
        <pc:spChg chg="mod">
          <ac:chgData name="Bao Linh Nguyen" userId="71b25196a1c8fd68" providerId="LiveId" clId="{35C0BE9C-FE16-4D7E-A41A-777FF49B1CFD}" dt="2020-08-19T12:05:32.817" v="742"/>
          <ac:spMkLst>
            <pc:docMk/>
            <pc:sldMk cId="1167036503" sldId="301"/>
            <ac:spMk id="180" creationId="{97AE80BC-C064-44DC-B3B8-D03FF73AACC8}"/>
          </ac:spMkLst>
        </pc:spChg>
        <pc:spChg chg="mod">
          <ac:chgData name="Bao Linh Nguyen" userId="71b25196a1c8fd68" providerId="LiveId" clId="{35C0BE9C-FE16-4D7E-A41A-777FF49B1CFD}" dt="2020-08-19T12:05:32.817" v="742"/>
          <ac:spMkLst>
            <pc:docMk/>
            <pc:sldMk cId="1167036503" sldId="301"/>
            <ac:spMk id="181" creationId="{06E5072F-29F9-4F9A-8713-B1A28CBECE61}"/>
          </ac:spMkLst>
        </pc:spChg>
        <pc:spChg chg="mod">
          <ac:chgData name="Bao Linh Nguyen" userId="71b25196a1c8fd68" providerId="LiveId" clId="{35C0BE9C-FE16-4D7E-A41A-777FF49B1CFD}" dt="2020-08-19T12:05:32.817" v="742"/>
          <ac:spMkLst>
            <pc:docMk/>
            <pc:sldMk cId="1167036503" sldId="301"/>
            <ac:spMk id="182" creationId="{03FB5C52-5310-496E-8E41-0F37DBCC2769}"/>
          </ac:spMkLst>
        </pc:spChg>
        <pc:spChg chg="mod">
          <ac:chgData name="Bao Linh Nguyen" userId="71b25196a1c8fd68" providerId="LiveId" clId="{35C0BE9C-FE16-4D7E-A41A-777FF49B1CFD}" dt="2020-08-19T10:09:44.470" v="588"/>
          <ac:spMkLst>
            <pc:docMk/>
            <pc:sldMk cId="1167036503" sldId="301"/>
            <ac:spMk id="190" creationId="{0316B869-756A-42D7-81B7-D201C72F2B6B}"/>
          </ac:spMkLst>
        </pc:spChg>
        <pc:spChg chg="mod">
          <ac:chgData name="Bao Linh Nguyen" userId="71b25196a1c8fd68" providerId="LiveId" clId="{35C0BE9C-FE16-4D7E-A41A-777FF49B1CFD}" dt="2020-08-19T10:09:44.470" v="588"/>
          <ac:spMkLst>
            <pc:docMk/>
            <pc:sldMk cId="1167036503" sldId="301"/>
            <ac:spMk id="193" creationId="{21D1EF92-57E9-4653-BC63-533D3366AE03}"/>
          </ac:spMkLst>
        </pc:spChg>
        <pc:spChg chg="mod">
          <ac:chgData name="Bao Linh Nguyen" userId="71b25196a1c8fd68" providerId="LiveId" clId="{35C0BE9C-FE16-4D7E-A41A-777FF49B1CFD}" dt="2020-08-19T10:09:44.470" v="588"/>
          <ac:spMkLst>
            <pc:docMk/>
            <pc:sldMk cId="1167036503" sldId="301"/>
            <ac:spMk id="196" creationId="{12974E88-4360-4C81-B548-9D8F8F95EF88}"/>
          </ac:spMkLst>
        </pc:spChg>
        <pc:spChg chg="mod">
          <ac:chgData name="Bao Linh Nguyen" userId="71b25196a1c8fd68" providerId="LiveId" clId="{35C0BE9C-FE16-4D7E-A41A-777FF49B1CFD}" dt="2020-08-19T10:09:44.470" v="588"/>
          <ac:spMkLst>
            <pc:docMk/>
            <pc:sldMk cId="1167036503" sldId="301"/>
            <ac:spMk id="199" creationId="{862652BB-49BE-4E8D-9A66-98010542D986}"/>
          </ac:spMkLst>
        </pc:spChg>
        <pc:spChg chg="mod">
          <ac:chgData name="Bao Linh Nguyen" userId="71b25196a1c8fd68" providerId="LiveId" clId="{35C0BE9C-FE16-4D7E-A41A-777FF49B1CFD}" dt="2020-08-19T10:09:44.470" v="588"/>
          <ac:spMkLst>
            <pc:docMk/>
            <pc:sldMk cId="1167036503" sldId="301"/>
            <ac:spMk id="202" creationId="{56596802-0EA0-44CF-8652-9049FD3E62C6}"/>
          </ac:spMkLst>
        </pc:spChg>
        <pc:spChg chg="mod">
          <ac:chgData name="Bao Linh Nguyen" userId="71b25196a1c8fd68" providerId="LiveId" clId="{35C0BE9C-FE16-4D7E-A41A-777FF49B1CFD}" dt="2020-08-19T10:09:44.470" v="588"/>
          <ac:spMkLst>
            <pc:docMk/>
            <pc:sldMk cId="1167036503" sldId="301"/>
            <ac:spMk id="205" creationId="{F41FD9C8-97C5-4D6F-87BA-AF51203415F8}"/>
          </ac:spMkLst>
        </pc:spChg>
        <pc:spChg chg="mod">
          <ac:chgData name="Bao Linh Nguyen" userId="71b25196a1c8fd68" providerId="LiveId" clId="{35C0BE9C-FE16-4D7E-A41A-777FF49B1CFD}" dt="2020-08-19T10:09:44.470" v="588"/>
          <ac:spMkLst>
            <pc:docMk/>
            <pc:sldMk cId="1167036503" sldId="301"/>
            <ac:spMk id="208" creationId="{44487467-DADE-4881-A507-1071CCC3A5D6}"/>
          </ac:spMkLst>
        </pc:spChg>
        <pc:spChg chg="mod">
          <ac:chgData name="Bao Linh Nguyen" userId="71b25196a1c8fd68" providerId="LiveId" clId="{35C0BE9C-FE16-4D7E-A41A-777FF49B1CFD}" dt="2020-08-19T10:09:44.470" v="588"/>
          <ac:spMkLst>
            <pc:docMk/>
            <pc:sldMk cId="1167036503" sldId="301"/>
            <ac:spMk id="211" creationId="{D359740E-98FF-4184-B6CB-A80B78477216}"/>
          </ac:spMkLst>
        </pc:spChg>
        <pc:spChg chg="mod">
          <ac:chgData name="Bao Linh Nguyen" userId="71b25196a1c8fd68" providerId="LiveId" clId="{35C0BE9C-FE16-4D7E-A41A-777FF49B1CFD}" dt="2020-08-19T10:09:44.470" v="588"/>
          <ac:spMkLst>
            <pc:docMk/>
            <pc:sldMk cId="1167036503" sldId="301"/>
            <ac:spMk id="214" creationId="{D29759C7-5534-44FC-91FD-A25076B83DE9}"/>
          </ac:spMkLst>
        </pc:spChg>
        <pc:spChg chg="mod">
          <ac:chgData name="Bao Linh Nguyen" userId="71b25196a1c8fd68" providerId="LiveId" clId="{35C0BE9C-FE16-4D7E-A41A-777FF49B1CFD}" dt="2020-08-19T10:09:44.470" v="588"/>
          <ac:spMkLst>
            <pc:docMk/>
            <pc:sldMk cId="1167036503" sldId="301"/>
            <ac:spMk id="217" creationId="{D676FC9E-050E-4992-864C-B9A9BFE88CCE}"/>
          </ac:spMkLst>
        </pc:spChg>
        <pc:spChg chg="mod">
          <ac:chgData name="Bao Linh Nguyen" userId="71b25196a1c8fd68" providerId="LiveId" clId="{35C0BE9C-FE16-4D7E-A41A-777FF49B1CFD}" dt="2020-08-19T10:09:44.470" v="588"/>
          <ac:spMkLst>
            <pc:docMk/>
            <pc:sldMk cId="1167036503" sldId="301"/>
            <ac:spMk id="220" creationId="{BC2C8574-9D95-4AD4-87CC-0CE7D2F55C43}"/>
          </ac:spMkLst>
        </pc:spChg>
        <pc:spChg chg="mod">
          <ac:chgData name="Bao Linh Nguyen" userId="71b25196a1c8fd68" providerId="LiveId" clId="{35C0BE9C-FE16-4D7E-A41A-777FF49B1CFD}" dt="2020-08-19T10:10:00.695" v="594"/>
          <ac:spMkLst>
            <pc:docMk/>
            <pc:sldMk cId="1167036503" sldId="301"/>
            <ac:spMk id="225" creationId="{73E9E3A3-4006-4442-ABE3-7C5CB9F48297}"/>
          </ac:spMkLst>
        </pc:spChg>
        <pc:spChg chg="mod">
          <ac:chgData name="Bao Linh Nguyen" userId="71b25196a1c8fd68" providerId="LiveId" clId="{35C0BE9C-FE16-4D7E-A41A-777FF49B1CFD}" dt="2020-08-19T10:10:00.695" v="594"/>
          <ac:spMkLst>
            <pc:docMk/>
            <pc:sldMk cId="1167036503" sldId="301"/>
            <ac:spMk id="228" creationId="{D3283A66-49C9-49F7-88B9-B54EC343EE64}"/>
          </ac:spMkLst>
        </pc:spChg>
        <pc:spChg chg="del mod topLvl">
          <ac:chgData name="Bao Linh Nguyen" userId="71b25196a1c8fd68" providerId="LiveId" clId="{35C0BE9C-FE16-4D7E-A41A-777FF49B1CFD}" dt="2020-08-19T10:11:07.103" v="617" actId="478"/>
          <ac:spMkLst>
            <pc:docMk/>
            <pc:sldMk cId="1167036503" sldId="301"/>
            <ac:spMk id="231" creationId="{B4983B50-AB6D-4264-898D-CD0D451681C1}"/>
          </ac:spMkLst>
        </pc:spChg>
        <pc:spChg chg="mod">
          <ac:chgData name="Bao Linh Nguyen" userId="71b25196a1c8fd68" providerId="LiveId" clId="{35C0BE9C-FE16-4D7E-A41A-777FF49B1CFD}" dt="2020-08-19T10:10:00.695" v="594"/>
          <ac:spMkLst>
            <pc:docMk/>
            <pc:sldMk cId="1167036503" sldId="301"/>
            <ac:spMk id="234" creationId="{13742C21-BEF7-4BE1-885F-3C732C59CE5F}"/>
          </ac:spMkLst>
        </pc:spChg>
        <pc:spChg chg="mod">
          <ac:chgData name="Bao Linh Nguyen" userId="71b25196a1c8fd68" providerId="LiveId" clId="{35C0BE9C-FE16-4D7E-A41A-777FF49B1CFD}" dt="2020-08-19T10:10:00.695" v="594"/>
          <ac:spMkLst>
            <pc:docMk/>
            <pc:sldMk cId="1167036503" sldId="301"/>
            <ac:spMk id="237" creationId="{08371BB0-7211-48F3-AF4B-62F6B7C5291A}"/>
          </ac:spMkLst>
        </pc:spChg>
        <pc:spChg chg="mod">
          <ac:chgData name="Bao Linh Nguyen" userId="71b25196a1c8fd68" providerId="LiveId" clId="{35C0BE9C-FE16-4D7E-A41A-777FF49B1CFD}" dt="2020-08-19T10:10:00.695" v="594"/>
          <ac:spMkLst>
            <pc:docMk/>
            <pc:sldMk cId="1167036503" sldId="301"/>
            <ac:spMk id="240" creationId="{0DBF9DFF-45ED-48F0-B54A-3A8F249C4441}"/>
          </ac:spMkLst>
        </pc:spChg>
        <pc:spChg chg="mod">
          <ac:chgData name="Bao Linh Nguyen" userId="71b25196a1c8fd68" providerId="LiveId" clId="{35C0BE9C-FE16-4D7E-A41A-777FF49B1CFD}" dt="2020-08-19T10:10:00.695" v="594"/>
          <ac:spMkLst>
            <pc:docMk/>
            <pc:sldMk cId="1167036503" sldId="301"/>
            <ac:spMk id="243" creationId="{93508EF6-C169-489D-9245-1CC3FC4A1539}"/>
          </ac:spMkLst>
        </pc:spChg>
        <pc:spChg chg="mod">
          <ac:chgData name="Bao Linh Nguyen" userId="71b25196a1c8fd68" providerId="LiveId" clId="{35C0BE9C-FE16-4D7E-A41A-777FF49B1CFD}" dt="2020-08-19T10:10:00.695" v="594"/>
          <ac:spMkLst>
            <pc:docMk/>
            <pc:sldMk cId="1167036503" sldId="301"/>
            <ac:spMk id="246" creationId="{AE32B9C0-B970-499F-B5C5-3D4C627FF119}"/>
          </ac:spMkLst>
        </pc:spChg>
        <pc:spChg chg="mod">
          <ac:chgData name="Bao Linh Nguyen" userId="71b25196a1c8fd68" providerId="LiveId" clId="{35C0BE9C-FE16-4D7E-A41A-777FF49B1CFD}" dt="2020-08-19T10:10:00.695" v="594"/>
          <ac:spMkLst>
            <pc:docMk/>
            <pc:sldMk cId="1167036503" sldId="301"/>
            <ac:spMk id="249" creationId="{B6FEA47E-7A45-48AA-A48B-E7A8F1882279}"/>
          </ac:spMkLst>
        </pc:spChg>
        <pc:spChg chg="mod">
          <ac:chgData name="Bao Linh Nguyen" userId="71b25196a1c8fd68" providerId="LiveId" clId="{35C0BE9C-FE16-4D7E-A41A-777FF49B1CFD}" dt="2020-08-19T10:10:00.695" v="594"/>
          <ac:spMkLst>
            <pc:docMk/>
            <pc:sldMk cId="1167036503" sldId="301"/>
            <ac:spMk id="252" creationId="{A0E9ED57-1DD2-4384-BD39-E8952BD1482F}"/>
          </ac:spMkLst>
        </pc:spChg>
        <pc:spChg chg="mod">
          <ac:chgData name="Bao Linh Nguyen" userId="71b25196a1c8fd68" providerId="LiveId" clId="{35C0BE9C-FE16-4D7E-A41A-777FF49B1CFD}" dt="2020-08-19T10:10:00.695" v="594"/>
          <ac:spMkLst>
            <pc:docMk/>
            <pc:sldMk cId="1167036503" sldId="301"/>
            <ac:spMk id="255" creationId="{3E049077-55B0-46FB-BC90-58786CF3EF01}"/>
          </ac:spMkLst>
        </pc:spChg>
        <pc:spChg chg="mod">
          <ac:chgData name="Bao Linh Nguyen" userId="71b25196a1c8fd68" providerId="LiveId" clId="{35C0BE9C-FE16-4D7E-A41A-777FF49B1CFD}" dt="2020-08-19T10:10:22.617" v="600"/>
          <ac:spMkLst>
            <pc:docMk/>
            <pc:sldMk cId="1167036503" sldId="301"/>
            <ac:spMk id="258" creationId="{6A677C8D-49DD-45C6-9F13-5F2F5D1521C3}"/>
          </ac:spMkLst>
        </pc:spChg>
        <pc:spChg chg="mod">
          <ac:chgData name="Bao Linh Nguyen" userId="71b25196a1c8fd68" providerId="LiveId" clId="{35C0BE9C-FE16-4D7E-A41A-777FF49B1CFD}" dt="2020-08-19T10:10:34.157" v="606"/>
          <ac:spMkLst>
            <pc:docMk/>
            <pc:sldMk cId="1167036503" sldId="301"/>
            <ac:spMk id="263" creationId="{59DB026F-861F-4F78-9681-D3DCE75AF8D9}"/>
          </ac:spMkLst>
        </pc:spChg>
        <pc:spChg chg="mod">
          <ac:chgData name="Bao Linh Nguyen" userId="71b25196a1c8fd68" providerId="LiveId" clId="{35C0BE9C-FE16-4D7E-A41A-777FF49B1CFD}" dt="2020-08-19T10:10:53.302" v="612"/>
          <ac:spMkLst>
            <pc:docMk/>
            <pc:sldMk cId="1167036503" sldId="301"/>
            <ac:spMk id="268" creationId="{299C788D-6049-43E2-BF81-A6E318E96FF3}"/>
          </ac:spMkLst>
        </pc:spChg>
        <pc:spChg chg="mod">
          <ac:chgData name="Bao Linh Nguyen" userId="71b25196a1c8fd68" providerId="LiveId" clId="{35C0BE9C-FE16-4D7E-A41A-777FF49B1CFD}" dt="2020-08-19T10:11:10.490" v="618"/>
          <ac:spMkLst>
            <pc:docMk/>
            <pc:sldMk cId="1167036503" sldId="301"/>
            <ac:spMk id="273" creationId="{8C0253FA-69AE-4FE4-9526-26A16F0EF72D}"/>
          </ac:spMkLst>
        </pc:spChg>
        <pc:spChg chg="mod">
          <ac:chgData name="Bao Linh Nguyen" userId="71b25196a1c8fd68" providerId="LiveId" clId="{35C0BE9C-FE16-4D7E-A41A-777FF49B1CFD}" dt="2020-08-19T10:11:28.930" v="626"/>
          <ac:spMkLst>
            <pc:docMk/>
            <pc:sldMk cId="1167036503" sldId="301"/>
            <ac:spMk id="278" creationId="{8127F251-6007-4E2F-AE92-59E0DE0588B5}"/>
          </ac:spMkLst>
        </pc:spChg>
        <pc:spChg chg="mod">
          <ac:chgData name="Bao Linh Nguyen" userId="71b25196a1c8fd68" providerId="LiveId" clId="{35C0BE9C-FE16-4D7E-A41A-777FF49B1CFD}" dt="2020-08-19T10:11:38.253" v="630"/>
          <ac:spMkLst>
            <pc:docMk/>
            <pc:sldMk cId="1167036503" sldId="301"/>
            <ac:spMk id="283" creationId="{0C145E70-D042-412D-B663-F357A47E981F}"/>
          </ac:spMkLst>
        </pc:spChg>
        <pc:spChg chg="mod">
          <ac:chgData name="Bao Linh Nguyen" userId="71b25196a1c8fd68" providerId="LiveId" clId="{35C0BE9C-FE16-4D7E-A41A-777FF49B1CFD}" dt="2020-08-19T10:11:51.631" v="635"/>
          <ac:spMkLst>
            <pc:docMk/>
            <pc:sldMk cId="1167036503" sldId="301"/>
            <ac:spMk id="288" creationId="{A137DB7D-A089-456E-BE4A-2170B8D39A21}"/>
          </ac:spMkLst>
        </pc:spChg>
        <pc:spChg chg="mod">
          <ac:chgData name="Bao Linh Nguyen" userId="71b25196a1c8fd68" providerId="LiveId" clId="{35C0BE9C-FE16-4D7E-A41A-777FF49B1CFD}" dt="2020-08-19T10:11:59.685" v="639"/>
          <ac:spMkLst>
            <pc:docMk/>
            <pc:sldMk cId="1167036503" sldId="301"/>
            <ac:spMk id="293" creationId="{E720C286-1CB5-4CFF-8C87-F4A6EBCDF2BB}"/>
          </ac:spMkLst>
        </pc:spChg>
        <pc:spChg chg="mod">
          <ac:chgData name="Bao Linh Nguyen" userId="71b25196a1c8fd68" providerId="LiveId" clId="{35C0BE9C-FE16-4D7E-A41A-777FF49B1CFD}" dt="2020-08-19T10:12:05.259" v="642"/>
          <ac:spMkLst>
            <pc:docMk/>
            <pc:sldMk cId="1167036503" sldId="301"/>
            <ac:spMk id="298" creationId="{B7BB7DC8-1DE7-4E7F-8FE2-2311B34E12A2}"/>
          </ac:spMkLst>
        </pc:spChg>
        <pc:spChg chg="mod">
          <ac:chgData name="Bao Linh Nguyen" userId="71b25196a1c8fd68" providerId="LiveId" clId="{35C0BE9C-FE16-4D7E-A41A-777FF49B1CFD}" dt="2020-08-19T10:12:10.208" v="645"/>
          <ac:spMkLst>
            <pc:docMk/>
            <pc:sldMk cId="1167036503" sldId="301"/>
            <ac:spMk id="303" creationId="{D1E37939-CA5C-498D-BF0E-70B1DC0C8DE2}"/>
          </ac:spMkLst>
        </pc:spChg>
        <pc:spChg chg="mod">
          <ac:chgData name="Bao Linh Nguyen" userId="71b25196a1c8fd68" providerId="LiveId" clId="{35C0BE9C-FE16-4D7E-A41A-777FF49B1CFD}" dt="2020-08-19T10:15:04.430" v="691"/>
          <ac:spMkLst>
            <pc:docMk/>
            <pc:sldMk cId="1167036503" sldId="301"/>
            <ac:spMk id="308" creationId="{CFA3A83C-3E45-4D8E-8013-69E25167AE7C}"/>
          </ac:spMkLst>
        </pc:spChg>
        <pc:grpChg chg="add del mod">
          <ac:chgData name="Bao Linh Nguyen" userId="71b25196a1c8fd68" providerId="LiveId" clId="{35C0BE9C-FE16-4D7E-A41A-777FF49B1CFD}" dt="2020-08-19T12:05:37.252" v="747" actId="478"/>
          <ac:grpSpMkLst>
            <pc:docMk/>
            <pc:sldMk cId="1167036503" sldId="301"/>
            <ac:grpSpMk id="165" creationId="{89E3ABD8-0592-4433-967F-C039D1695D6D}"/>
          </ac:grpSpMkLst>
        </pc:grpChg>
        <pc:grpChg chg="add del mod">
          <ac:chgData name="Bao Linh Nguyen" userId="71b25196a1c8fd68" providerId="LiveId" clId="{35C0BE9C-FE16-4D7E-A41A-777FF49B1CFD}" dt="2020-08-19T12:05:35.401" v="745"/>
          <ac:grpSpMkLst>
            <pc:docMk/>
            <pc:sldMk cId="1167036503" sldId="301"/>
            <ac:grpSpMk id="175" creationId="{451443DE-23E3-4F15-A4B7-25D9349D9301}"/>
          </ac:grpSpMkLst>
        </pc:grpChg>
        <pc:grpChg chg="add del mod">
          <ac:chgData name="Bao Linh Nguyen" userId="71b25196a1c8fd68" providerId="LiveId" clId="{35C0BE9C-FE16-4D7E-A41A-777FF49B1CFD}" dt="2020-08-19T10:09:50.089" v="589"/>
          <ac:grpSpMkLst>
            <pc:docMk/>
            <pc:sldMk cId="1167036503" sldId="301"/>
            <ac:grpSpMk id="188" creationId="{A88326EA-C4E6-4D32-BE6F-CC1744733252}"/>
          </ac:grpSpMkLst>
        </pc:grpChg>
        <pc:grpChg chg="add del mod">
          <ac:chgData name="Bao Linh Nguyen" userId="71b25196a1c8fd68" providerId="LiveId" clId="{35C0BE9C-FE16-4D7E-A41A-777FF49B1CFD}" dt="2020-08-19T10:09:50.089" v="589"/>
          <ac:grpSpMkLst>
            <pc:docMk/>
            <pc:sldMk cId="1167036503" sldId="301"/>
            <ac:grpSpMk id="191" creationId="{9A4F68BD-645A-4D8E-B01A-6C96B8D36091}"/>
          </ac:grpSpMkLst>
        </pc:grpChg>
        <pc:grpChg chg="add del mod">
          <ac:chgData name="Bao Linh Nguyen" userId="71b25196a1c8fd68" providerId="LiveId" clId="{35C0BE9C-FE16-4D7E-A41A-777FF49B1CFD}" dt="2020-08-19T10:09:50.089" v="589"/>
          <ac:grpSpMkLst>
            <pc:docMk/>
            <pc:sldMk cId="1167036503" sldId="301"/>
            <ac:grpSpMk id="194" creationId="{0E6065E0-1F9E-41CE-BBF2-60F57AC95325}"/>
          </ac:grpSpMkLst>
        </pc:grpChg>
        <pc:grpChg chg="add del mod">
          <ac:chgData name="Bao Linh Nguyen" userId="71b25196a1c8fd68" providerId="LiveId" clId="{35C0BE9C-FE16-4D7E-A41A-777FF49B1CFD}" dt="2020-08-19T10:09:50.089" v="589"/>
          <ac:grpSpMkLst>
            <pc:docMk/>
            <pc:sldMk cId="1167036503" sldId="301"/>
            <ac:grpSpMk id="197" creationId="{826FA103-BF34-4459-B8B3-F09D4886B251}"/>
          </ac:grpSpMkLst>
        </pc:grpChg>
        <pc:grpChg chg="add del mod">
          <ac:chgData name="Bao Linh Nguyen" userId="71b25196a1c8fd68" providerId="LiveId" clId="{35C0BE9C-FE16-4D7E-A41A-777FF49B1CFD}" dt="2020-08-19T10:09:50.089" v="589"/>
          <ac:grpSpMkLst>
            <pc:docMk/>
            <pc:sldMk cId="1167036503" sldId="301"/>
            <ac:grpSpMk id="200" creationId="{9C7B43BF-48BB-4F68-8AAB-5686B665A99F}"/>
          </ac:grpSpMkLst>
        </pc:grpChg>
        <pc:grpChg chg="add del mod">
          <ac:chgData name="Bao Linh Nguyen" userId="71b25196a1c8fd68" providerId="LiveId" clId="{35C0BE9C-FE16-4D7E-A41A-777FF49B1CFD}" dt="2020-08-19T10:09:50.089" v="589"/>
          <ac:grpSpMkLst>
            <pc:docMk/>
            <pc:sldMk cId="1167036503" sldId="301"/>
            <ac:grpSpMk id="203" creationId="{CB881A4D-E6BA-4AF6-9ADF-EFD4EFF920B4}"/>
          </ac:grpSpMkLst>
        </pc:grpChg>
        <pc:grpChg chg="add del mod">
          <ac:chgData name="Bao Linh Nguyen" userId="71b25196a1c8fd68" providerId="LiveId" clId="{35C0BE9C-FE16-4D7E-A41A-777FF49B1CFD}" dt="2020-08-19T10:09:50.089" v="589"/>
          <ac:grpSpMkLst>
            <pc:docMk/>
            <pc:sldMk cId="1167036503" sldId="301"/>
            <ac:grpSpMk id="206" creationId="{ED49005E-06F8-4EFB-992F-0FC139858FA1}"/>
          </ac:grpSpMkLst>
        </pc:grpChg>
        <pc:grpChg chg="add del mod">
          <ac:chgData name="Bao Linh Nguyen" userId="71b25196a1c8fd68" providerId="LiveId" clId="{35C0BE9C-FE16-4D7E-A41A-777FF49B1CFD}" dt="2020-08-19T10:09:50.089" v="589"/>
          <ac:grpSpMkLst>
            <pc:docMk/>
            <pc:sldMk cId="1167036503" sldId="301"/>
            <ac:grpSpMk id="209" creationId="{B7715628-1449-4082-98B9-6A51E9D840C6}"/>
          </ac:grpSpMkLst>
        </pc:grpChg>
        <pc:grpChg chg="add del mod">
          <ac:chgData name="Bao Linh Nguyen" userId="71b25196a1c8fd68" providerId="LiveId" clId="{35C0BE9C-FE16-4D7E-A41A-777FF49B1CFD}" dt="2020-08-19T10:09:50.089" v="589"/>
          <ac:grpSpMkLst>
            <pc:docMk/>
            <pc:sldMk cId="1167036503" sldId="301"/>
            <ac:grpSpMk id="212" creationId="{E02C7CE7-B82B-4E66-A009-78A7E72661F2}"/>
          </ac:grpSpMkLst>
        </pc:grpChg>
        <pc:grpChg chg="add del mod">
          <ac:chgData name="Bao Linh Nguyen" userId="71b25196a1c8fd68" providerId="LiveId" clId="{35C0BE9C-FE16-4D7E-A41A-777FF49B1CFD}" dt="2020-08-19T10:09:50.089" v="589"/>
          <ac:grpSpMkLst>
            <pc:docMk/>
            <pc:sldMk cId="1167036503" sldId="301"/>
            <ac:grpSpMk id="215" creationId="{C1CA121C-33F7-4C2B-AAB9-0A3FC964573C}"/>
          </ac:grpSpMkLst>
        </pc:grpChg>
        <pc:grpChg chg="add del mod">
          <ac:chgData name="Bao Linh Nguyen" userId="71b25196a1c8fd68" providerId="LiveId" clId="{35C0BE9C-FE16-4D7E-A41A-777FF49B1CFD}" dt="2020-08-19T10:09:50.089" v="589"/>
          <ac:grpSpMkLst>
            <pc:docMk/>
            <pc:sldMk cId="1167036503" sldId="301"/>
            <ac:grpSpMk id="218" creationId="{FD866A97-B194-46D4-8966-67AFE3A221D1}"/>
          </ac:grpSpMkLst>
        </pc:grpChg>
        <pc:grpChg chg="add del mod">
          <ac:chgData name="Bao Linh Nguyen" userId="71b25196a1c8fd68" providerId="LiveId" clId="{35C0BE9C-FE16-4D7E-A41A-777FF49B1CFD}" dt="2020-08-19T10:10:38.816" v="609" actId="478"/>
          <ac:grpSpMkLst>
            <pc:docMk/>
            <pc:sldMk cId="1167036503" sldId="301"/>
            <ac:grpSpMk id="223" creationId="{F8CD4791-D750-4D90-A7F1-DAA3CD6C67B5}"/>
          </ac:grpSpMkLst>
        </pc:grpChg>
        <pc:grpChg chg="add del mod">
          <ac:chgData name="Bao Linh Nguyen" userId="71b25196a1c8fd68" providerId="LiveId" clId="{35C0BE9C-FE16-4D7E-A41A-777FF49B1CFD}" dt="2020-08-19T10:15:09.813" v="694" actId="478"/>
          <ac:grpSpMkLst>
            <pc:docMk/>
            <pc:sldMk cId="1167036503" sldId="301"/>
            <ac:grpSpMk id="226" creationId="{6B3FEC7E-7ECD-4FB6-9667-F81D5735947A}"/>
          </ac:grpSpMkLst>
        </pc:grpChg>
        <pc:grpChg chg="add del mod">
          <ac:chgData name="Bao Linh Nguyen" userId="71b25196a1c8fd68" providerId="LiveId" clId="{35C0BE9C-FE16-4D7E-A41A-777FF49B1CFD}" dt="2020-08-19T10:10:59.957" v="615" actId="478"/>
          <ac:grpSpMkLst>
            <pc:docMk/>
            <pc:sldMk cId="1167036503" sldId="301"/>
            <ac:grpSpMk id="229" creationId="{3B6CA859-150D-45D1-AC68-D987A5409FFF}"/>
          </ac:grpSpMkLst>
        </pc:grpChg>
        <pc:grpChg chg="add del mod">
          <ac:chgData name="Bao Linh Nguyen" userId="71b25196a1c8fd68" providerId="LiveId" clId="{35C0BE9C-FE16-4D7E-A41A-777FF49B1CFD}" dt="2020-08-19T10:11:16.256" v="623" actId="478"/>
          <ac:grpSpMkLst>
            <pc:docMk/>
            <pc:sldMk cId="1167036503" sldId="301"/>
            <ac:grpSpMk id="232" creationId="{D7176DE5-E0AA-4489-97BA-018CF780A63C}"/>
          </ac:grpSpMkLst>
        </pc:grpChg>
        <pc:grpChg chg="add del mod">
          <ac:chgData name="Bao Linh Nguyen" userId="71b25196a1c8fd68" providerId="LiveId" clId="{35C0BE9C-FE16-4D7E-A41A-777FF49B1CFD}" dt="2020-08-19T10:11:35.410" v="629" actId="478"/>
          <ac:grpSpMkLst>
            <pc:docMk/>
            <pc:sldMk cId="1167036503" sldId="301"/>
            <ac:grpSpMk id="235" creationId="{5A444CB4-8E9C-4742-9669-4CC3E51E25F7}"/>
          </ac:grpSpMkLst>
        </pc:grpChg>
        <pc:grpChg chg="add del mod">
          <ac:chgData name="Bao Linh Nguyen" userId="71b25196a1c8fd68" providerId="LiveId" clId="{35C0BE9C-FE16-4D7E-A41A-777FF49B1CFD}" dt="2020-08-19T10:11:48.383" v="634" actId="478"/>
          <ac:grpSpMkLst>
            <pc:docMk/>
            <pc:sldMk cId="1167036503" sldId="301"/>
            <ac:grpSpMk id="238" creationId="{2E937C62-C2B4-4FE4-A342-3B1AF22B3013}"/>
          </ac:grpSpMkLst>
        </pc:grpChg>
        <pc:grpChg chg="add del mod">
          <ac:chgData name="Bao Linh Nguyen" userId="71b25196a1c8fd68" providerId="LiveId" clId="{35C0BE9C-FE16-4D7E-A41A-777FF49B1CFD}" dt="2020-08-19T10:12:17.069" v="648" actId="478"/>
          <ac:grpSpMkLst>
            <pc:docMk/>
            <pc:sldMk cId="1167036503" sldId="301"/>
            <ac:grpSpMk id="241" creationId="{34CD185A-39E7-441F-8821-DE28373D6204}"/>
          </ac:grpSpMkLst>
        </pc:grpChg>
        <pc:grpChg chg="add del mod">
          <ac:chgData name="Bao Linh Nguyen" userId="71b25196a1c8fd68" providerId="LiveId" clId="{35C0BE9C-FE16-4D7E-A41A-777FF49B1CFD}" dt="2020-08-19T10:11:55.863" v="638" actId="478"/>
          <ac:grpSpMkLst>
            <pc:docMk/>
            <pc:sldMk cId="1167036503" sldId="301"/>
            <ac:grpSpMk id="244" creationId="{3FAAD292-2178-4A89-8D44-D847F1816AC3}"/>
          </ac:grpSpMkLst>
        </pc:grpChg>
        <pc:grpChg chg="add del mod">
          <ac:chgData name="Bao Linh Nguyen" userId="71b25196a1c8fd68" providerId="LiveId" clId="{35C0BE9C-FE16-4D7E-A41A-777FF49B1CFD}" dt="2020-08-19T10:12:18.024" v="649" actId="478"/>
          <ac:grpSpMkLst>
            <pc:docMk/>
            <pc:sldMk cId="1167036503" sldId="301"/>
            <ac:grpSpMk id="247" creationId="{EBD01727-D944-4B72-92B8-52AAABB8A827}"/>
          </ac:grpSpMkLst>
        </pc:grpChg>
        <pc:grpChg chg="add del mod">
          <ac:chgData name="Bao Linh Nguyen" userId="71b25196a1c8fd68" providerId="LiveId" clId="{35C0BE9C-FE16-4D7E-A41A-777FF49B1CFD}" dt="2020-08-19T10:12:18.763" v="650" actId="478"/>
          <ac:grpSpMkLst>
            <pc:docMk/>
            <pc:sldMk cId="1167036503" sldId="301"/>
            <ac:grpSpMk id="250" creationId="{8C07C9C0-E0B6-4B3E-97FD-D00036B09365}"/>
          </ac:grpSpMkLst>
        </pc:grpChg>
        <pc:grpChg chg="add del mod">
          <ac:chgData name="Bao Linh Nguyen" userId="71b25196a1c8fd68" providerId="LiveId" clId="{35C0BE9C-FE16-4D7E-A41A-777FF49B1CFD}" dt="2020-08-19T10:10:28.473" v="605" actId="478"/>
          <ac:grpSpMkLst>
            <pc:docMk/>
            <pc:sldMk cId="1167036503" sldId="301"/>
            <ac:grpSpMk id="253" creationId="{0A17923B-B141-494B-9605-2D0AA7EA8466}"/>
          </ac:grpSpMkLst>
        </pc:grpChg>
        <pc:grpChg chg="add del mod">
          <ac:chgData name="Bao Linh Nguyen" userId="71b25196a1c8fd68" providerId="LiveId" clId="{35C0BE9C-FE16-4D7E-A41A-777FF49B1CFD}" dt="2020-08-19T10:10:25.730" v="603"/>
          <ac:grpSpMkLst>
            <pc:docMk/>
            <pc:sldMk cId="1167036503" sldId="301"/>
            <ac:grpSpMk id="256" creationId="{F500F1BF-E70A-45CA-8FA6-92889A8E1FA3}"/>
          </ac:grpSpMkLst>
        </pc:grpChg>
        <pc:grpChg chg="add del mod">
          <ac:chgData name="Bao Linh Nguyen" userId="71b25196a1c8fd68" providerId="LiveId" clId="{35C0BE9C-FE16-4D7E-A41A-777FF49B1CFD}" dt="2020-08-19T10:10:36.646" v="607"/>
          <ac:grpSpMkLst>
            <pc:docMk/>
            <pc:sldMk cId="1167036503" sldId="301"/>
            <ac:grpSpMk id="261" creationId="{91C335C8-36DF-4F8B-9BF9-528610AC2C20}"/>
          </ac:grpSpMkLst>
        </pc:grpChg>
        <pc:grpChg chg="add del mod">
          <ac:chgData name="Bao Linh Nguyen" userId="71b25196a1c8fd68" providerId="LiveId" clId="{35C0BE9C-FE16-4D7E-A41A-777FF49B1CFD}" dt="2020-08-19T10:10:55.837" v="613"/>
          <ac:grpSpMkLst>
            <pc:docMk/>
            <pc:sldMk cId="1167036503" sldId="301"/>
            <ac:grpSpMk id="266" creationId="{62768275-F76A-475C-93D9-4A94A2E33AE8}"/>
          </ac:grpSpMkLst>
        </pc:grpChg>
        <pc:grpChg chg="add del mod">
          <ac:chgData name="Bao Linh Nguyen" userId="71b25196a1c8fd68" providerId="LiveId" clId="{35C0BE9C-FE16-4D7E-A41A-777FF49B1CFD}" dt="2020-08-19T10:11:13.857" v="621"/>
          <ac:grpSpMkLst>
            <pc:docMk/>
            <pc:sldMk cId="1167036503" sldId="301"/>
            <ac:grpSpMk id="271" creationId="{406A13F5-F354-4D00-B7EB-EF0CF60E6F44}"/>
          </ac:grpSpMkLst>
        </pc:grpChg>
        <pc:grpChg chg="add del mod">
          <ac:chgData name="Bao Linh Nguyen" userId="71b25196a1c8fd68" providerId="LiveId" clId="{35C0BE9C-FE16-4D7E-A41A-777FF49B1CFD}" dt="2020-08-19T10:11:32.306" v="627"/>
          <ac:grpSpMkLst>
            <pc:docMk/>
            <pc:sldMk cId="1167036503" sldId="301"/>
            <ac:grpSpMk id="276" creationId="{3FA63222-CF9B-4701-AFB5-37D62A9DFF2F}"/>
          </ac:grpSpMkLst>
        </pc:grpChg>
        <pc:grpChg chg="add del mod">
          <ac:chgData name="Bao Linh Nguyen" userId="71b25196a1c8fd68" providerId="LiveId" clId="{35C0BE9C-FE16-4D7E-A41A-777FF49B1CFD}" dt="2020-08-19T10:11:46.443" v="633" actId="478"/>
          <ac:grpSpMkLst>
            <pc:docMk/>
            <pc:sldMk cId="1167036503" sldId="301"/>
            <ac:grpSpMk id="281" creationId="{EFAD331A-005E-4597-8632-F03AF9C3534E}"/>
          </ac:grpSpMkLst>
        </pc:grpChg>
        <pc:grpChg chg="add del mod">
          <ac:chgData name="Bao Linh Nguyen" userId="71b25196a1c8fd68" providerId="LiveId" clId="{35C0BE9C-FE16-4D7E-A41A-777FF49B1CFD}" dt="2020-08-19T10:11:54.111" v="636"/>
          <ac:grpSpMkLst>
            <pc:docMk/>
            <pc:sldMk cId="1167036503" sldId="301"/>
            <ac:grpSpMk id="286" creationId="{42D8DE08-55B6-470D-8428-A316B7155C31}"/>
          </ac:grpSpMkLst>
        </pc:grpChg>
        <pc:grpChg chg="add del mod">
          <ac:chgData name="Bao Linh Nguyen" userId="71b25196a1c8fd68" providerId="LiveId" clId="{35C0BE9C-FE16-4D7E-A41A-777FF49B1CFD}" dt="2020-08-19T10:12:02.257" v="640"/>
          <ac:grpSpMkLst>
            <pc:docMk/>
            <pc:sldMk cId="1167036503" sldId="301"/>
            <ac:grpSpMk id="291" creationId="{422CDBBD-8584-4EBE-850B-AC4E16DFDD2A}"/>
          </ac:grpSpMkLst>
        </pc:grpChg>
        <pc:grpChg chg="add del mod">
          <ac:chgData name="Bao Linh Nguyen" userId="71b25196a1c8fd68" providerId="LiveId" clId="{35C0BE9C-FE16-4D7E-A41A-777FF49B1CFD}" dt="2020-08-19T10:12:07.586" v="643"/>
          <ac:grpSpMkLst>
            <pc:docMk/>
            <pc:sldMk cId="1167036503" sldId="301"/>
            <ac:grpSpMk id="296" creationId="{701BD5C1-0CD3-4758-ACE0-D5C22C1E4EF4}"/>
          </ac:grpSpMkLst>
        </pc:grpChg>
        <pc:grpChg chg="add del mod">
          <ac:chgData name="Bao Linh Nguyen" userId="71b25196a1c8fd68" providerId="LiveId" clId="{35C0BE9C-FE16-4D7E-A41A-777FF49B1CFD}" dt="2020-08-19T10:12:12.396" v="646"/>
          <ac:grpSpMkLst>
            <pc:docMk/>
            <pc:sldMk cId="1167036503" sldId="301"/>
            <ac:grpSpMk id="301" creationId="{6B5CCF43-2A4E-4CC0-A4AE-1AEC30CD2793}"/>
          </ac:grpSpMkLst>
        </pc:grpChg>
        <pc:grpChg chg="add del mod">
          <ac:chgData name="Bao Linh Nguyen" userId="71b25196a1c8fd68" providerId="LiveId" clId="{35C0BE9C-FE16-4D7E-A41A-777FF49B1CFD}" dt="2020-08-19T10:15:07.478" v="692"/>
          <ac:grpSpMkLst>
            <pc:docMk/>
            <pc:sldMk cId="1167036503" sldId="301"/>
            <ac:grpSpMk id="306" creationId="{E97BD5D8-AB70-441B-B2B9-CA1077587F1B}"/>
          </ac:grpSpMkLst>
        </pc:grpChg>
        <pc:grpChg chg="del">
          <ac:chgData name="Bao Linh Nguyen" userId="71b25196a1c8fd68" providerId="LiveId" clId="{35C0BE9C-FE16-4D7E-A41A-777FF49B1CFD}" dt="2020-08-19T10:09:43.485" v="587" actId="478"/>
          <ac:grpSpMkLst>
            <pc:docMk/>
            <pc:sldMk cId="1167036503" sldId="301"/>
            <ac:grpSpMk id="568" creationId="{F977D901-5004-47FF-A550-E5BF2605CAC8}"/>
          </ac:grpSpMkLst>
        </pc:grpChg>
        <pc:grpChg chg="del">
          <ac:chgData name="Bao Linh Nguyen" userId="71b25196a1c8fd68" providerId="LiveId" clId="{35C0BE9C-FE16-4D7E-A41A-777FF49B1CFD}" dt="2020-08-19T10:09:43.485" v="587" actId="478"/>
          <ac:grpSpMkLst>
            <pc:docMk/>
            <pc:sldMk cId="1167036503" sldId="301"/>
            <ac:grpSpMk id="571" creationId="{0433DB65-30F9-47F5-AC81-93F186108A14}"/>
          </ac:grpSpMkLst>
        </pc:grpChg>
        <pc:grpChg chg="del">
          <ac:chgData name="Bao Linh Nguyen" userId="71b25196a1c8fd68" providerId="LiveId" clId="{35C0BE9C-FE16-4D7E-A41A-777FF49B1CFD}" dt="2020-08-19T10:09:43.485" v="587" actId="478"/>
          <ac:grpSpMkLst>
            <pc:docMk/>
            <pc:sldMk cId="1167036503" sldId="301"/>
            <ac:grpSpMk id="574" creationId="{8112DBA2-0A8E-4CD5-860C-96A340135D1F}"/>
          </ac:grpSpMkLst>
        </pc:grpChg>
        <pc:grpChg chg="del">
          <ac:chgData name="Bao Linh Nguyen" userId="71b25196a1c8fd68" providerId="LiveId" clId="{35C0BE9C-FE16-4D7E-A41A-777FF49B1CFD}" dt="2020-08-19T10:09:43.485" v="587" actId="478"/>
          <ac:grpSpMkLst>
            <pc:docMk/>
            <pc:sldMk cId="1167036503" sldId="301"/>
            <ac:grpSpMk id="577" creationId="{047C4BE7-00E1-4010-AAEA-155BB5AF52BF}"/>
          </ac:grpSpMkLst>
        </pc:grpChg>
        <pc:grpChg chg="del">
          <ac:chgData name="Bao Linh Nguyen" userId="71b25196a1c8fd68" providerId="LiveId" clId="{35C0BE9C-FE16-4D7E-A41A-777FF49B1CFD}" dt="2020-08-19T10:09:43.485" v="587" actId="478"/>
          <ac:grpSpMkLst>
            <pc:docMk/>
            <pc:sldMk cId="1167036503" sldId="301"/>
            <ac:grpSpMk id="580" creationId="{8553D3FC-8D24-4B44-ACBD-FFD82C48C5A8}"/>
          </ac:grpSpMkLst>
        </pc:grpChg>
        <pc:grpChg chg="del">
          <ac:chgData name="Bao Linh Nguyen" userId="71b25196a1c8fd68" providerId="LiveId" clId="{35C0BE9C-FE16-4D7E-A41A-777FF49B1CFD}" dt="2020-08-19T10:09:43.485" v="587" actId="478"/>
          <ac:grpSpMkLst>
            <pc:docMk/>
            <pc:sldMk cId="1167036503" sldId="301"/>
            <ac:grpSpMk id="583" creationId="{5D5F6AAC-F9A9-49E8-9F3D-64BDFEDE4D7C}"/>
          </ac:grpSpMkLst>
        </pc:grpChg>
        <pc:grpChg chg="del">
          <ac:chgData name="Bao Linh Nguyen" userId="71b25196a1c8fd68" providerId="LiveId" clId="{35C0BE9C-FE16-4D7E-A41A-777FF49B1CFD}" dt="2020-08-19T10:09:43.485" v="587" actId="478"/>
          <ac:grpSpMkLst>
            <pc:docMk/>
            <pc:sldMk cId="1167036503" sldId="301"/>
            <ac:grpSpMk id="586" creationId="{0878FEC9-34A0-44F5-8FAA-309C9B007C20}"/>
          </ac:grpSpMkLst>
        </pc:grpChg>
        <pc:grpChg chg="del">
          <ac:chgData name="Bao Linh Nguyen" userId="71b25196a1c8fd68" providerId="LiveId" clId="{35C0BE9C-FE16-4D7E-A41A-777FF49B1CFD}" dt="2020-08-19T10:09:43.485" v="587" actId="478"/>
          <ac:grpSpMkLst>
            <pc:docMk/>
            <pc:sldMk cId="1167036503" sldId="301"/>
            <ac:grpSpMk id="589" creationId="{97A460A9-7638-43D6-8B1E-19B7AA74BD3C}"/>
          </ac:grpSpMkLst>
        </pc:grpChg>
        <pc:grpChg chg="del">
          <ac:chgData name="Bao Linh Nguyen" userId="71b25196a1c8fd68" providerId="LiveId" clId="{35C0BE9C-FE16-4D7E-A41A-777FF49B1CFD}" dt="2020-08-19T10:09:43.485" v="587" actId="478"/>
          <ac:grpSpMkLst>
            <pc:docMk/>
            <pc:sldMk cId="1167036503" sldId="301"/>
            <ac:grpSpMk id="592" creationId="{E98D7387-2EDC-48D5-8324-9F04086E6301}"/>
          </ac:grpSpMkLst>
        </pc:grpChg>
        <pc:grpChg chg="del">
          <ac:chgData name="Bao Linh Nguyen" userId="71b25196a1c8fd68" providerId="LiveId" clId="{35C0BE9C-FE16-4D7E-A41A-777FF49B1CFD}" dt="2020-08-19T10:09:43.485" v="587" actId="478"/>
          <ac:grpSpMkLst>
            <pc:docMk/>
            <pc:sldMk cId="1167036503" sldId="301"/>
            <ac:grpSpMk id="696" creationId="{A73A69A9-CC07-46EE-AE14-9EB5757885BC}"/>
          </ac:grpSpMkLst>
        </pc:grpChg>
        <pc:grpChg chg="del">
          <ac:chgData name="Bao Linh Nguyen" userId="71b25196a1c8fd68" providerId="LiveId" clId="{35C0BE9C-FE16-4D7E-A41A-777FF49B1CFD}" dt="2020-08-19T10:09:43.485" v="587" actId="478"/>
          <ac:grpSpMkLst>
            <pc:docMk/>
            <pc:sldMk cId="1167036503" sldId="301"/>
            <ac:grpSpMk id="698" creationId="{EA59923F-A506-4FE9-9951-D7264C4D968B}"/>
          </ac:grpSpMkLst>
        </pc:grpChg>
        <pc:picChg chg="add del mod">
          <ac:chgData name="Bao Linh Nguyen" userId="71b25196a1c8fd68" providerId="LiveId" clId="{35C0BE9C-FE16-4D7E-A41A-777FF49B1CFD}" dt="2020-08-19T12:05:28.261" v="741" actId="478"/>
          <ac:picMkLst>
            <pc:docMk/>
            <pc:sldMk cId="1167036503" sldId="301"/>
            <ac:picMk id="24" creationId="{4C4DC00B-9C2B-46E3-A9EA-A6D6D1CBDDBC}"/>
          </ac:picMkLst>
        </pc:picChg>
        <pc:picChg chg="add del">
          <ac:chgData name="Bao Linh Nguyen" userId="71b25196a1c8fd68" providerId="LiveId" clId="{35C0BE9C-FE16-4D7E-A41A-777FF49B1CFD}" dt="2020-08-19T10:09:00.629" v="586" actId="478"/>
          <ac:picMkLst>
            <pc:docMk/>
            <pc:sldMk cId="1167036503" sldId="301"/>
            <ac:picMk id="24" creationId="{AEFEC8E6-D5EB-4FAE-8363-610492A71AB1}"/>
          </ac:picMkLst>
        </pc:picChg>
        <pc:picChg chg="add del mod">
          <ac:chgData name="Bao Linh Nguyen" userId="71b25196a1c8fd68" providerId="LiveId" clId="{35C0BE9C-FE16-4D7E-A41A-777FF49B1CFD}" dt="2020-08-19T10:09:58.071" v="593" actId="22"/>
          <ac:picMkLst>
            <pc:docMk/>
            <pc:sldMk cId="1167036503" sldId="301"/>
            <ac:picMk id="31" creationId="{124102D2-8DCD-4BEF-A43B-C98336468E98}"/>
          </ac:picMkLst>
        </pc:picChg>
        <pc:picChg chg="add mod">
          <ac:chgData name="Bao Linh Nguyen" userId="71b25196a1c8fd68" providerId="LiveId" clId="{35C0BE9C-FE16-4D7E-A41A-777FF49B1CFD}" dt="2020-08-19T12:05:58.357" v="750" actId="1076"/>
          <ac:picMkLst>
            <pc:docMk/>
            <pc:sldMk cId="1167036503" sldId="301"/>
            <ac:picMk id="31" creationId="{41A5D71F-1A00-4D58-BE27-7C4AC5C48BFA}"/>
          </ac:picMkLst>
        </pc:picChg>
        <pc:picChg chg="add mod">
          <ac:chgData name="Bao Linh Nguyen" userId="71b25196a1c8fd68" providerId="LiveId" clId="{35C0BE9C-FE16-4D7E-A41A-777FF49B1CFD}" dt="2020-08-19T10:19:51.036" v="716"/>
          <ac:picMkLst>
            <pc:docMk/>
            <pc:sldMk cId="1167036503" sldId="301"/>
            <ac:picMk id="63" creationId="{61FF7335-B496-424B-B7F9-C4D310E3D5A1}"/>
          </ac:picMkLst>
        </pc:picChg>
        <pc:picChg chg="add mod">
          <ac:chgData name="Bao Linh Nguyen" userId="71b25196a1c8fd68" providerId="LiveId" clId="{35C0BE9C-FE16-4D7E-A41A-777FF49B1CFD}" dt="2020-08-19T10:19:58.382" v="717"/>
          <ac:picMkLst>
            <pc:docMk/>
            <pc:sldMk cId="1167036503" sldId="301"/>
            <ac:picMk id="66" creationId="{48773B3E-C9B6-42BE-A904-2DBC985900DE}"/>
          </ac:picMkLst>
        </pc:picChg>
        <pc:picChg chg="add mod">
          <ac:chgData name="Bao Linh Nguyen" userId="71b25196a1c8fd68" providerId="LiveId" clId="{35C0BE9C-FE16-4D7E-A41A-777FF49B1CFD}" dt="2020-08-19T10:20:17.048" v="719"/>
          <ac:picMkLst>
            <pc:docMk/>
            <pc:sldMk cId="1167036503" sldId="301"/>
            <ac:picMk id="68" creationId="{D13DDD3C-7247-45DC-BC3B-58D6898FDAA6}"/>
          </ac:picMkLst>
        </pc:picChg>
        <pc:picChg chg="add mod">
          <ac:chgData name="Bao Linh Nguyen" userId="71b25196a1c8fd68" providerId="LiveId" clId="{35C0BE9C-FE16-4D7E-A41A-777FF49B1CFD}" dt="2020-08-19T10:20:23.704" v="720"/>
          <ac:picMkLst>
            <pc:docMk/>
            <pc:sldMk cId="1167036503" sldId="301"/>
            <ac:picMk id="70" creationId="{50252C53-94AE-4B83-8566-E499E35C711F}"/>
          </ac:picMkLst>
        </pc:picChg>
        <pc:picChg chg="add mod">
          <ac:chgData name="Bao Linh Nguyen" userId="71b25196a1c8fd68" providerId="LiveId" clId="{35C0BE9C-FE16-4D7E-A41A-777FF49B1CFD}" dt="2020-08-19T10:20:38.239" v="721"/>
          <ac:picMkLst>
            <pc:docMk/>
            <pc:sldMk cId="1167036503" sldId="301"/>
            <ac:picMk id="72" creationId="{F8313677-8159-4347-8278-E289F1BE261F}"/>
          </ac:picMkLst>
        </pc:picChg>
        <pc:picChg chg="add mod">
          <ac:chgData name="Bao Linh Nguyen" userId="71b25196a1c8fd68" providerId="LiveId" clId="{35C0BE9C-FE16-4D7E-A41A-777FF49B1CFD}" dt="2020-08-19T10:20:51.639" v="722"/>
          <ac:picMkLst>
            <pc:docMk/>
            <pc:sldMk cId="1167036503" sldId="301"/>
            <ac:picMk id="74" creationId="{311101FD-94A2-4DCC-927A-CC68E78EEB52}"/>
          </ac:picMkLst>
        </pc:picChg>
        <pc:picChg chg="add mod">
          <ac:chgData name="Bao Linh Nguyen" userId="71b25196a1c8fd68" providerId="LiveId" clId="{35C0BE9C-FE16-4D7E-A41A-777FF49B1CFD}" dt="2020-08-19T10:21:00.685" v="723"/>
          <ac:picMkLst>
            <pc:docMk/>
            <pc:sldMk cId="1167036503" sldId="301"/>
            <ac:picMk id="76" creationId="{4C53A472-C740-462E-82A7-8484A2DB3776}"/>
          </ac:picMkLst>
        </pc:picChg>
        <pc:picChg chg="add mod">
          <ac:chgData name="Bao Linh Nguyen" userId="71b25196a1c8fd68" providerId="LiveId" clId="{35C0BE9C-FE16-4D7E-A41A-777FF49B1CFD}" dt="2020-08-19T10:21:06.487" v="724"/>
          <ac:picMkLst>
            <pc:docMk/>
            <pc:sldMk cId="1167036503" sldId="301"/>
            <ac:picMk id="78" creationId="{8666A9D7-4D29-47F9-8DCB-CD93C8833EB2}"/>
          </ac:picMkLst>
        </pc:picChg>
        <pc:picChg chg="add mod">
          <ac:chgData name="Bao Linh Nguyen" userId="71b25196a1c8fd68" providerId="LiveId" clId="{35C0BE9C-FE16-4D7E-A41A-777FF49B1CFD}" dt="2020-08-19T10:21:14.538" v="725"/>
          <ac:picMkLst>
            <pc:docMk/>
            <pc:sldMk cId="1167036503" sldId="301"/>
            <ac:picMk id="80" creationId="{57670E00-5F5B-44FA-9007-70EC6610B8B3}"/>
          </ac:picMkLst>
        </pc:picChg>
        <pc:picChg chg="add mod">
          <ac:chgData name="Bao Linh Nguyen" userId="71b25196a1c8fd68" providerId="LiveId" clId="{35C0BE9C-FE16-4D7E-A41A-777FF49B1CFD}" dt="2020-08-19T10:21:22.564" v="726"/>
          <ac:picMkLst>
            <pc:docMk/>
            <pc:sldMk cId="1167036503" sldId="301"/>
            <ac:picMk id="82" creationId="{78B07A7F-8FE7-418F-A3C0-1D11C0AF9798}"/>
          </ac:picMkLst>
        </pc:picChg>
        <pc:picChg chg="add mod">
          <ac:chgData name="Bao Linh Nguyen" userId="71b25196a1c8fd68" providerId="LiveId" clId="{35C0BE9C-FE16-4D7E-A41A-777FF49B1CFD}" dt="2020-08-19T10:20:07.216" v="718"/>
          <ac:picMkLst>
            <pc:docMk/>
            <pc:sldMk cId="1167036503" sldId="301"/>
            <ac:picMk id="85" creationId="{046EE567-F272-4229-A5D9-8DF5FBA767C3}"/>
          </ac:picMkLst>
        </pc:picChg>
        <pc:picChg chg="mod">
          <ac:chgData name="Bao Linh Nguyen" userId="71b25196a1c8fd68" providerId="LiveId" clId="{35C0BE9C-FE16-4D7E-A41A-777FF49B1CFD}" dt="2020-08-19T10:09:44.470" v="588"/>
          <ac:picMkLst>
            <pc:docMk/>
            <pc:sldMk cId="1167036503" sldId="301"/>
            <ac:picMk id="189" creationId="{08F8C3A7-5B27-4B80-8EDE-3BBC0D250D47}"/>
          </ac:picMkLst>
        </pc:picChg>
        <pc:picChg chg="mod">
          <ac:chgData name="Bao Linh Nguyen" userId="71b25196a1c8fd68" providerId="LiveId" clId="{35C0BE9C-FE16-4D7E-A41A-777FF49B1CFD}" dt="2020-08-19T10:09:44.470" v="588"/>
          <ac:picMkLst>
            <pc:docMk/>
            <pc:sldMk cId="1167036503" sldId="301"/>
            <ac:picMk id="192" creationId="{FDAC5414-E44E-47C4-928D-9F73B36860CC}"/>
          </ac:picMkLst>
        </pc:picChg>
        <pc:picChg chg="mod">
          <ac:chgData name="Bao Linh Nguyen" userId="71b25196a1c8fd68" providerId="LiveId" clId="{35C0BE9C-FE16-4D7E-A41A-777FF49B1CFD}" dt="2020-08-19T10:09:44.470" v="588"/>
          <ac:picMkLst>
            <pc:docMk/>
            <pc:sldMk cId="1167036503" sldId="301"/>
            <ac:picMk id="195" creationId="{2BC9BB6F-49C8-4043-9CBF-AEA2254DE479}"/>
          </ac:picMkLst>
        </pc:picChg>
        <pc:picChg chg="mod">
          <ac:chgData name="Bao Linh Nguyen" userId="71b25196a1c8fd68" providerId="LiveId" clId="{35C0BE9C-FE16-4D7E-A41A-777FF49B1CFD}" dt="2020-08-19T10:09:44.470" v="588"/>
          <ac:picMkLst>
            <pc:docMk/>
            <pc:sldMk cId="1167036503" sldId="301"/>
            <ac:picMk id="198" creationId="{D3C8A6EF-2078-4E99-8CAB-0C670AF3F4BE}"/>
          </ac:picMkLst>
        </pc:picChg>
        <pc:picChg chg="mod">
          <ac:chgData name="Bao Linh Nguyen" userId="71b25196a1c8fd68" providerId="LiveId" clId="{35C0BE9C-FE16-4D7E-A41A-777FF49B1CFD}" dt="2020-08-19T10:09:44.470" v="588"/>
          <ac:picMkLst>
            <pc:docMk/>
            <pc:sldMk cId="1167036503" sldId="301"/>
            <ac:picMk id="201" creationId="{9833C22D-FF80-4DD0-A5D8-CA01AFCF7B0B}"/>
          </ac:picMkLst>
        </pc:picChg>
        <pc:picChg chg="mod">
          <ac:chgData name="Bao Linh Nguyen" userId="71b25196a1c8fd68" providerId="LiveId" clId="{35C0BE9C-FE16-4D7E-A41A-777FF49B1CFD}" dt="2020-08-19T10:09:44.470" v="588"/>
          <ac:picMkLst>
            <pc:docMk/>
            <pc:sldMk cId="1167036503" sldId="301"/>
            <ac:picMk id="204" creationId="{26D1C9F0-A62B-4983-8468-E1C5D51CB78D}"/>
          </ac:picMkLst>
        </pc:picChg>
        <pc:picChg chg="mod">
          <ac:chgData name="Bao Linh Nguyen" userId="71b25196a1c8fd68" providerId="LiveId" clId="{35C0BE9C-FE16-4D7E-A41A-777FF49B1CFD}" dt="2020-08-19T10:09:44.470" v="588"/>
          <ac:picMkLst>
            <pc:docMk/>
            <pc:sldMk cId="1167036503" sldId="301"/>
            <ac:picMk id="207" creationId="{7499DAD6-5952-41CD-A9D4-C17B81E2A8B9}"/>
          </ac:picMkLst>
        </pc:picChg>
        <pc:picChg chg="mod">
          <ac:chgData name="Bao Linh Nguyen" userId="71b25196a1c8fd68" providerId="LiveId" clId="{35C0BE9C-FE16-4D7E-A41A-777FF49B1CFD}" dt="2020-08-19T10:09:44.470" v="588"/>
          <ac:picMkLst>
            <pc:docMk/>
            <pc:sldMk cId="1167036503" sldId="301"/>
            <ac:picMk id="210" creationId="{6F093E47-7E99-4690-9CB5-F70C3B15CD35}"/>
          </ac:picMkLst>
        </pc:picChg>
        <pc:picChg chg="mod">
          <ac:chgData name="Bao Linh Nguyen" userId="71b25196a1c8fd68" providerId="LiveId" clId="{35C0BE9C-FE16-4D7E-A41A-777FF49B1CFD}" dt="2020-08-19T10:09:44.470" v="588"/>
          <ac:picMkLst>
            <pc:docMk/>
            <pc:sldMk cId="1167036503" sldId="301"/>
            <ac:picMk id="213" creationId="{B1C68CB9-E38F-4C53-A38B-3887C15EF076}"/>
          </ac:picMkLst>
        </pc:picChg>
        <pc:picChg chg="mod">
          <ac:chgData name="Bao Linh Nguyen" userId="71b25196a1c8fd68" providerId="LiveId" clId="{35C0BE9C-FE16-4D7E-A41A-777FF49B1CFD}" dt="2020-08-19T10:09:44.470" v="588"/>
          <ac:picMkLst>
            <pc:docMk/>
            <pc:sldMk cId="1167036503" sldId="301"/>
            <ac:picMk id="216" creationId="{A88DD35A-6589-4C02-82B7-4FADC4BA0A39}"/>
          </ac:picMkLst>
        </pc:picChg>
        <pc:picChg chg="mod">
          <ac:chgData name="Bao Linh Nguyen" userId="71b25196a1c8fd68" providerId="LiveId" clId="{35C0BE9C-FE16-4D7E-A41A-777FF49B1CFD}" dt="2020-08-19T10:09:44.470" v="588"/>
          <ac:picMkLst>
            <pc:docMk/>
            <pc:sldMk cId="1167036503" sldId="301"/>
            <ac:picMk id="219" creationId="{8E34F137-33BE-4374-A21B-603E8D2EE7A5}"/>
          </ac:picMkLst>
        </pc:picChg>
        <pc:picChg chg="mod">
          <ac:chgData name="Bao Linh Nguyen" userId="71b25196a1c8fd68" providerId="LiveId" clId="{35C0BE9C-FE16-4D7E-A41A-777FF49B1CFD}" dt="2020-08-19T10:10:00.695" v="594"/>
          <ac:picMkLst>
            <pc:docMk/>
            <pc:sldMk cId="1167036503" sldId="301"/>
            <ac:picMk id="224" creationId="{C85E97ED-672A-4A3C-8982-BD8E569E968B}"/>
          </ac:picMkLst>
        </pc:picChg>
        <pc:picChg chg="mod">
          <ac:chgData name="Bao Linh Nguyen" userId="71b25196a1c8fd68" providerId="LiveId" clId="{35C0BE9C-FE16-4D7E-A41A-777FF49B1CFD}" dt="2020-08-19T10:10:00.695" v="594"/>
          <ac:picMkLst>
            <pc:docMk/>
            <pc:sldMk cId="1167036503" sldId="301"/>
            <ac:picMk id="227" creationId="{1CE8FDBC-145A-47CF-A33E-EF75D7782730}"/>
          </ac:picMkLst>
        </pc:picChg>
        <pc:picChg chg="del mod topLvl">
          <ac:chgData name="Bao Linh Nguyen" userId="71b25196a1c8fd68" providerId="LiveId" clId="{35C0BE9C-FE16-4D7E-A41A-777FF49B1CFD}" dt="2020-08-19T10:10:59.957" v="615" actId="478"/>
          <ac:picMkLst>
            <pc:docMk/>
            <pc:sldMk cId="1167036503" sldId="301"/>
            <ac:picMk id="230" creationId="{06B67016-BCF8-407B-BEE4-0A197BCFC61E}"/>
          </ac:picMkLst>
        </pc:picChg>
        <pc:picChg chg="mod">
          <ac:chgData name="Bao Linh Nguyen" userId="71b25196a1c8fd68" providerId="LiveId" clId="{35C0BE9C-FE16-4D7E-A41A-777FF49B1CFD}" dt="2020-08-19T10:10:00.695" v="594"/>
          <ac:picMkLst>
            <pc:docMk/>
            <pc:sldMk cId="1167036503" sldId="301"/>
            <ac:picMk id="233" creationId="{112005D7-0B29-4F05-BFAB-774CF9791FC9}"/>
          </ac:picMkLst>
        </pc:picChg>
        <pc:picChg chg="mod">
          <ac:chgData name="Bao Linh Nguyen" userId="71b25196a1c8fd68" providerId="LiveId" clId="{35C0BE9C-FE16-4D7E-A41A-777FF49B1CFD}" dt="2020-08-19T10:11:24.500" v="625" actId="1076"/>
          <ac:picMkLst>
            <pc:docMk/>
            <pc:sldMk cId="1167036503" sldId="301"/>
            <ac:picMk id="236" creationId="{CF060676-CA71-4C08-ADDB-C4F5239646B3}"/>
          </ac:picMkLst>
        </pc:picChg>
        <pc:picChg chg="mod">
          <ac:chgData name="Bao Linh Nguyen" userId="71b25196a1c8fd68" providerId="LiveId" clId="{35C0BE9C-FE16-4D7E-A41A-777FF49B1CFD}" dt="2020-08-19T10:10:00.695" v="594"/>
          <ac:picMkLst>
            <pc:docMk/>
            <pc:sldMk cId="1167036503" sldId="301"/>
            <ac:picMk id="239" creationId="{26428F13-893F-4652-BAEE-654EFE943A17}"/>
          </ac:picMkLst>
        </pc:picChg>
        <pc:picChg chg="mod">
          <ac:chgData name="Bao Linh Nguyen" userId="71b25196a1c8fd68" providerId="LiveId" clId="{35C0BE9C-FE16-4D7E-A41A-777FF49B1CFD}" dt="2020-08-19T10:10:00.695" v="594"/>
          <ac:picMkLst>
            <pc:docMk/>
            <pc:sldMk cId="1167036503" sldId="301"/>
            <ac:picMk id="242" creationId="{045ABF36-0520-4723-9B9D-3D8509FDAC42}"/>
          </ac:picMkLst>
        </pc:picChg>
        <pc:picChg chg="mod">
          <ac:chgData name="Bao Linh Nguyen" userId="71b25196a1c8fd68" providerId="LiveId" clId="{35C0BE9C-FE16-4D7E-A41A-777FF49B1CFD}" dt="2020-08-19T10:10:00.695" v="594"/>
          <ac:picMkLst>
            <pc:docMk/>
            <pc:sldMk cId="1167036503" sldId="301"/>
            <ac:picMk id="245" creationId="{E210D5EF-7597-4D3B-9642-EE1132FBE07A}"/>
          </ac:picMkLst>
        </pc:picChg>
        <pc:picChg chg="mod">
          <ac:chgData name="Bao Linh Nguyen" userId="71b25196a1c8fd68" providerId="LiveId" clId="{35C0BE9C-FE16-4D7E-A41A-777FF49B1CFD}" dt="2020-08-19T10:10:00.695" v="594"/>
          <ac:picMkLst>
            <pc:docMk/>
            <pc:sldMk cId="1167036503" sldId="301"/>
            <ac:picMk id="248" creationId="{1E0DFBAD-A539-45FC-8DA1-DB77296135D6}"/>
          </ac:picMkLst>
        </pc:picChg>
        <pc:picChg chg="mod">
          <ac:chgData name="Bao Linh Nguyen" userId="71b25196a1c8fd68" providerId="LiveId" clId="{35C0BE9C-FE16-4D7E-A41A-777FF49B1CFD}" dt="2020-08-19T10:10:00.695" v="594"/>
          <ac:picMkLst>
            <pc:docMk/>
            <pc:sldMk cId="1167036503" sldId="301"/>
            <ac:picMk id="251" creationId="{20A0F272-759E-462D-A2B3-A94FA0301307}"/>
          </ac:picMkLst>
        </pc:picChg>
        <pc:picChg chg="mod">
          <ac:chgData name="Bao Linh Nguyen" userId="71b25196a1c8fd68" providerId="LiveId" clId="{35C0BE9C-FE16-4D7E-A41A-777FF49B1CFD}" dt="2020-08-19T10:10:14.874" v="598" actId="1076"/>
          <ac:picMkLst>
            <pc:docMk/>
            <pc:sldMk cId="1167036503" sldId="301"/>
            <ac:picMk id="254" creationId="{49337620-1C0C-433F-AC30-5665C528F9ED}"/>
          </ac:picMkLst>
        </pc:picChg>
        <pc:picChg chg="mod">
          <ac:chgData name="Bao Linh Nguyen" userId="71b25196a1c8fd68" providerId="LiveId" clId="{35C0BE9C-FE16-4D7E-A41A-777FF49B1CFD}" dt="2020-08-19T10:10:22.617" v="600"/>
          <ac:picMkLst>
            <pc:docMk/>
            <pc:sldMk cId="1167036503" sldId="301"/>
            <ac:picMk id="257" creationId="{906D82B3-7AEC-437E-9853-9ACA324B1B4E}"/>
          </ac:picMkLst>
        </pc:picChg>
        <pc:picChg chg="mod">
          <ac:chgData name="Bao Linh Nguyen" userId="71b25196a1c8fd68" providerId="LiveId" clId="{35C0BE9C-FE16-4D7E-A41A-777FF49B1CFD}" dt="2020-08-19T10:10:34.157" v="606"/>
          <ac:picMkLst>
            <pc:docMk/>
            <pc:sldMk cId="1167036503" sldId="301"/>
            <ac:picMk id="262" creationId="{5B503E59-4794-4FF1-B39A-C952E15476EA}"/>
          </ac:picMkLst>
        </pc:picChg>
        <pc:picChg chg="mod">
          <ac:chgData name="Bao Linh Nguyen" userId="71b25196a1c8fd68" providerId="LiveId" clId="{35C0BE9C-FE16-4D7E-A41A-777FF49B1CFD}" dt="2020-08-19T10:10:53.302" v="612"/>
          <ac:picMkLst>
            <pc:docMk/>
            <pc:sldMk cId="1167036503" sldId="301"/>
            <ac:picMk id="267" creationId="{D9FD3257-DA98-4D18-A7C1-ABD213DB4F51}"/>
          </ac:picMkLst>
        </pc:picChg>
        <pc:picChg chg="mod">
          <ac:chgData name="Bao Linh Nguyen" userId="71b25196a1c8fd68" providerId="LiveId" clId="{35C0BE9C-FE16-4D7E-A41A-777FF49B1CFD}" dt="2020-08-19T10:11:10.490" v="618"/>
          <ac:picMkLst>
            <pc:docMk/>
            <pc:sldMk cId="1167036503" sldId="301"/>
            <ac:picMk id="272" creationId="{4F321F6C-4A24-453F-A56E-CA17B40FDD2E}"/>
          </ac:picMkLst>
        </pc:picChg>
        <pc:picChg chg="mod">
          <ac:chgData name="Bao Linh Nguyen" userId="71b25196a1c8fd68" providerId="LiveId" clId="{35C0BE9C-FE16-4D7E-A41A-777FF49B1CFD}" dt="2020-08-19T10:11:28.930" v="626"/>
          <ac:picMkLst>
            <pc:docMk/>
            <pc:sldMk cId="1167036503" sldId="301"/>
            <ac:picMk id="277" creationId="{3DCD9680-50F2-423A-8BA6-8E6850A9645E}"/>
          </ac:picMkLst>
        </pc:picChg>
        <pc:picChg chg="mod">
          <ac:chgData name="Bao Linh Nguyen" userId="71b25196a1c8fd68" providerId="LiveId" clId="{35C0BE9C-FE16-4D7E-A41A-777FF49B1CFD}" dt="2020-08-19T10:11:38.253" v="630"/>
          <ac:picMkLst>
            <pc:docMk/>
            <pc:sldMk cId="1167036503" sldId="301"/>
            <ac:picMk id="282" creationId="{E65C7DD5-4F22-49AD-B87E-2364EA1F26C0}"/>
          </ac:picMkLst>
        </pc:picChg>
        <pc:picChg chg="mod">
          <ac:chgData name="Bao Linh Nguyen" userId="71b25196a1c8fd68" providerId="LiveId" clId="{35C0BE9C-FE16-4D7E-A41A-777FF49B1CFD}" dt="2020-08-19T10:11:51.631" v="635"/>
          <ac:picMkLst>
            <pc:docMk/>
            <pc:sldMk cId="1167036503" sldId="301"/>
            <ac:picMk id="287" creationId="{2EA28242-66C8-4AD7-B58A-C1303231FAD7}"/>
          </ac:picMkLst>
        </pc:picChg>
        <pc:picChg chg="mod">
          <ac:chgData name="Bao Linh Nguyen" userId="71b25196a1c8fd68" providerId="LiveId" clId="{35C0BE9C-FE16-4D7E-A41A-777FF49B1CFD}" dt="2020-08-19T10:11:59.685" v="639"/>
          <ac:picMkLst>
            <pc:docMk/>
            <pc:sldMk cId="1167036503" sldId="301"/>
            <ac:picMk id="292" creationId="{BAF03A63-3B46-4B95-9C26-BCA6EBB75A03}"/>
          </ac:picMkLst>
        </pc:picChg>
        <pc:picChg chg="mod">
          <ac:chgData name="Bao Linh Nguyen" userId="71b25196a1c8fd68" providerId="LiveId" clId="{35C0BE9C-FE16-4D7E-A41A-777FF49B1CFD}" dt="2020-08-19T10:12:05.259" v="642"/>
          <ac:picMkLst>
            <pc:docMk/>
            <pc:sldMk cId="1167036503" sldId="301"/>
            <ac:picMk id="297" creationId="{EA4F2388-263A-4961-BF38-494826CBF786}"/>
          </ac:picMkLst>
        </pc:picChg>
        <pc:picChg chg="mod">
          <ac:chgData name="Bao Linh Nguyen" userId="71b25196a1c8fd68" providerId="LiveId" clId="{35C0BE9C-FE16-4D7E-A41A-777FF49B1CFD}" dt="2020-08-19T10:12:10.208" v="645"/>
          <ac:picMkLst>
            <pc:docMk/>
            <pc:sldMk cId="1167036503" sldId="301"/>
            <ac:picMk id="302" creationId="{904ACEF6-743E-4058-905E-E32595856893}"/>
          </ac:picMkLst>
        </pc:picChg>
        <pc:picChg chg="mod">
          <ac:chgData name="Bao Linh Nguyen" userId="71b25196a1c8fd68" providerId="LiveId" clId="{35C0BE9C-FE16-4D7E-A41A-777FF49B1CFD}" dt="2020-08-19T10:15:04.430" v="691"/>
          <ac:picMkLst>
            <pc:docMk/>
            <pc:sldMk cId="1167036503" sldId="301"/>
            <ac:picMk id="307" creationId="{C3F76C49-8C73-42D7-BA84-E29AADA12165}"/>
          </ac:picMkLst>
        </pc:picChg>
      </pc:sldChg>
      <pc:sldChg chg="addSp delSp modSp mod modTransition delAnim modAnim">
        <pc:chgData name="Bao Linh Nguyen" userId="71b25196a1c8fd68" providerId="LiveId" clId="{35C0BE9C-FE16-4D7E-A41A-777FF49B1CFD}" dt="2020-08-19T13:00:52.847" v="1081"/>
        <pc:sldMkLst>
          <pc:docMk/>
          <pc:sldMk cId="3144103945" sldId="302"/>
        </pc:sldMkLst>
        <pc:spChg chg="add del">
          <ac:chgData name="Bao Linh Nguyen" userId="71b25196a1c8fd68" providerId="LiveId" clId="{35C0BE9C-FE16-4D7E-A41A-777FF49B1CFD}" dt="2020-08-19T12:32:41.883" v="806"/>
          <ac:spMkLst>
            <pc:docMk/>
            <pc:sldMk cId="3144103945" sldId="302"/>
            <ac:spMk id="2" creationId="{87E60B6A-6135-447B-A995-01543DC082FA}"/>
          </ac:spMkLst>
        </pc:spChg>
        <pc:spChg chg="add del">
          <ac:chgData name="Bao Linh Nguyen" userId="71b25196a1c8fd68" providerId="LiveId" clId="{35C0BE9C-FE16-4D7E-A41A-777FF49B1CFD}" dt="2020-08-19T12:34:14.529" v="824" actId="478"/>
          <ac:spMkLst>
            <pc:docMk/>
            <pc:sldMk cId="3144103945" sldId="302"/>
            <ac:spMk id="4" creationId="{BD7F4775-9554-4537-817E-42D84FEE07A1}"/>
          </ac:spMkLst>
        </pc:spChg>
        <pc:spChg chg="add">
          <ac:chgData name="Bao Linh Nguyen" userId="71b25196a1c8fd68" providerId="LiveId" clId="{35C0BE9C-FE16-4D7E-A41A-777FF49B1CFD}" dt="2020-08-19T12:34:50.291" v="825"/>
          <ac:spMkLst>
            <pc:docMk/>
            <pc:sldMk cId="3144103945" sldId="302"/>
            <ac:spMk id="5" creationId="{49151C17-513C-4E23-97FE-5B1C8202E258}"/>
          </ac:spMkLst>
        </pc:spChg>
        <pc:spChg chg="add mod">
          <ac:chgData name="Bao Linh Nguyen" userId="71b25196a1c8fd68" providerId="LiveId" clId="{35C0BE9C-FE16-4D7E-A41A-777FF49B1CFD}" dt="2020-08-19T12:35:03.556" v="828" actId="1076"/>
          <ac:spMkLst>
            <pc:docMk/>
            <pc:sldMk cId="3144103945" sldId="302"/>
            <ac:spMk id="6" creationId="{7BDDFCEB-A7CE-4A52-84FC-3DDC79802614}"/>
          </ac:spMkLst>
        </pc:spChg>
        <pc:spChg chg="add del">
          <ac:chgData name="Bao Linh Nguyen" userId="71b25196a1c8fd68" providerId="LiveId" clId="{35C0BE9C-FE16-4D7E-A41A-777FF49B1CFD}" dt="2020-08-19T12:49:05.021" v="974" actId="478"/>
          <ac:spMkLst>
            <pc:docMk/>
            <pc:sldMk cId="3144103945" sldId="302"/>
            <ac:spMk id="8" creationId="{D6B3C540-74F6-443C-AE7C-6F23076AB717}"/>
          </ac:spMkLst>
        </pc:spChg>
        <pc:spChg chg="add mod">
          <ac:chgData name="Bao Linh Nguyen" userId="71b25196a1c8fd68" providerId="LiveId" clId="{35C0BE9C-FE16-4D7E-A41A-777FF49B1CFD}" dt="2020-08-19T12:50:28.403" v="993" actId="688"/>
          <ac:spMkLst>
            <pc:docMk/>
            <pc:sldMk cId="3144103945" sldId="302"/>
            <ac:spMk id="9" creationId="{A319F901-D7CB-4D98-B100-9557E60A3680}"/>
          </ac:spMkLst>
        </pc:spChg>
        <pc:spChg chg="mod">
          <ac:chgData name="Bao Linh Nguyen" userId="71b25196a1c8fd68" providerId="LiveId" clId="{35C0BE9C-FE16-4D7E-A41A-777FF49B1CFD}" dt="2020-08-19T10:10:42.876" v="611" actId="1076"/>
          <ac:spMkLst>
            <pc:docMk/>
            <pc:sldMk cId="3144103945" sldId="302"/>
            <ac:spMk id="24" creationId="{C260A707-2139-42A5-80F8-C7A75A06715E}"/>
          </ac:spMkLst>
        </pc:spChg>
        <pc:spChg chg="mod">
          <ac:chgData name="Bao Linh Nguyen" userId="71b25196a1c8fd68" providerId="LiveId" clId="{35C0BE9C-FE16-4D7E-A41A-777FF49B1CFD}" dt="2020-08-19T12:08:15.963" v="778"/>
          <ac:spMkLst>
            <pc:docMk/>
            <pc:sldMk cId="3144103945" sldId="302"/>
            <ac:spMk id="116" creationId="{28288024-C854-4A4B-B17C-675B8A3E678C}"/>
          </ac:spMkLst>
        </pc:spChg>
        <pc:spChg chg="mod">
          <ac:chgData name="Bao Linh Nguyen" userId="71b25196a1c8fd68" providerId="LiveId" clId="{35C0BE9C-FE16-4D7E-A41A-777FF49B1CFD}" dt="2020-08-19T12:08:15.963" v="778"/>
          <ac:spMkLst>
            <pc:docMk/>
            <pc:sldMk cId="3144103945" sldId="302"/>
            <ac:spMk id="117" creationId="{8C7BA8A4-AB92-469F-A176-C3F61C94FD4A}"/>
          </ac:spMkLst>
        </pc:spChg>
        <pc:spChg chg="mod">
          <ac:chgData name="Bao Linh Nguyen" userId="71b25196a1c8fd68" providerId="LiveId" clId="{35C0BE9C-FE16-4D7E-A41A-777FF49B1CFD}" dt="2020-08-19T12:08:15.963" v="778"/>
          <ac:spMkLst>
            <pc:docMk/>
            <pc:sldMk cId="3144103945" sldId="302"/>
            <ac:spMk id="118" creationId="{D29707BE-2605-4F5C-8D70-7D1FF1301733}"/>
          </ac:spMkLst>
        </pc:spChg>
        <pc:spChg chg="mod">
          <ac:chgData name="Bao Linh Nguyen" userId="71b25196a1c8fd68" providerId="LiveId" clId="{35C0BE9C-FE16-4D7E-A41A-777FF49B1CFD}" dt="2020-08-19T12:08:15.963" v="778"/>
          <ac:spMkLst>
            <pc:docMk/>
            <pc:sldMk cId="3144103945" sldId="302"/>
            <ac:spMk id="119" creationId="{370BF7CF-7508-4D14-ADF4-9438AE356A61}"/>
          </ac:spMkLst>
        </pc:spChg>
        <pc:spChg chg="mod">
          <ac:chgData name="Bao Linh Nguyen" userId="71b25196a1c8fd68" providerId="LiveId" clId="{35C0BE9C-FE16-4D7E-A41A-777FF49B1CFD}" dt="2020-08-19T12:08:15.963" v="778"/>
          <ac:spMkLst>
            <pc:docMk/>
            <pc:sldMk cId="3144103945" sldId="302"/>
            <ac:spMk id="120" creationId="{1D02E0D5-DCB4-456E-8504-06CC07BC148D}"/>
          </ac:spMkLst>
        </pc:spChg>
        <pc:grpChg chg="mod ord">
          <ac:chgData name="Bao Linh Nguyen" userId="71b25196a1c8fd68" providerId="LiveId" clId="{35C0BE9C-FE16-4D7E-A41A-777FF49B1CFD}" dt="2020-08-19T12:34:57.800" v="826" actId="1076"/>
          <ac:grpSpMkLst>
            <pc:docMk/>
            <pc:sldMk cId="3144103945" sldId="302"/>
            <ac:grpSpMk id="62" creationId="{9795276D-E4D7-496B-AA5F-1D56E7CA7B73}"/>
          </ac:grpSpMkLst>
        </pc:grpChg>
        <pc:grpChg chg="add del mod">
          <ac:chgData name="Bao Linh Nguyen" userId="71b25196a1c8fd68" providerId="LiveId" clId="{35C0BE9C-FE16-4D7E-A41A-777FF49B1CFD}" dt="2020-08-19T12:08:20.534" v="780" actId="478"/>
          <ac:grpSpMkLst>
            <pc:docMk/>
            <pc:sldMk cId="3144103945" sldId="302"/>
            <ac:grpSpMk id="115" creationId="{0C68BBA7-B14A-4789-A46B-D18A6177D8F1}"/>
          </ac:grpSpMkLst>
        </pc:grpChg>
        <pc:picChg chg="add mod ord modCrop">
          <ac:chgData name="Bao Linh Nguyen" userId="71b25196a1c8fd68" providerId="LiveId" clId="{35C0BE9C-FE16-4D7E-A41A-777FF49B1CFD}" dt="2020-08-19T12:47:16.674" v="950" actId="1076"/>
          <ac:picMkLst>
            <pc:docMk/>
            <pc:sldMk cId="3144103945" sldId="302"/>
            <ac:picMk id="3" creationId="{C997067B-2881-4DF2-AE34-C7CAD361C55E}"/>
          </ac:picMkLst>
        </pc:picChg>
        <pc:picChg chg="add mod ord">
          <ac:chgData name="Bao Linh Nguyen" userId="71b25196a1c8fd68" providerId="LiveId" clId="{35C0BE9C-FE16-4D7E-A41A-777FF49B1CFD}" dt="2020-08-19T12:39:35.292" v="873" actId="166"/>
          <ac:picMkLst>
            <pc:docMk/>
            <pc:sldMk cId="3144103945" sldId="302"/>
            <ac:picMk id="7" creationId="{198D37E9-E662-4919-8439-DF19832122AB}"/>
          </ac:picMkLst>
        </pc:picChg>
        <pc:picChg chg="add del mod">
          <ac:chgData name="Bao Linh Nguyen" userId="71b25196a1c8fd68" providerId="LiveId" clId="{35C0BE9C-FE16-4D7E-A41A-777FF49B1CFD}" dt="2020-08-19T12:46:08.906" v="935" actId="478"/>
          <ac:picMkLst>
            <pc:docMk/>
            <pc:sldMk cId="3144103945" sldId="302"/>
            <ac:picMk id="129" creationId="{4E2AD114-9D08-4D0D-80A4-D62B3A32C348}"/>
          </ac:picMkLst>
        </pc:picChg>
        <pc:picChg chg="add del mod">
          <ac:chgData name="Bao Linh Nguyen" userId="71b25196a1c8fd68" providerId="LiveId" clId="{35C0BE9C-FE16-4D7E-A41A-777FF49B1CFD}" dt="2020-08-19T12:46:34.367" v="941" actId="21"/>
          <ac:picMkLst>
            <pc:docMk/>
            <pc:sldMk cId="3144103945" sldId="302"/>
            <ac:picMk id="130" creationId="{A72087D2-21C9-49B7-BE2B-A5C4D4C4EF93}"/>
          </ac:picMkLst>
        </pc:picChg>
        <pc:picChg chg="add del mod">
          <ac:chgData name="Bao Linh Nguyen" userId="71b25196a1c8fd68" providerId="LiveId" clId="{35C0BE9C-FE16-4D7E-A41A-777FF49B1CFD}" dt="2020-08-19T12:46:42.649" v="945" actId="478"/>
          <ac:picMkLst>
            <pc:docMk/>
            <pc:sldMk cId="3144103945" sldId="302"/>
            <ac:picMk id="131" creationId="{89F9643D-7D9C-4812-AE7E-B1A7B66E5382}"/>
          </ac:picMkLst>
        </pc:picChg>
        <pc:picChg chg="add del mod">
          <ac:chgData name="Bao Linh Nguyen" userId="71b25196a1c8fd68" providerId="LiveId" clId="{35C0BE9C-FE16-4D7E-A41A-777FF49B1CFD}" dt="2020-08-19T12:46:40.055" v="944" actId="478"/>
          <ac:picMkLst>
            <pc:docMk/>
            <pc:sldMk cId="3144103945" sldId="302"/>
            <ac:picMk id="132" creationId="{DDE50D65-B366-461B-BF2A-A849E2EA9FC0}"/>
          </ac:picMkLst>
        </pc:picChg>
        <pc:picChg chg="add del mod">
          <ac:chgData name="Bao Linh Nguyen" userId="71b25196a1c8fd68" providerId="LiveId" clId="{35C0BE9C-FE16-4D7E-A41A-777FF49B1CFD}" dt="2020-08-19T12:12:22.028" v="784" actId="478"/>
          <ac:picMkLst>
            <pc:docMk/>
            <pc:sldMk cId="3144103945" sldId="302"/>
            <ac:picMk id="1026" creationId="{1FB0A760-0CC8-4193-A5F3-1F7378143FD3}"/>
          </ac:picMkLst>
        </pc:picChg>
        <pc:picChg chg="add del mod">
          <ac:chgData name="Bao Linh Nguyen" userId="71b25196a1c8fd68" providerId="LiveId" clId="{35C0BE9C-FE16-4D7E-A41A-777FF49B1CFD}" dt="2020-08-19T12:19:51.399" v="802" actId="478"/>
          <ac:picMkLst>
            <pc:docMk/>
            <pc:sldMk cId="3144103945" sldId="302"/>
            <ac:picMk id="1028" creationId="{0D59388C-619B-41FA-96D0-EFFF12FD092E}"/>
          </ac:picMkLst>
        </pc:picChg>
      </pc:sldChg>
      <pc:sldChg chg="del">
        <pc:chgData name="Bao Linh Nguyen" userId="71b25196a1c8fd68" providerId="LiveId" clId="{35C0BE9C-FE16-4D7E-A41A-777FF49B1CFD}" dt="2020-08-19T09:40:02.987" v="1" actId="47"/>
        <pc:sldMkLst>
          <pc:docMk/>
          <pc:sldMk cId="1124923487" sldId="303"/>
        </pc:sldMkLst>
      </pc:sldChg>
      <pc:sldChg chg="del">
        <pc:chgData name="Bao Linh Nguyen" userId="71b25196a1c8fd68" providerId="LiveId" clId="{35C0BE9C-FE16-4D7E-A41A-777FF49B1CFD}" dt="2020-08-19T09:40:01.903" v="0" actId="47"/>
        <pc:sldMkLst>
          <pc:docMk/>
          <pc:sldMk cId="2373993345" sldId="304"/>
        </pc:sldMkLst>
      </pc:sldChg>
      <pc:sldChg chg="addSp delSp modSp mod modTransition delAnim modAnim">
        <pc:chgData name="Bao Linh Nguyen" userId="71b25196a1c8fd68" providerId="LiveId" clId="{35C0BE9C-FE16-4D7E-A41A-777FF49B1CFD}" dt="2020-08-19T13:12:41.832" v="1112"/>
        <pc:sldMkLst>
          <pc:docMk/>
          <pc:sldMk cId="4036163604" sldId="305"/>
        </pc:sldMkLst>
        <pc:spChg chg="mod">
          <ac:chgData name="Bao Linh Nguyen" userId="71b25196a1c8fd68" providerId="LiveId" clId="{35C0BE9C-FE16-4D7E-A41A-777FF49B1CFD}" dt="2020-08-19T13:12:34.147" v="1111" actId="20577"/>
          <ac:spMkLst>
            <pc:docMk/>
            <pc:sldMk cId="4036163604" sldId="305"/>
            <ac:spMk id="26" creationId="{FE972411-F264-417D-AD82-95967C403D1B}"/>
          </ac:spMkLst>
        </pc:spChg>
        <pc:spChg chg="add mod">
          <ac:chgData name="Bao Linh Nguyen" userId="71b25196a1c8fd68" providerId="LiveId" clId="{35C0BE9C-FE16-4D7E-A41A-777FF49B1CFD}" dt="2020-08-19T13:01:04.904" v="1083" actId="1076"/>
          <ac:spMkLst>
            <pc:docMk/>
            <pc:sldMk cId="4036163604" sldId="305"/>
            <ac:spMk id="121" creationId="{8953B419-58F1-48E0-B66B-0D133444FB9A}"/>
          </ac:spMkLst>
        </pc:spChg>
        <pc:grpChg chg="mod ord">
          <ac:chgData name="Bao Linh Nguyen" userId="71b25196a1c8fd68" providerId="LiveId" clId="{35C0BE9C-FE16-4D7E-A41A-777FF49B1CFD}" dt="2020-08-19T12:42:15.106" v="889" actId="1076"/>
          <ac:grpSpMkLst>
            <pc:docMk/>
            <pc:sldMk cId="4036163604" sldId="305"/>
            <ac:grpSpMk id="62" creationId="{9795276D-E4D7-496B-AA5F-1D56E7CA7B73}"/>
          </ac:grpSpMkLst>
        </pc:grpChg>
        <pc:picChg chg="add ord">
          <ac:chgData name="Bao Linh Nguyen" userId="71b25196a1c8fd68" providerId="LiveId" clId="{35C0BE9C-FE16-4D7E-A41A-777FF49B1CFD}" dt="2020-08-19T12:47:25.016" v="952" actId="166"/>
          <ac:picMkLst>
            <pc:docMk/>
            <pc:sldMk cId="4036163604" sldId="305"/>
            <ac:picMk id="2" creationId="{8A3F7818-A4B9-495D-BF34-DB8C2B6172DC}"/>
          </ac:picMkLst>
        </pc:picChg>
        <pc:picChg chg="add del">
          <ac:chgData name="Bao Linh Nguyen" userId="71b25196a1c8fd68" providerId="LiveId" clId="{35C0BE9C-FE16-4D7E-A41A-777FF49B1CFD}" dt="2020-08-19T12:45:34.275" v="933" actId="478"/>
          <ac:picMkLst>
            <pc:docMk/>
            <pc:sldMk cId="4036163604" sldId="305"/>
            <ac:picMk id="3" creationId="{EFE3FC5A-C09A-4168-A8C3-360CFAEE9302}"/>
          </ac:picMkLst>
        </pc:picChg>
        <pc:picChg chg="add del mod">
          <ac:chgData name="Bao Linh Nguyen" userId="71b25196a1c8fd68" providerId="LiveId" clId="{35C0BE9C-FE16-4D7E-A41A-777FF49B1CFD}" dt="2020-08-19T12:46:53.199" v="948" actId="478"/>
          <ac:picMkLst>
            <pc:docMk/>
            <pc:sldMk cId="4036163604" sldId="305"/>
            <ac:picMk id="119" creationId="{9F909428-F713-474D-BF69-5E8F6C9E18E8}"/>
          </ac:picMkLst>
        </pc:picChg>
        <pc:picChg chg="add mod">
          <ac:chgData name="Bao Linh Nguyen" userId="71b25196a1c8fd68" providerId="LiveId" clId="{35C0BE9C-FE16-4D7E-A41A-777FF49B1CFD}" dt="2020-08-19T12:47:18.708" v="951"/>
          <ac:picMkLst>
            <pc:docMk/>
            <pc:sldMk cId="4036163604" sldId="305"/>
            <ac:picMk id="120" creationId="{8D608421-426B-436E-BD81-4F0B9293760E}"/>
          </ac:picMkLst>
        </pc:picChg>
      </pc:sldChg>
      <pc:sldChg chg="addSp modSp mod modTransition modAnim">
        <pc:chgData name="Bao Linh Nguyen" userId="71b25196a1c8fd68" providerId="LiveId" clId="{35C0BE9C-FE16-4D7E-A41A-777FF49B1CFD}" dt="2020-08-19T13:07:50.464" v="1100"/>
        <pc:sldMkLst>
          <pc:docMk/>
          <pc:sldMk cId="2128398182" sldId="306"/>
        </pc:sldMkLst>
        <pc:spChg chg="add mod">
          <ac:chgData name="Bao Linh Nguyen" userId="71b25196a1c8fd68" providerId="LiveId" clId="{35C0BE9C-FE16-4D7E-A41A-777FF49B1CFD}" dt="2020-08-19T13:01:08.453" v="1084"/>
          <ac:spMkLst>
            <pc:docMk/>
            <pc:sldMk cId="2128398182" sldId="306"/>
            <ac:spMk id="118" creationId="{5BC17419-B558-45C5-BC9A-CA3E796C44E5}"/>
          </ac:spMkLst>
        </pc:spChg>
        <pc:grpChg chg="mod ord">
          <ac:chgData name="Bao Linh Nguyen" userId="71b25196a1c8fd68" providerId="LiveId" clId="{35C0BE9C-FE16-4D7E-A41A-777FF49B1CFD}" dt="2020-08-19T12:42:20.266" v="890" actId="1076"/>
          <ac:grpSpMkLst>
            <pc:docMk/>
            <pc:sldMk cId="2128398182" sldId="306"/>
            <ac:grpSpMk id="62" creationId="{9795276D-E4D7-496B-AA5F-1D56E7CA7B73}"/>
          </ac:grpSpMkLst>
        </pc:grpChg>
        <pc:picChg chg="add mod ord">
          <ac:chgData name="Bao Linh Nguyen" userId="71b25196a1c8fd68" providerId="LiveId" clId="{35C0BE9C-FE16-4D7E-A41A-777FF49B1CFD}" dt="2020-08-19T12:47:30.591" v="954" actId="166"/>
          <ac:picMkLst>
            <pc:docMk/>
            <pc:sldMk cId="2128398182" sldId="306"/>
            <ac:picMk id="2" creationId="{0091E512-D01A-4707-B127-2C2B322904F5}"/>
          </ac:picMkLst>
        </pc:picChg>
        <pc:picChg chg="add mod">
          <ac:chgData name="Bao Linh Nguyen" userId="71b25196a1c8fd68" providerId="LiveId" clId="{35C0BE9C-FE16-4D7E-A41A-777FF49B1CFD}" dt="2020-08-19T12:47:26.836" v="953"/>
          <ac:picMkLst>
            <pc:docMk/>
            <pc:sldMk cId="2128398182" sldId="306"/>
            <ac:picMk id="117" creationId="{38457DFD-3E55-48C9-A752-292C98332517}"/>
          </ac:picMkLst>
        </pc:picChg>
      </pc:sldChg>
      <pc:sldChg chg="addSp modSp mod modTransition modAnim">
        <pc:chgData name="Bao Linh Nguyen" userId="71b25196a1c8fd68" providerId="LiveId" clId="{35C0BE9C-FE16-4D7E-A41A-777FF49B1CFD}" dt="2020-08-19T13:07:54.790" v="1101"/>
        <pc:sldMkLst>
          <pc:docMk/>
          <pc:sldMk cId="3819970259" sldId="307"/>
        </pc:sldMkLst>
        <pc:spChg chg="add mod">
          <ac:chgData name="Bao Linh Nguyen" userId="71b25196a1c8fd68" providerId="LiveId" clId="{35C0BE9C-FE16-4D7E-A41A-777FF49B1CFD}" dt="2020-08-19T13:01:10.987" v="1085"/>
          <ac:spMkLst>
            <pc:docMk/>
            <pc:sldMk cId="3819970259" sldId="307"/>
            <ac:spMk id="118" creationId="{53250044-FAE2-404F-994B-BEC316E8AFF6}"/>
          </ac:spMkLst>
        </pc:spChg>
        <pc:grpChg chg="mod ord">
          <ac:chgData name="Bao Linh Nguyen" userId="71b25196a1c8fd68" providerId="LiveId" clId="{35C0BE9C-FE16-4D7E-A41A-777FF49B1CFD}" dt="2020-08-19T12:42:31.679" v="894" actId="166"/>
          <ac:grpSpMkLst>
            <pc:docMk/>
            <pc:sldMk cId="3819970259" sldId="307"/>
            <ac:grpSpMk id="62" creationId="{9795276D-E4D7-496B-AA5F-1D56E7CA7B73}"/>
          </ac:grpSpMkLst>
        </pc:grpChg>
        <pc:picChg chg="add ord">
          <ac:chgData name="Bao Linh Nguyen" userId="71b25196a1c8fd68" providerId="LiveId" clId="{35C0BE9C-FE16-4D7E-A41A-777FF49B1CFD}" dt="2020-08-19T12:47:37.386" v="956" actId="166"/>
          <ac:picMkLst>
            <pc:docMk/>
            <pc:sldMk cId="3819970259" sldId="307"/>
            <ac:picMk id="2" creationId="{177C191F-F93F-4559-B73A-8AB2A2D9EE8F}"/>
          </ac:picMkLst>
        </pc:picChg>
        <pc:picChg chg="add mod">
          <ac:chgData name="Bao Linh Nguyen" userId="71b25196a1c8fd68" providerId="LiveId" clId="{35C0BE9C-FE16-4D7E-A41A-777FF49B1CFD}" dt="2020-08-19T12:47:32.776" v="955"/>
          <ac:picMkLst>
            <pc:docMk/>
            <pc:sldMk cId="3819970259" sldId="307"/>
            <ac:picMk id="117" creationId="{95D5C4BA-6BD9-41A6-9F99-A59E70C9C860}"/>
          </ac:picMkLst>
        </pc:picChg>
      </pc:sldChg>
      <pc:sldChg chg="addSp modSp mod modTransition modAnim">
        <pc:chgData name="Bao Linh Nguyen" userId="71b25196a1c8fd68" providerId="LiveId" clId="{35C0BE9C-FE16-4D7E-A41A-777FF49B1CFD}" dt="2020-08-19T13:07:58.945" v="1102"/>
        <pc:sldMkLst>
          <pc:docMk/>
          <pc:sldMk cId="2547144467" sldId="308"/>
        </pc:sldMkLst>
        <pc:spChg chg="add mod">
          <ac:chgData name="Bao Linh Nguyen" userId="71b25196a1c8fd68" providerId="LiveId" clId="{35C0BE9C-FE16-4D7E-A41A-777FF49B1CFD}" dt="2020-08-19T13:01:13.923" v="1086"/>
          <ac:spMkLst>
            <pc:docMk/>
            <pc:sldMk cId="2547144467" sldId="308"/>
            <ac:spMk id="118" creationId="{D55AC3DA-07F0-4268-9868-7D402A0F8ED5}"/>
          </ac:spMkLst>
        </pc:spChg>
        <pc:grpChg chg="mod ord">
          <ac:chgData name="Bao Linh Nguyen" userId="71b25196a1c8fd68" providerId="LiveId" clId="{35C0BE9C-FE16-4D7E-A41A-777FF49B1CFD}" dt="2020-08-19T12:42:41.025" v="897" actId="166"/>
          <ac:grpSpMkLst>
            <pc:docMk/>
            <pc:sldMk cId="2547144467" sldId="308"/>
            <ac:grpSpMk id="62" creationId="{9795276D-E4D7-496B-AA5F-1D56E7CA7B73}"/>
          </ac:grpSpMkLst>
        </pc:grpChg>
        <pc:picChg chg="add ord">
          <ac:chgData name="Bao Linh Nguyen" userId="71b25196a1c8fd68" providerId="LiveId" clId="{35C0BE9C-FE16-4D7E-A41A-777FF49B1CFD}" dt="2020-08-19T12:47:43.207" v="958" actId="166"/>
          <ac:picMkLst>
            <pc:docMk/>
            <pc:sldMk cId="2547144467" sldId="308"/>
            <ac:picMk id="2" creationId="{5ABEF732-36C8-4B87-AE77-0E05E96856F8}"/>
          </ac:picMkLst>
        </pc:picChg>
        <pc:picChg chg="add mod">
          <ac:chgData name="Bao Linh Nguyen" userId="71b25196a1c8fd68" providerId="LiveId" clId="{35C0BE9C-FE16-4D7E-A41A-777FF49B1CFD}" dt="2020-08-19T12:47:39.566" v="957"/>
          <ac:picMkLst>
            <pc:docMk/>
            <pc:sldMk cId="2547144467" sldId="308"/>
            <ac:picMk id="117" creationId="{A2A4F152-267E-467A-B85C-14041F1D987E}"/>
          </ac:picMkLst>
        </pc:picChg>
      </pc:sldChg>
      <pc:sldChg chg="addSp modSp mod modTransition modAnim">
        <pc:chgData name="Bao Linh Nguyen" userId="71b25196a1c8fd68" providerId="LiveId" clId="{35C0BE9C-FE16-4D7E-A41A-777FF49B1CFD}" dt="2020-08-19T13:07:44.474" v="1099"/>
        <pc:sldMkLst>
          <pc:docMk/>
          <pc:sldMk cId="263837303" sldId="309"/>
        </pc:sldMkLst>
        <pc:spChg chg="add mod">
          <ac:chgData name="Bao Linh Nguyen" userId="71b25196a1c8fd68" providerId="LiveId" clId="{35C0BE9C-FE16-4D7E-A41A-777FF49B1CFD}" dt="2020-08-19T13:01:17.542" v="1087"/>
          <ac:spMkLst>
            <pc:docMk/>
            <pc:sldMk cId="263837303" sldId="309"/>
            <ac:spMk id="118" creationId="{9184061D-CA38-45AC-839F-594F26A7128D}"/>
          </ac:spMkLst>
        </pc:spChg>
        <pc:grpChg chg="mod ord">
          <ac:chgData name="Bao Linh Nguyen" userId="71b25196a1c8fd68" providerId="LiveId" clId="{35C0BE9C-FE16-4D7E-A41A-777FF49B1CFD}" dt="2020-08-19T12:42:48.078" v="899" actId="1076"/>
          <ac:grpSpMkLst>
            <pc:docMk/>
            <pc:sldMk cId="263837303" sldId="309"/>
            <ac:grpSpMk id="62" creationId="{9795276D-E4D7-496B-AA5F-1D56E7CA7B73}"/>
          </ac:grpSpMkLst>
        </pc:grpChg>
        <pc:picChg chg="add ord">
          <ac:chgData name="Bao Linh Nguyen" userId="71b25196a1c8fd68" providerId="LiveId" clId="{35C0BE9C-FE16-4D7E-A41A-777FF49B1CFD}" dt="2020-08-19T12:47:50.786" v="960" actId="166"/>
          <ac:picMkLst>
            <pc:docMk/>
            <pc:sldMk cId="263837303" sldId="309"/>
            <ac:picMk id="2" creationId="{CE2F5545-FFFE-4A42-B1A3-60D497440654}"/>
          </ac:picMkLst>
        </pc:picChg>
        <pc:picChg chg="add mod">
          <ac:chgData name="Bao Linh Nguyen" userId="71b25196a1c8fd68" providerId="LiveId" clId="{35C0BE9C-FE16-4D7E-A41A-777FF49B1CFD}" dt="2020-08-19T12:47:46.305" v="959"/>
          <ac:picMkLst>
            <pc:docMk/>
            <pc:sldMk cId="263837303" sldId="309"/>
            <ac:picMk id="117" creationId="{3168C6FF-D4DD-4C97-AC98-47569F9C7563}"/>
          </ac:picMkLst>
        </pc:picChg>
      </pc:sldChg>
      <pc:sldChg chg="addSp modSp mod modTransition modAnim">
        <pc:chgData name="Bao Linh Nguyen" userId="71b25196a1c8fd68" providerId="LiveId" clId="{35C0BE9C-FE16-4D7E-A41A-777FF49B1CFD}" dt="2020-08-19T13:08:07.102" v="1103"/>
        <pc:sldMkLst>
          <pc:docMk/>
          <pc:sldMk cId="2489013849" sldId="310"/>
        </pc:sldMkLst>
        <pc:spChg chg="add mod">
          <ac:chgData name="Bao Linh Nguyen" userId="71b25196a1c8fd68" providerId="LiveId" clId="{35C0BE9C-FE16-4D7E-A41A-777FF49B1CFD}" dt="2020-08-19T13:01:20.839" v="1088"/>
          <ac:spMkLst>
            <pc:docMk/>
            <pc:sldMk cId="2489013849" sldId="310"/>
            <ac:spMk id="118" creationId="{C3DD9136-7F7B-4CC2-9C0F-872B8A914E9E}"/>
          </ac:spMkLst>
        </pc:spChg>
        <pc:grpChg chg="mod ord">
          <ac:chgData name="Bao Linh Nguyen" userId="71b25196a1c8fd68" providerId="LiveId" clId="{35C0BE9C-FE16-4D7E-A41A-777FF49B1CFD}" dt="2020-08-19T12:42:59.271" v="903" actId="166"/>
          <ac:grpSpMkLst>
            <pc:docMk/>
            <pc:sldMk cId="2489013849" sldId="310"/>
            <ac:grpSpMk id="62" creationId="{9795276D-E4D7-496B-AA5F-1D56E7CA7B73}"/>
          </ac:grpSpMkLst>
        </pc:grpChg>
        <pc:picChg chg="add ord">
          <ac:chgData name="Bao Linh Nguyen" userId="71b25196a1c8fd68" providerId="LiveId" clId="{35C0BE9C-FE16-4D7E-A41A-777FF49B1CFD}" dt="2020-08-19T12:48:05.518" v="963" actId="166"/>
          <ac:picMkLst>
            <pc:docMk/>
            <pc:sldMk cId="2489013849" sldId="310"/>
            <ac:picMk id="2" creationId="{50922D0C-6F8F-49D3-BE8A-677AD7615804}"/>
          </ac:picMkLst>
        </pc:picChg>
        <pc:picChg chg="add mod">
          <ac:chgData name="Bao Linh Nguyen" userId="71b25196a1c8fd68" providerId="LiveId" clId="{35C0BE9C-FE16-4D7E-A41A-777FF49B1CFD}" dt="2020-08-19T12:48:00.398" v="962"/>
          <ac:picMkLst>
            <pc:docMk/>
            <pc:sldMk cId="2489013849" sldId="310"/>
            <ac:picMk id="117" creationId="{2490B3DA-08C8-408D-ADBE-3B2D9B18EC7F}"/>
          </ac:picMkLst>
        </pc:picChg>
      </pc:sldChg>
      <pc:sldChg chg="addSp modSp mod modTransition modAnim">
        <pc:chgData name="Bao Linh Nguyen" userId="71b25196a1c8fd68" providerId="LiveId" clId="{35C0BE9C-FE16-4D7E-A41A-777FF49B1CFD}" dt="2020-08-19T13:08:10.827" v="1104"/>
        <pc:sldMkLst>
          <pc:docMk/>
          <pc:sldMk cId="3412229875" sldId="311"/>
        </pc:sldMkLst>
        <pc:spChg chg="mod">
          <ac:chgData name="Bao Linh Nguyen" userId="71b25196a1c8fd68" providerId="LiveId" clId="{35C0BE9C-FE16-4D7E-A41A-777FF49B1CFD}" dt="2020-08-19T12:43:45.165" v="915" actId="1076"/>
          <ac:spMkLst>
            <pc:docMk/>
            <pc:sldMk cId="3412229875" sldId="311"/>
            <ac:spMk id="26" creationId="{FE972411-F264-417D-AD82-95967C403D1B}"/>
          </ac:spMkLst>
        </pc:spChg>
        <pc:spChg chg="add mod">
          <ac:chgData name="Bao Linh Nguyen" userId="71b25196a1c8fd68" providerId="LiveId" clId="{35C0BE9C-FE16-4D7E-A41A-777FF49B1CFD}" dt="2020-08-19T13:01:23.626" v="1089"/>
          <ac:spMkLst>
            <pc:docMk/>
            <pc:sldMk cId="3412229875" sldId="311"/>
            <ac:spMk id="118" creationId="{F1AEDBC3-D3ED-42B8-A91F-12E23CA4D259}"/>
          </ac:spMkLst>
        </pc:spChg>
        <pc:grpChg chg="mod ord">
          <ac:chgData name="Bao Linh Nguyen" userId="71b25196a1c8fd68" providerId="LiveId" clId="{35C0BE9C-FE16-4D7E-A41A-777FF49B1CFD}" dt="2020-08-19T12:43:34.292" v="912" actId="14100"/>
          <ac:grpSpMkLst>
            <pc:docMk/>
            <pc:sldMk cId="3412229875" sldId="311"/>
            <ac:grpSpMk id="62" creationId="{9795276D-E4D7-496B-AA5F-1D56E7CA7B73}"/>
          </ac:grpSpMkLst>
        </pc:grpChg>
        <pc:picChg chg="add mod ord">
          <ac:chgData name="Bao Linh Nguyen" userId="71b25196a1c8fd68" providerId="LiveId" clId="{35C0BE9C-FE16-4D7E-A41A-777FF49B1CFD}" dt="2020-08-19T12:48:13.192" v="965" actId="166"/>
          <ac:picMkLst>
            <pc:docMk/>
            <pc:sldMk cId="3412229875" sldId="311"/>
            <ac:picMk id="2" creationId="{1486E19D-DA50-4549-B891-7AF8FAB933AB}"/>
          </ac:picMkLst>
        </pc:picChg>
        <pc:picChg chg="add mod">
          <ac:chgData name="Bao Linh Nguyen" userId="71b25196a1c8fd68" providerId="LiveId" clId="{35C0BE9C-FE16-4D7E-A41A-777FF49B1CFD}" dt="2020-08-19T12:48:10.485" v="964"/>
          <ac:picMkLst>
            <pc:docMk/>
            <pc:sldMk cId="3412229875" sldId="311"/>
            <ac:picMk id="117" creationId="{98B71EFC-3315-4952-8884-B21DC6520D91}"/>
          </ac:picMkLst>
        </pc:picChg>
      </pc:sldChg>
      <pc:sldChg chg="addSp modSp mod modTransition modAnim">
        <pc:chgData name="Bao Linh Nguyen" userId="71b25196a1c8fd68" providerId="LiveId" clId="{35C0BE9C-FE16-4D7E-A41A-777FF49B1CFD}" dt="2020-08-19T13:08:14.527" v="1105"/>
        <pc:sldMkLst>
          <pc:docMk/>
          <pc:sldMk cId="167566687" sldId="312"/>
        </pc:sldMkLst>
        <pc:spChg chg="add mod">
          <ac:chgData name="Bao Linh Nguyen" userId="71b25196a1c8fd68" providerId="LiveId" clId="{35C0BE9C-FE16-4D7E-A41A-777FF49B1CFD}" dt="2020-08-19T13:01:25.980" v="1090"/>
          <ac:spMkLst>
            <pc:docMk/>
            <pc:sldMk cId="167566687" sldId="312"/>
            <ac:spMk id="118" creationId="{64A99B00-A49D-4EB7-83B0-E7A8649BA69F}"/>
          </ac:spMkLst>
        </pc:spChg>
        <pc:grpChg chg="mod ord">
          <ac:chgData name="Bao Linh Nguyen" userId="71b25196a1c8fd68" providerId="LiveId" clId="{35C0BE9C-FE16-4D7E-A41A-777FF49B1CFD}" dt="2020-08-19T12:43:53.030" v="917" actId="1076"/>
          <ac:grpSpMkLst>
            <pc:docMk/>
            <pc:sldMk cId="167566687" sldId="312"/>
            <ac:grpSpMk id="62" creationId="{9795276D-E4D7-496B-AA5F-1D56E7CA7B73}"/>
          </ac:grpSpMkLst>
        </pc:grpChg>
        <pc:picChg chg="add ord">
          <ac:chgData name="Bao Linh Nguyen" userId="71b25196a1c8fd68" providerId="LiveId" clId="{35C0BE9C-FE16-4D7E-A41A-777FF49B1CFD}" dt="2020-08-19T12:48:20.704" v="967" actId="166"/>
          <ac:picMkLst>
            <pc:docMk/>
            <pc:sldMk cId="167566687" sldId="312"/>
            <ac:picMk id="2" creationId="{9A33B500-6C9C-44DA-BC95-6BF1D59DA6AC}"/>
          </ac:picMkLst>
        </pc:picChg>
        <pc:picChg chg="add mod">
          <ac:chgData name="Bao Linh Nguyen" userId="71b25196a1c8fd68" providerId="LiveId" clId="{35C0BE9C-FE16-4D7E-A41A-777FF49B1CFD}" dt="2020-08-19T12:48:14.949" v="966"/>
          <ac:picMkLst>
            <pc:docMk/>
            <pc:sldMk cId="167566687" sldId="312"/>
            <ac:picMk id="117" creationId="{FDEE8736-237B-40AB-B31C-B4B5F7D5EA24}"/>
          </ac:picMkLst>
        </pc:picChg>
      </pc:sldChg>
      <pc:sldChg chg="addSp modSp mod modTransition modAnim">
        <pc:chgData name="Bao Linh Nguyen" userId="71b25196a1c8fd68" providerId="LiveId" clId="{35C0BE9C-FE16-4D7E-A41A-777FF49B1CFD}" dt="2020-08-19T13:08:27.673" v="1107"/>
        <pc:sldMkLst>
          <pc:docMk/>
          <pc:sldMk cId="3308805648" sldId="314"/>
        </pc:sldMkLst>
        <pc:spChg chg="add mod">
          <ac:chgData name="Bao Linh Nguyen" userId="71b25196a1c8fd68" providerId="LiveId" clId="{35C0BE9C-FE16-4D7E-A41A-777FF49B1CFD}" dt="2020-08-19T13:01:30.790" v="1092"/>
          <ac:spMkLst>
            <pc:docMk/>
            <pc:sldMk cId="3308805648" sldId="314"/>
            <ac:spMk id="118" creationId="{68C40F59-A36A-4A69-9BC8-52E028E75BD6}"/>
          </ac:spMkLst>
        </pc:spChg>
        <pc:grpChg chg="mod ord">
          <ac:chgData name="Bao Linh Nguyen" userId="71b25196a1c8fd68" providerId="LiveId" clId="{35C0BE9C-FE16-4D7E-A41A-777FF49B1CFD}" dt="2020-08-19T12:44:14.658" v="925" actId="1076"/>
          <ac:grpSpMkLst>
            <pc:docMk/>
            <pc:sldMk cId="3308805648" sldId="314"/>
            <ac:grpSpMk id="62" creationId="{9795276D-E4D7-496B-AA5F-1D56E7CA7B73}"/>
          </ac:grpSpMkLst>
        </pc:grpChg>
        <pc:picChg chg="add mod ord">
          <ac:chgData name="Bao Linh Nguyen" userId="71b25196a1c8fd68" providerId="LiveId" clId="{35C0BE9C-FE16-4D7E-A41A-777FF49B1CFD}" dt="2020-08-19T12:48:36.986" v="972" actId="166"/>
          <ac:picMkLst>
            <pc:docMk/>
            <pc:sldMk cId="3308805648" sldId="314"/>
            <ac:picMk id="2" creationId="{0C158523-663E-4B59-8C09-ADDBAD0B3C15}"/>
          </ac:picMkLst>
        </pc:picChg>
        <pc:picChg chg="add mod">
          <ac:chgData name="Bao Linh Nguyen" userId="71b25196a1c8fd68" providerId="LiveId" clId="{35C0BE9C-FE16-4D7E-A41A-777FF49B1CFD}" dt="2020-08-19T12:48:30.662" v="970"/>
          <ac:picMkLst>
            <pc:docMk/>
            <pc:sldMk cId="3308805648" sldId="314"/>
            <ac:picMk id="117" creationId="{3F835426-43F8-4693-BED0-7846B7D728FE}"/>
          </ac:picMkLst>
        </pc:picChg>
      </pc:sldChg>
      <pc:sldChg chg="addSp modSp mod modTransition modAnim">
        <pc:chgData name="Bao Linh Nguyen" userId="71b25196a1c8fd68" providerId="LiveId" clId="{35C0BE9C-FE16-4D7E-A41A-777FF49B1CFD}" dt="2020-08-19T13:08:21.256" v="1106"/>
        <pc:sldMkLst>
          <pc:docMk/>
          <pc:sldMk cId="3909307926" sldId="315"/>
        </pc:sldMkLst>
        <pc:spChg chg="add mod">
          <ac:chgData name="Bao Linh Nguyen" userId="71b25196a1c8fd68" providerId="LiveId" clId="{35C0BE9C-FE16-4D7E-A41A-777FF49B1CFD}" dt="2020-08-19T13:01:28.730" v="1091"/>
          <ac:spMkLst>
            <pc:docMk/>
            <pc:sldMk cId="3909307926" sldId="315"/>
            <ac:spMk id="118" creationId="{7C5A041F-88B4-4219-9F8E-04E1AB6AD451}"/>
          </ac:spMkLst>
        </pc:spChg>
        <pc:grpChg chg="mod ord">
          <ac:chgData name="Bao Linh Nguyen" userId="71b25196a1c8fd68" providerId="LiveId" clId="{35C0BE9C-FE16-4D7E-A41A-777FF49B1CFD}" dt="2020-08-19T12:44:05.951" v="921" actId="1076"/>
          <ac:grpSpMkLst>
            <pc:docMk/>
            <pc:sldMk cId="3909307926" sldId="315"/>
            <ac:grpSpMk id="62" creationId="{9795276D-E4D7-496B-AA5F-1D56E7CA7B73}"/>
          </ac:grpSpMkLst>
        </pc:grpChg>
        <pc:picChg chg="add ord">
          <ac:chgData name="Bao Linh Nguyen" userId="71b25196a1c8fd68" providerId="LiveId" clId="{35C0BE9C-FE16-4D7E-A41A-777FF49B1CFD}" dt="2020-08-19T12:48:28.355" v="969" actId="166"/>
          <ac:picMkLst>
            <pc:docMk/>
            <pc:sldMk cId="3909307926" sldId="315"/>
            <ac:picMk id="2" creationId="{01672E68-D95C-47D2-ACE4-76FE4A679C4A}"/>
          </ac:picMkLst>
        </pc:picChg>
        <pc:picChg chg="add mod">
          <ac:chgData name="Bao Linh Nguyen" userId="71b25196a1c8fd68" providerId="LiveId" clId="{35C0BE9C-FE16-4D7E-A41A-777FF49B1CFD}" dt="2020-08-19T12:48:23.697" v="968"/>
          <ac:picMkLst>
            <pc:docMk/>
            <pc:sldMk cId="3909307926" sldId="315"/>
            <ac:picMk id="117" creationId="{1944A639-67A9-4A87-865B-B091AD8455B9}"/>
          </ac:picMkLst>
        </pc:picChg>
      </pc:sldChg>
      <pc:sldChg chg="addSp delSp modSp new mod ord modTransition">
        <pc:chgData name="Bao Linh Nguyen" userId="71b25196a1c8fd68" providerId="LiveId" clId="{35C0BE9C-FE16-4D7E-A41A-777FF49B1CFD}" dt="2020-08-19T09:54:58.909" v="330"/>
        <pc:sldMkLst>
          <pc:docMk/>
          <pc:sldMk cId="1794461033" sldId="316"/>
        </pc:sldMkLst>
        <pc:spChg chg="del">
          <ac:chgData name="Bao Linh Nguyen" userId="71b25196a1c8fd68" providerId="LiveId" clId="{35C0BE9C-FE16-4D7E-A41A-777FF49B1CFD}" dt="2020-08-19T09:43:21.687" v="41" actId="478"/>
          <ac:spMkLst>
            <pc:docMk/>
            <pc:sldMk cId="1794461033" sldId="316"/>
            <ac:spMk id="2" creationId="{473803B8-1C6D-4D8A-A517-39E1163DE63F}"/>
          </ac:spMkLst>
        </pc:spChg>
        <pc:spChg chg="del">
          <ac:chgData name="Bao Linh Nguyen" userId="71b25196a1c8fd68" providerId="LiveId" clId="{35C0BE9C-FE16-4D7E-A41A-777FF49B1CFD}" dt="2020-08-19T09:43:18.614" v="40" actId="478"/>
          <ac:spMkLst>
            <pc:docMk/>
            <pc:sldMk cId="1794461033" sldId="316"/>
            <ac:spMk id="3" creationId="{18BF2B85-5095-487D-AE08-AFCB0B9B4505}"/>
          </ac:spMkLst>
        </pc:spChg>
        <pc:spChg chg="add del mod">
          <ac:chgData name="Bao Linh Nguyen" userId="71b25196a1c8fd68" providerId="LiveId" clId="{35C0BE9C-FE16-4D7E-A41A-777FF49B1CFD}" dt="2020-08-19T09:51:13.049" v="298" actId="478"/>
          <ac:spMkLst>
            <pc:docMk/>
            <pc:sldMk cId="1794461033" sldId="316"/>
            <ac:spMk id="4" creationId="{830E6F95-9A45-46B6-81BC-6BA088EED77B}"/>
          </ac:spMkLst>
        </pc:spChg>
        <pc:spChg chg="add mod ord">
          <ac:chgData name="Bao Linh Nguyen" userId="71b25196a1c8fd68" providerId="LiveId" clId="{35C0BE9C-FE16-4D7E-A41A-777FF49B1CFD}" dt="2020-08-19T09:52:04.847" v="307" actId="255"/>
          <ac:spMkLst>
            <pc:docMk/>
            <pc:sldMk cId="1794461033" sldId="316"/>
            <ac:spMk id="5" creationId="{8A3764E0-F6FF-4749-9CE9-4F28C99A544A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7" creationId="{6ED73EFA-F83A-4307-9526-35852209A0E3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8" creationId="{E72A791B-7F13-4837-A3C8-F683C35B9D4C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9" creationId="{5916FFAB-0ACC-49B7-88FD-E3B1C6BCCD4F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10" creationId="{58F24E1B-7D30-4CDD-99D9-D5708D3F83A3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11" creationId="{52FA7E92-7B1F-49FE-ADCA-3F15F45E40A8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12" creationId="{50C712D1-5932-4C6A-8FA1-F74E7023E2F7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13" creationId="{2F8521B6-C755-475C-8AF1-592CAD1DF497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14" creationId="{A392193F-CC2C-4697-ABA7-899205650588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15" creationId="{FD08762F-3BC5-4982-9317-B7E94E3B478C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16" creationId="{A340A34B-D67F-498B-A342-12EB72CF871F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17" creationId="{4C029707-D48B-4217-B44E-508DA65C65D0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18" creationId="{0661A674-F2B5-44BF-A681-AB6E650582FD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19" creationId="{CFD2C4FB-3719-424D-8651-C4F42CE26BE1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20" creationId="{E5947CCD-2619-48AB-88B7-DD28E5CF0E2C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21" creationId="{7377BCE5-0909-41C5-A294-C8CAB6293225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22" creationId="{8465522C-D869-4C42-A554-B67CB6657135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23" creationId="{9007BF18-E8FE-49A1-820B-356CEE7F5590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24" creationId="{505CBAFA-3A1C-4E42-B789-E75004442DF3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25" creationId="{E411EFE7-59A1-45FF-A45C-12925143C8DF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26" creationId="{13F930E6-9DD2-4DD7-96FC-DB61D4173DBA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27" creationId="{1238DE19-27AC-4386-90BF-6E02F2E49CD1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28" creationId="{8B00FB5D-B693-48E4-8A13-B8BEDA2624A6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29" creationId="{B85AEECB-4E51-4F48-B051-8BE23E2016A1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30" creationId="{451C116C-4A98-4771-8B66-2F56CB9B11A8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31" creationId="{3C3EB82A-59B7-4587-BD8C-BD171E29FDC2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32" creationId="{7CB1AD4E-D8E2-4CEC-9E99-CBD930C16C1A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33" creationId="{05911348-B440-42A9-A5AC-BD5FDA446B19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34" creationId="{822551CE-AC34-4FD5-A0F9-7E7FE236EE11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35" creationId="{A255911D-799B-4A31-A1CF-FEE2D79B08AC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36" creationId="{F4B3A694-3B42-43D9-A840-DD4E33EEBF97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37" creationId="{F061BDA0-50D7-4D9C-A34D-B0CCCB5D637C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38" creationId="{F69291E9-85B6-4592-848E-4EEC859DC685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39" creationId="{2912FF53-B785-4954-BB87-C9FD4D6D7CD0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40" creationId="{A37D3981-230E-4208-828A-07AE85C539E1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41" creationId="{CCAD09DC-A105-4F78-A8EF-F7270FC73E46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42" creationId="{622B8084-8904-4611-BAA0-F684CA65E94B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43" creationId="{3544256C-23D6-4F19-BAA3-0918443FBE91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44" creationId="{C44E76FD-07C5-4D81-B853-EE5BC5968C03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45" creationId="{775E4E77-9C6A-41F4-B7E4-08F7942AB6D9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46" creationId="{4B767274-ED21-4EB6-9110-E29719B4A43B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47" creationId="{DF5C0EFC-7F65-4050-9564-0717D7B53C7C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48" creationId="{AB957748-B179-471F-9734-40D3211CB8BC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49" creationId="{1A6964FF-0ECF-4F21-A896-E97800095E56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50" creationId="{9E6FBAC2-FC40-42AA-B2AE-71C6B06BDF8B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51" creationId="{BE590BFF-4187-4C99-AC51-4134CEC816AD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52" creationId="{16F46D3A-C419-4338-AF3B-DFBAB654FC79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53" creationId="{07BF5E59-25D7-493C-BCA6-3CDA73338E1B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54" creationId="{001228E3-88D8-44BC-9927-814CF07BA113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55" creationId="{EFE587DC-226E-40C9-BD60-F7664DADB032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56" creationId="{90AF6995-76C6-4E07-A66B-01D5320A5741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57" creationId="{B717FA32-AB1D-423C-AD5F-E714051D77BB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58" creationId="{4799D8F4-90F1-4A6C-948F-E3B38396CA19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59" creationId="{38E5581B-EFE2-4ED9-A6FD-F106120C4F85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60" creationId="{C8EF7FC1-4268-4404-847F-B27C513AB2ED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61" creationId="{A16D3C16-91E3-4D22-9DF2-72A19A889842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62" creationId="{BB26DBCD-7353-4B66-BD6B-13876C87F82D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63" creationId="{F0C2C46D-CA40-46F3-8D9C-F64360CFEC0A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64" creationId="{B2E6A30C-4590-4B93-8160-BA4BCA4C48E5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65" creationId="{B252573C-F213-4335-8BC8-8FE5947FD9AD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66" creationId="{992B5987-1CCE-43F6-850F-064BC37230A4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67" creationId="{9DF076B3-4F3B-4C56-ADD7-A8D780A63705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68" creationId="{F64D848B-6EF2-4C58-9436-BCE7606FA6B7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69" creationId="{71978FA0-545B-453A-A31E-B25418E96460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70" creationId="{FEFBDFD6-2B06-4894-88F0-96603A9443FD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71" creationId="{7134DCFF-6DDD-4195-A4E0-DC9855D80DAC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72" creationId="{8E6B0639-F7BC-42E0-8863-C8521B86F74D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73" creationId="{4E8FEFF9-EC1C-46A6-B8FF-3D3DFB7A65A6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74" creationId="{13288F7B-254B-4763-B5B3-FE3107712CA4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75" creationId="{9DAEFEE6-884C-4A0E-9C67-E2BBE482E42A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76" creationId="{7605D438-DD06-46A5-9749-61ECEE518539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77" creationId="{FE8905D8-DD87-4628-970B-DBFD6B135588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78" creationId="{9E6A975F-E088-4051-8721-BD255CA295EF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79" creationId="{F9051D18-5417-4E97-9619-ED17728558BB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80" creationId="{15D40C97-CFE0-45EF-9A61-7FECFFDD467B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81" creationId="{1120E271-3723-47E6-BE80-DAD6F3BC3F9B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82" creationId="{FA997022-11B3-4F99-AFF4-F1AF29655D33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83" creationId="{B881BD89-986A-4BE7-98D7-42D7F0DF7C76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84" creationId="{137A8BCF-2B81-4281-9B54-A91592D33DDE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85" creationId="{204AB968-4285-437D-A332-897E4625B262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86" creationId="{CA87ED8B-B235-40CA-8F9D-F6663E67500F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87" creationId="{19B03D95-31A5-4190-8005-AAE74611F27A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88" creationId="{3C976C52-5E61-4F5E-9931-7638F7C80FBA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89" creationId="{25F51064-EABA-422B-A351-F1D3F7974A54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90" creationId="{98869E5C-0F49-4E97-85EE-E6CA2DCA387D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91" creationId="{E577A769-053F-4346-99CC-2F6185AD96E8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92" creationId="{2CCBE1DA-312E-45F2-B347-40B9041911D1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93" creationId="{4AD17302-C5F8-49D8-87EC-296B10E80AEE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94" creationId="{A02E6529-9428-4D49-8400-20FB0225F3F8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95" creationId="{26DFD8E9-747D-472D-B9E8-3137A5CB9C2E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96" creationId="{19D06104-E713-41A1-84C1-AE50E8D5889A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97" creationId="{A003C1BD-5525-47D4-B980-7F13B18EB659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98" creationId="{49838FDF-3335-4EA9-9351-8077C910007E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99" creationId="{237957B1-0942-4F4B-A5B4-D8D097CA350F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100" creationId="{6DCE03FA-EF64-40D5-93BD-937E917AA559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101" creationId="{BB8DD07C-A667-40EE-871F-F46A5DACAD3F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102" creationId="{DAF2C6C2-E3D7-4971-8F17-BFADB98F6B9D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103" creationId="{63600901-F5E8-43C5-9835-FE416911CA67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104" creationId="{BB8A01B6-F8DA-4953-B1ED-ED5B68F7EFC8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105" creationId="{957610BD-FE8D-4723-BEC8-7A5320479020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106" creationId="{8FA1429E-CC3B-454D-86C4-0C2236C3963C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107" creationId="{ACD97467-777D-494E-94C1-2A8030FF287B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108" creationId="{C5681721-7585-4252-B46B-E916538181EA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109" creationId="{DC082FA9-77D4-4C90-BA0E-86C0BEEF7C35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110" creationId="{D1EE6AC8-21BB-4498-A3A8-064E5B4822FE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111" creationId="{A2F40172-F5C5-4CC7-8BEA-0779E4645744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112" creationId="{86DE308F-847B-436A-9B61-EA367AD8DCE3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113" creationId="{966FE84E-2DBA-4D42-A76E-E221A6AFA056}"/>
          </ac:spMkLst>
        </pc:spChg>
        <pc:spChg chg="mod">
          <ac:chgData name="Bao Linh Nguyen" userId="71b25196a1c8fd68" providerId="LiveId" clId="{35C0BE9C-FE16-4D7E-A41A-777FF49B1CFD}" dt="2020-08-19T09:49:34.592" v="281"/>
          <ac:spMkLst>
            <pc:docMk/>
            <pc:sldMk cId="1794461033" sldId="316"/>
            <ac:spMk id="114" creationId="{61A7263C-2786-446B-BC16-7348ABC593B2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19" creationId="{079CB31E-435D-4A18-983B-61858FADDC9E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20" creationId="{ACEF4433-8CD6-4BF8-AF1D-13E52CD8F417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21" creationId="{B52FF237-7283-49BA-A213-299421126114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22" creationId="{51A7F444-2F6A-4B94-88F1-9D45459F1947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23" creationId="{97869B5A-43CD-47D9-8939-5A249F2184AD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24" creationId="{2616FB22-B11D-4A86-86D0-3B7BA8389EBA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25" creationId="{DEF28CC6-8D8F-4D2D-9CA6-90EB0A1D7643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26" creationId="{A9A49DE8-9DE1-457C-A1CB-EF3617F752A6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27" creationId="{508ABAC8-63DA-4384-B335-1FE4FF764D4E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28" creationId="{7E2DC371-8375-4F4D-B664-E5D0E4CCBCB3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29" creationId="{01615829-C029-4995-AD18-A7748141B0E9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30" creationId="{307B587A-083C-4425-8D1A-533BE40B5722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31" creationId="{9EE78BAF-E684-40F5-AABC-056AAE407128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32" creationId="{76554CE2-A3F7-45AD-BCBF-4C63CB741B3A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33" creationId="{5FBA9A98-6B11-44D5-85C7-CE38D308C86B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34" creationId="{39646BA4-D890-4BB7-94F4-4B66734550E0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35" creationId="{23783426-B8FE-4209-A3E9-51CEBB251161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36" creationId="{3866CC37-CC4B-41DA-A181-2A4B83AE2FC7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37" creationId="{BEA35679-A0CF-4C53-BA73-26201836D5B9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38" creationId="{12B87ABD-A7FE-47FE-84F8-A1E11E715DC9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39" creationId="{82B360A8-AE47-422E-BF8A-40A1AD382FAB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40" creationId="{ABC12FD9-CA82-49E6-8A9A-FF7B4811BFD9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41" creationId="{7145A29D-DCB1-46FF-89AA-035A736A3123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42" creationId="{A7984AE1-06CB-415F-BAD5-1FD9CE1F31E4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43" creationId="{73E191D4-B8F9-4A48-9575-FF3D4637508E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44" creationId="{AC33FBE2-12FB-45CA-95EC-A0902044CBB5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45" creationId="{BF014D3E-963C-459F-9561-C256C7511C48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46" creationId="{B40C94B6-DE80-4048-9C4F-73584F6AA20F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47" creationId="{947316B8-C453-4E2F-AC92-CBBCCED88578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48" creationId="{5B89FC10-C5F1-4F1A-B39B-CE5BB738204A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49" creationId="{25067ADD-228C-4652-B14D-4D024317FC44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50" creationId="{34A75155-3096-42C5-BF7F-34DEC397FBF8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51" creationId="{26505A21-D3A0-4A95-AC09-F05F5A46A671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52" creationId="{CF006786-9D23-4444-B595-34CBFCBC2CDD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53" creationId="{237F643F-7342-4410-91FB-960439545BDE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54" creationId="{C5AC9A03-D732-4963-8D50-9E64C71BBE10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55" creationId="{BE90B0DE-AD81-46FC-8B5C-2330B2548CA8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56" creationId="{F502A2E7-2FD2-4C61-9452-D5ADE3FD4166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57" creationId="{7D5F94EE-8F2E-4C32-A7B8-AC2C7F11D85F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58" creationId="{CE267F7D-F84D-4B5D-82F4-F7735A986ECB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59" creationId="{C21ADD58-0924-485E-8FF2-13F50F701A79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60" creationId="{A12303D8-8953-44E4-AF30-C11AD9004F21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61" creationId="{2895AF97-0F94-4205-8382-32402E2B02C4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62" creationId="{F802C7DC-8A3F-47F2-9C35-6ADFEE485574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63" creationId="{02CE0C33-E36E-442F-AA61-47F8A614FE18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64" creationId="{7192D9C6-161D-4E12-8512-0627466F97A3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65" creationId="{47234E9B-87E8-4101-96B3-D5D61983CC7A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66" creationId="{E5F35AD9-6F8C-4438-800E-0910A5E422BD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67" creationId="{B7B097FA-DFEF-4078-8338-BF2281F608A2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68" creationId="{808A3608-9DDA-4669-9C39-AA17A0138291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69" creationId="{89B6546B-A08D-4FB9-B3CC-3F7B855DCDAF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70" creationId="{1863E151-CCB7-4711-BA33-2B6654D9C91A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71" creationId="{BD321539-D581-4619-AFD6-2A9A50018944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72" creationId="{D31CDF5A-ECF5-4416-9858-7A1E84BFB0F2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73" creationId="{99FB1A25-169E-49D9-B387-0A4DF63CCCCB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74" creationId="{04F8F01B-5B7A-4170-91B4-31FAA15D3D1E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75" creationId="{F134526C-8C5B-4026-966C-B62398A776C4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76" creationId="{D47A7EE3-8D8E-424E-9AC8-6C96F99FA020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77" creationId="{51597105-D38B-4BD9-AA57-804600307364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78" creationId="{71B81148-797E-4A6C-81BA-024B381078CA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79" creationId="{BFF2232A-1FFB-406D-8BBB-2E07DB74F916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80" creationId="{E604BA3E-F692-4111-8E43-5940C22D4B4C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81" creationId="{41F161A7-260E-4DFF-A100-79D5D2A94DD3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82" creationId="{07C59EBA-3DB2-4470-9C8B-98BE76ECAA6E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83" creationId="{8E5F4AE1-B448-4435-9CBC-0AA1BD177B28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84" creationId="{7C15F852-416A-4514-BC58-4A32452B26F2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85" creationId="{B90F58AC-7445-4781-A2AA-84BA0E132748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86" creationId="{931D00DE-3EFB-475C-A0D1-5BC4E5C2AF04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87" creationId="{FE04C23A-8146-41AD-BDE5-2C701E86C455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88" creationId="{8578C5FD-A644-498D-A2D4-3F5D44C0429E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89" creationId="{B5075A7D-BF6E-40FF-A842-F847A9F4B32F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90" creationId="{55073D86-31FE-497E-ADE1-16D9FA366F77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91" creationId="{3AE114B7-A863-4F5A-9C7A-AEF5C78C7B83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92" creationId="{3CCBC818-D929-4A26-8BC7-E511DF783956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93" creationId="{6CB0ADD6-D043-4263-8BAE-D52888CE0748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94" creationId="{F325C621-3338-4439-AA31-940B17D9EAD7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95" creationId="{71A173B2-F12A-4DA9-BE1F-0E4BE6026C57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96" creationId="{235FFD4F-0834-461B-8569-D87C03A9B125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97" creationId="{E045BBF3-BAF3-49F5-8960-64302265E64F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98" creationId="{A6FC2698-C913-4A28-A70C-A2E62E2F78EF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199" creationId="{D7E7CE4B-3BB8-440F-A55F-7BBC80EA4B00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00" creationId="{5D4DF2F2-398B-48EE-A211-FF800FEBE43E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01" creationId="{515A235D-EF5E-4B59-876F-55055859FF7B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02" creationId="{C96AE5B0-2B68-4316-B6E1-F1A83167C194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03" creationId="{31535F27-D994-4FB1-8123-FB3D1786F430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04" creationId="{CF926195-E134-45C5-9A27-357CF268EFF7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05" creationId="{6E54C57F-52DB-41BB-A003-6CE71E2FCAF9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06" creationId="{57C58907-695A-4D0B-8094-24C87BEDC436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07" creationId="{87FCDC19-BD7E-4E40-B442-5975F0DE7BAB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08" creationId="{56DD12F0-637D-46D8-9471-F255A80B740E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09" creationId="{564F3E5B-B86C-485C-84FA-2592E1E2925A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10" creationId="{4CB2F02C-9BB1-4E79-8E54-8A0919B4FC45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11" creationId="{48CE1A10-380C-434D-890E-3B2359A38A5F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12" creationId="{F5C2A745-8F86-4D9D-80CD-5F8B746D5779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13" creationId="{CB4BA338-9A62-4CF4-AFB7-25DE75E9FB6C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14" creationId="{F6DBB1BA-E4EA-4CF1-A9E8-AC477961BEC1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15" creationId="{21B24EF8-0604-4A5F-AADE-BFE5E831F264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16" creationId="{A1B759B1-2CAC-4AB0-8927-704D3601EDC1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17" creationId="{2C42F50A-A355-4484-95CC-EF6E395DAB44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18" creationId="{0A8F01D9-14DA-41E3-84A3-F8BE80343F0E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19" creationId="{AD28CF0D-94D0-4D41-81E7-D0D804CC6B42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20" creationId="{1168DCAD-15A9-446F-B196-8C78F40973C1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21" creationId="{A5082694-E0B8-47C5-9898-AB5D1CD29035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22" creationId="{C986DC93-626C-42C0-938E-AAB5FDDDD8FF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23" creationId="{8DADE7DE-FF16-41EB-9B16-230DD1B4E624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24" creationId="{BBE28EB5-8265-4BA0-85C3-CB64F150EF15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25" creationId="{313A9951-96BD-498C-9AE5-BB013547D54F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26" creationId="{21C7DDE7-8173-4D77-82B5-2F1EFEE9B4C3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27" creationId="{649E54CF-E8AA-44F1-BCF0-B4E8A588888B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28" creationId="{1F2DCA15-7EFB-4BEF-A37D-05D89D07833B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29" creationId="{D6EBB4FF-71ED-480F-86F6-C32354969F18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30" creationId="{E24A911D-3D16-4A2B-9DAC-CA94E7F33EA5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31" creationId="{C478F3DE-D8E0-4D93-95E3-52592E840DA5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32" creationId="{F260000E-FB0C-42A1-B597-87ED6F1003F6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33" creationId="{2FE42EE7-A13B-4406-8974-D79AA648A07C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34" creationId="{C9E82899-ED21-4383-81BD-946747D9F9A4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35" creationId="{6A743DAB-5829-4C00-B709-EFBB1B730D61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36" creationId="{9F7FBC5A-602A-429C-AD49-0C313F0DE1C5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37" creationId="{678C58F7-78CE-431A-ACC5-F5D4770248B2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38" creationId="{CE315001-2E75-405A-A4C7-DE4E05AD9AC3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39" creationId="{61B8C950-0B22-4FA0-8243-6C586382AC56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40" creationId="{A5D9FEA3-6720-4D89-A328-F8323391AB80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41" creationId="{B0723B8B-C8E7-4A97-B1E4-B383D665D877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42" creationId="{1D32356F-185F-4B7C-A964-E8300FCAB18F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43" creationId="{C935B7CD-A1DA-40CF-A4E0-40A06C9A3793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44" creationId="{14A072AB-F741-4A50-AA51-607B4C1ABE8C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45" creationId="{0C91E5F7-D6E6-40D4-A755-84FD16784525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46" creationId="{5E10253A-93E7-46ED-824C-76A02004A777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47" creationId="{61B812FC-3D32-426C-9887-531C109C8D1A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48" creationId="{F11F9C53-C257-4830-9AC1-0F440C91A628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49" creationId="{C7FFBBE1-4631-41B1-9F29-F9A0E5364E0A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50" creationId="{D2F4B4DC-954E-4AED-9F7E-6618433E52D4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51" creationId="{98E28F1C-D7E5-43C2-B720-B23D78594424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52" creationId="{CC332862-89EE-4F97-A90A-2FC4CF825158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53" creationId="{39A29312-DAB8-4A43-B69C-EB28F6EC2A35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54" creationId="{E1642419-CEC5-48DE-9D12-4311C9B6B81B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55" creationId="{4BB302C4-427F-49F6-9268-35ED8BFE6642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56" creationId="{6D701D75-676D-40E2-9B80-600C75F76FC7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57" creationId="{E8545038-24D5-4080-9E99-D8FB98EDEC9D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58" creationId="{6638BED2-7C45-443E-A59C-65C8A453901C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59" creationId="{1267CE7F-1D26-4BFA-BB81-7E154C105CBA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60" creationId="{082E3745-28CC-4D8B-A94B-3B38E667E815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61" creationId="{74AE12FE-8716-423D-B9C4-C47F7EFDE54B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62" creationId="{DE911AD1-7C11-4529-B6E3-A20946D26245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63" creationId="{D45BDBF8-ACAA-4A82-9854-C2D4EDCA3CC3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64" creationId="{DD6B1A08-9A46-48B0-84F2-DEB1829FE7CA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65" creationId="{0113446D-37B9-4A9E-96A3-22EA137F6C5A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66" creationId="{2FCA07C1-9973-4DA4-9B48-48911405DF19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67" creationId="{6DF87B32-CBF9-4779-A0B8-86A536E6AA4A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68" creationId="{CE7C4C5D-54B0-4D70-ACE7-43ED15CA8FB2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69" creationId="{BF3E6A03-5B3D-4B92-9125-B86029BC1596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70" creationId="{D27DB28E-5A98-438D-BC9C-98D7F5337873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71" creationId="{66178511-E451-4465-A04E-AEEE97FF12BF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72" creationId="{CDC650D8-DBFC-4CBE-B952-B2763E9928A7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73" creationId="{B65B702A-ABDD-4A5C-AA6F-398AD923F442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74" creationId="{ADEF3F3D-1F23-4255-88BB-691CCE5C933F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75" creationId="{39525513-D155-4B70-95E2-FD90F65ECDD2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76" creationId="{3F398482-CE4A-4FD0-BC30-391816296585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77" creationId="{68C52686-28F4-416E-BD1E-A5E10EA57BC2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78" creationId="{FD6F3BCB-D0A7-4F2E-A409-7F87C698B359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79" creationId="{E9D01B89-7BFB-4F9F-B45E-8805EDF56B05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80" creationId="{6702EBEC-4995-47B3-98D2-68553FE4A052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81" creationId="{FD586F99-F9E3-4230-89EB-15F26E891611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82" creationId="{A2F74D20-22F6-491F-B30A-5FF0402DEB7D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83" creationId="{0E893635-CA53-4C40-B95F-EEF18C6D5A47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84" creationId="{80D97185-14E3-4B1B-8A52-8F390ADBF850}"/>
          </ac:spMkLst>
        </pc:spChg>
        <pc:spChg chg="mod">
          <ac:chgData name="Bao Linh Nguyen" userId="71b25196a1c8fd68" providerId="LiveId" clId="{35C0BE9C-FE16-4D7E-A41A-777FF49B1CFD}" dt="2020-08-19T09:51:14.155" v="299"/>
          <ac:spMkLst>
            <pc:docMk/>
            <pc:sldMk cId="1794461033" sldId="316"/>
            <ac:spMk id="285" creationId="{4561D491-C640-46BE-814D-05B68C9C361A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287" creationId="{ACCB38ED-DD64-48A1-97D7-CCCBC536E984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288" creationId="{6337A931-6389-4A57-93EB-41E8D9D1111C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289" creationId="{F3203CFA-9F7D-4273-A938-37F0208FAFE3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290" creationId="{E919FCB7-0A0D-477B-86A0-FC7DC9CA9ED5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291" creationId="{C48AA759-7D00-4601-A7D4-C7430415B343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292" creationId="{087588A0-E5BF-4F19-A538-7D3F9D1ADBA4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293" creationId="{AB1885A3-AD5B-4967-BB26-DA5ED82B42BB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294" creationId="{45FB8513-A868-4CE6-AE44-AB17ED4B3043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295" creationId="{4A19D6B2-CDF7-4981-A22C-42ADE4C84F97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296" creationId="{D5EB09A6-720D-43CE-828B-9503E65B1EA0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297" creationId="{764D580B-C93B-4C33-AA00-354D6C80F77C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298" creationId="{41EA64A3-5FE4-456A-A2C2-8279FDB58FBF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299" creationId="{0246458C-2DA6-4DE0-B393-FA64266F5DAC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300" creationId="{2BE49A13-D681-4332-A3B5-96DEEFAA8EC8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301" creationId="{469F5061-312C-47F3-91E9-425AA411785D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302" creationId="{F3AE7494-0EE8-4137-9C25-6FD0FC7BCEBC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303" creationId="{C6649BAC-B001-47BD-8A39-356F086897D9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304" creationId="{8F9FDE56-E707-4417-9EE1-7BCC07AD8698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305" creationId="{956F21B3-52B7-437C-AA27-C028C7038D2C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306" creationId="{1A33D981-1F84-43FB-8E11-73B5B0DD65E1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307" creationId="{9C352251-0D16-489B-B2E3-B7BE9ED9D947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308" creationId="{CCBEBB64-2879-4677-A769-C555E62D6F1E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309" creationId="{36B26C67-CF90-4929-AEF2-B1BBCF0FC5CB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310" creationId="{AA4B79FD-4201-4B45-9EA9-950A9076ABC0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311" creationId="{D58E2FAE-F6ED-42D9-A160-F1DB41C0370C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312" creationId="{AB59C351-B793-4D98-A6EB-541AD84D6B9F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313" creationId="{61F46293-F7C5-4B16-9974-EC94AB7FFDBB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314" creationId="{112E07D9-B27D-41D5-A35B-C73B5D2CE342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315" creationId="{E9806CD7-A49E-4A0F-89AE-AE80A632F4F3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316" creationId="{6D0BC608-9EB8-40D0-8F85-24D5A8605C8C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317" creationId="{68B5204E-7E83-4DB8-9036-1AFC73DD0BA1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318" creationId="{617747F6-E521-4A8D-BCC9-8CEB6666345B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319" creationId="{4C87E601-7382-49C7-9DB3-A89FA482F353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320" creationId="{80A0B4A2-0FAB-44FF-9C21-C8099EC414C8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321" creationId="{B65EA9D6-3375-4BD8-BF66-6BF878DB74B6}"/>
          </ac:spMkLst>
        </pc:spChg>
        <pc:spChg chg="mod">
          <ac:chgData name="Bao Linh Nguyen" userId="71b25196a1c8fd68" providerId="LiveId" clId="{35C0BE9C-FE16-4D7E-A41A-777FF49B1CFD}" dt="2020-08-19T09:52:26.323" v="310"/>
          <ac:spMkLst>
            <pc:docMk/>
            <pc:sldMk cId="1794461033" sldId="316"/>
            <ac:spMk id="322" creationId="{51705F85-ACF5-4EBD-BBEC-87B80593083A}"/>
          </ac:spMkLst>
        </pc:spChg>
        <pc:grpChg chg="add del mod">
          <ac:chgData name="Bao Linh Nguyen" userId="71b25196a1c8fd68" providerId="LiveId" clId="{35C0BE9C-FE16-4D7E-A41A-777FF49B1CFD}" dt="2020-08-19T09:49:51.950" v="284" actId="478"/>
          <ac:grpSpMkLst>
            <pc:docMk/>
            <pc:sldMk cId="1794461033" sldId="316"/>
            <ac:grpSpMk id="6" creationId="{D4082278-FE3C-4104-9BEA-000D93C66135}"/>
          </ac:grpSpMkLst>
        </pc:grpChg>
        <pc:grpChg chg="add mod">
          <ac:chgData name="Bao Linh Nguyen" userId="71b25196a1c8fd68" providerId="LiveId" clId="{35C0BE9C-FE16-4D7E-A41A-777FF49B1CFD}" dt="2020-08-19T09:51:20.177" v="302" actId="1076"/>
          <ac:grpSpMkLst>
            <pc:docMk/>
            <pc:sldMk cId="1794461033" sldId="316"/>
            <ac:grpSpMk id="117" creationId="{B23DA582-7FC3-4893-AE73-BC981126E0AB}"/>
          </ac:grpSpMkLst>
        </pc:grpChg>
        <pc:grpChg chg="mod">
          <ac:chgData name="Bao Linh Nguyen" userId="71b25196a1c8fd68" providerId="LiveId" clId="{35C0BE9C-FE16-4D7E-A41A-777FF49B1CFD}" dt="2020-08-19T09:51:14.155" v="299"/>
          <ac:grpSpMkLst>
            <pc:docMk/>
            <pc:sldMk cId="1794461033" sldId="316"/>
            <ac:grpSpMk id="118" creationId="{9470EA44-3892-4D57-AC4E-81737147056A}"/>
          </ac:grpSpMkLst>
        </pc:grpChg>
        <pc:grpChg chg="add del mod ord">
          <ac:chgData name="Bao Linh Nguyen" userId="71b25196a1c8fd68" providerId="LiveId" clId="{35C0BE9C-FE16-4D7E-A41A-777FF49B1CFD}" dt="2020-08-19T09:52:46.167" v="315" actId="478"/>
          <ac:grpSpMkLst>
            <pc:docMk/>
            <pc:sldMk cId="1794461033" sldId="316"/>
            <ac:grpSpMk id="286" creationId="{41EDE1A4-1086-4B51-A872-89A531E22491}"/>
          </ac:grpSpMkLst>
        </pc:grpChg>
        <pc:picChg chg="add mod modCrop">
          <ac:chgData name="Bao Linh Nguyen" userId="71b25196a1c8fd68" providerId="LiveId" clId="{35C0BE9C-FE16-4D7E-A41A-777FF49B1CFD}" dt="2020-08-19T09:52:17.663" v="309" actId="14100"/>
          <ac:picMkLst>
            <pc:docMk/>
            <pc:sldMk cId="1794461033" sldId="316"/>
            <ac:picMk id="116" creationId="{340BFA97-B5DE-4F82-A14E-D501AFB96F5F}"/>
          </ac:picMkLst>
        </pc:picChg>
        <pc:picChg chg="add mod ord">
          <ac:chgData name="Bao Linh Nguyen" userId="71b25196a1c8fd68" providerId="LiveId" clId="{35C0BE9C-FE16-4D7E-A41A-777FF49B1CFD}" dt="2020-08-19T09:53:19.639" v="323" actId="167"/>
          <ac:picMkLst>
            <pc:docMk/>
            <pc:sldMk cId="1794461033" sldId="316"/>
            <ac:picMk id="324" creationId="{445F40BB-7A19-4A64-BD28-91AF591F67AF}"/>
          </ac:picMkLst>
        </pc:picChg>
      </pc:sldChg>
      <pc:sldChg chg="addSp delSp modSp new mod modTransition">
        <pc:chgData name="Bao Linh Nguyen" userId="71b25196a1c8fd68" providerId="LiveId" clId="{35C0BE9C-FE16-4D7E-A41A-777FF49B1CFD}" dt="2020-08-19T13:02:37.880" v="1093" actId="14838"/>
        <pc:sldMkLst>
          <pc:docMk/>
          <pc:sldMk cId="580113628" sldId="317"/>
        </pc:sldMkLst>
        <pc:spChg chg="del">
          <ac:chgData name="Bao Linh Nguyen" userId="71b25196a1c8fd68" providerId="LiveId" clId="{35C0BE9C-FE16-4D7E-A41A-777FF49B1CFD}" dt="2020-08-19T09:57:40.276" v="349" actId="478"/>
          <ac:spMkLst>
            <pc:docMk/>
            <pc:sldMk cId="580113628" sldId="317"/>
            <ac:spMk id="2" creationId="{31E929D5-470B-4618-829B-011A0DABFB45}"/>
          </ac:spMkLst>
        </pc:spChg>
        <pc:spChg chg="del">
          <ac:chgData name="Bao Linh Nguyen" userId="71b25196a1c8fd68" providerId="LiveId" clId="{35C0BE9C-FE16-4D7E-A41A-777FF49B1CFD}" dt="2020-08-19T09:57:39.207" v="348" actId="478"/>
          <ac:spMkLst>
            <pc:docMk/>
            <pc:sldMk cId="580113628" sldId="317"/>
            <ac:spMk id="3" creationId="{EC10D564-135E-4C29-BF45-0AA8462A707F}"/>
          </ac:spMkLst>
        </pc:spChg>
        <pc:spChg chg="add mod">
          <ac:chgData name="Bao Linh Nguyen" userId="71b25196a1c8fd68" providerId="LiveId" clId="{35C0BE9C-FE16-4D7E-A41A-777FF49B1CFD}" dt="2020-08-19T13:02:37.880" v="1093" actId="14838"/>
          <ac:spMkLst>
            <pc:docMk/>
            <pc:sldMk cId="580113628" sldId="317"/>
            <ac:spMk id="4" creationId="{84C390FC-6793-4456-BD66-8E1A3CE421D2}"/>
          </ac:spMkLst>
        </pc:spChg>
      </pc:sldChg>
      <pc:sldChg chg="modSp add del mod">
        <pc:chgData name="Bao Linh Nguyen" userId="71b25196a1c8fd68" providerId="LiveId" clId="{35C0BE9C-FE16-4D7E-A41A-777FF49B1CFD}" dt="2020-08-19T09:54:35.983" v="324" actId="47"/>
        <pc:sldMkLst>
          <pc:docMk/>
          <pc:sldMk cId="1134434269" sldId="317"/>
        </pc:sldMkLst>
        <pc:grpChg chg="mod">
          <ac:chgData name="Bao Linh Nguyen" userId="71b25196a1c8fd68" providerId="LiveId" clId="{35C0BE9C-FE16-4D7E-A41A-777FF49B1CFD}" dt="2020-08-19T09:51:02.607" v="295" actId="1076"/>
          <ac:grpSpMkLst>
            <pc:docMk/>
            <pc:sldMk cId="1134434269" sldId="317"/>
            <ac:grpSpMk id="4499" creationId="{00000000-0000-0000-0000-000000000000}"/>
          </ac:grpSpMkLst>
        </pc:grpChg>
      </pc:sldChg>
      <pc:sldChg chg="addSp delSp modSp add del mod">
        <pc:chgData name="Bao Linh Nguyen" userId="71b25196a1c8fd68" providerId="LiveId" clId="{35C0BE9C-FE16-4D7E-A41A-777FF49B1CFD}" dt="2020-08-19T12:49:10.979" v="976" actId="47"/>
        <pc:sldMkLst>
          <pc:docMk/>
          <pc:sldMk cId="1124923487" sldId="318"/>
        </pc:sldMkLst>
        <pc:spChg chg="mod topLvl">
          <ac:chgData name="Bao Linh Nguyen" userId="71b25196a1c8fd68" providerId="LiveId" clId="{35C0BE9C-FE16-4D7E-A41A-777FF49B1CFD}" dt="2020-08-19T12:07:17.746" v="771" actId="338"/>
          <ac:spMkLst>
            <pc:docMk/>
            <pc:sldMk cId="1124923487" sldId="318"/>
            <ac:spMk id="1890" creationId="{00000000-0000-0000-0000-000000000000}"/>
          </ac:spMkLst>
        </pc:spChg>
        <pc:spChg chg="mod topLvl">
          <ac:chgData name="Bao Linh Nguyen" userId="71b25196a1c8fd68" providerId="LiveId" clId="{35C0BE9C-FE16-4D7E-A41A-777FF49B1CFD}" dt="2020-08-19T12:07:38.621" v="775" actId="1076"/>
          <ac:spMkLst>
            <pc:docMk/>
            <pc:sldMk cId="1124923487" sldId="318"/>
            <ac:spMk id="1891" creationId="{00000000-0000-0000-0000-000000000000}"/>
          </ac:spMkLst>
        </pc:spChg>
        <pc:spChg chg="mod topLvl">
          <ac:chgData name="Bao Linh Nguyen" userId="71b25196a1c8fd68" providerId="LiveId" clId="{35C0BE9C-FE16-4D7E-A41A-777FF49B1CFD}" dt="2020-08-19T12:07:17.746" v="771" actId="338"/>
          <ac:spMkLst>
            <pc:docMk/>
            <pc:sldMk cId="1124923487" sldId="318"/>
            <ac:spMk id="1892" creationId="{00000000-0000-0000-0000-000000000000}"/>
          </ac:spMkLst>
        </pc:spChg>
        <pc:spChg chg="mod topLvl">
          <ac:chgData name="Bao Linh Nguyen" userId="71b25196a1c8fd68" providerId="LiveId" clId="{35C0BE9C-FE16-4D7E-A41A-777FF49B1CFD}" dt="2020-08-19T12:07:17.746" v="771" actId="338"/>
          <ac:spMkLst>
            <pc:docMk/>
            <pc:sldMk cId="1124923487" sldId="318"/>
            <ac:spMk id="1893" creationId="{00000000-0000-0000-0000-000000000000}"/>
          </ac:spMkLst>
        </pc:spChg>
        <pc:spChg chg="mod topLvl">
          <ac:chgData name="Bao Linh Nguyen" userId="71b25196a1c8fd68" providerId="LiveId" clId="{35C0BE9C-FE16-4D7E-A41A-777FF49B1CFD}" dt="2020-08-19T12:07:17.746" v="771" actId="338"/>
          <ac:spMkLst>
            <pc:docMk/>
            <pc:sldMk cId="1124923487" sldId="318"/>
            <ac:spMk id="1894" creationId="{00000000-0000-0000-0000-000000000000}"/>
          </ac:spMkLst>
        </pc:spChg>
        <pc:spChg chg="del mod topLvl">
          <ac:chgData name="Bao Linh Nguyen" userId="71b25196a1c8fd68" providerId="LiveId" clId="{35C0BE9C-FE16-4D7E-A41A-777FF49B1CFD}" dt="2020-08-19T12:07:47.640" v="776" actId="478"/>
          <ac:spMkLst>
            <pc:docMk/>
            <pc:sldMk cId="1124923487" sldId="318"/>
            <ac:spMk id="1895" creationId="{00000000-0000-0000-0000-000000000000}"/>
          </ac:spMkLst>
        </pc:spChg>
        <pc:spChg chg="del mod topLvl">
          <ac:chgData name="Bao Linh Nguyen" userId="71b25196a1c8fd68" providerId="LiveId" clId="{35C0BE9C-FE16-4D7E-A41A-777FF49B1CFD}" dt="2020-08-19T12:07:54.068" v="777" actId="478"/>
          <ac:spMkLst>
            <pc:docMk/>
            <pc:sldMk cId="1124923487" sldId="318"/>
            <ac:spMk id="1896" creationId="{00000000-0000-0000-0000-000000000000}"/>
          </ac:spMkLst>
        </pc:spChg>
        <pc:spChg chg="del mod topLvl">
          <ac:chgData name="Bao Linh Nguyen" userId="71b25196a1c8fd68" providerId="LiveId" clId="{35C0BE9C-FE16-4D7E-A41A-777FF49B1CFD}" dt="2020-08-19T12:07:25.316" v="773" actId="478"/>
          <ac:spMkLst>
            <pc:docMk/>
            <pc:sldMk cId="1124923487" sldId="318"/>
            <ac:spMk id="1897" creationId="{00000000-0000-0000-0000-000000000000}"/>
          </ac:spMkLst>
        </pc:spChg>
        <pc:spChg chg="del mod topLvl">
          <ac:chgData name="Bao Linh Nguyen" userId="71b25196a1c8fd68" providerId="LiveId" clId="{35C0BE9C-FE16-4D7E-A41A-777FF49B1CFD}" dt="2020-08-19T12:07:20.312" v="772" actId="478"/>
          <ac:spMkLst>
            <pc:docMk/>
            <pc:sldMk cId="1124923487" sldId="318"/>
            <ac:spMk id="1898" creationId="{00000000-0000-0000-0000-000000000000}"/>
          </ac:spMkLst>
        </pc:spChg>
        <pc:spChg chg="del">
          <ac:chgData name="Bao Linh Nguyen" userId="71b25196a1c8fd68" providerId="LiveId" clId="{35C0BE9C-FE16-4D7E-A41A-777FF49B1CFD}" dt="2020-08-19T12:06:25.161" v="754" actId="478"/>
          <ac:spMkLst>
            <pc:docMk/>
            <pc:sldMk cId="1124923487" sldId="318"/>
            <ac:spMk id="1899" creationId="{00000000-0000-0000-0000-000000000000}"/>
          </ac:spMkLst>
        </pc:spChg>
        <pc:grpChg chg="add mod">
          <ac:chgData name="Bao Linh Nguyen" userId="71b25196a1c8fd68" providerId="LiveId" clId="{35C0BE9C-FE16-4D7E-A41A-777FF49B1CFD}" dt="2020-08-19T12:07:17.746" v="771" actId="338"/>
          <ac:grpSpMkLst>
            <pc:docMk/>
            <pc:sldMk cId="1124923487" sldId="318"/>
            <ac:grpSpMk id="4" creationId="{25A28F2C-B74E-46CB-942A-49200DE7C33A}"/>
          </ac:grpSpMkLst>
        </pc:grpChg>
        <pc:grpChg chg="add del mod">
          <ac:chgData name="Bao Linh Nguyen" userId="71b25196a1c8fd68" providerId="LiveId" clId="{35C0BE9C-FE16-4D7E-A41A-777FF49B1CFD}" dt="2020-08-19T12:07:04.659" v="768" actId="165"/>
          <ac:grpSpMkLst>
            <pc:docMk/>
            <pc:sldMk cId="1124923487" sldId="318"/>
            <ac:grpSpMk id="1889" creationId="{00000000-0000-0000-0000-000000000000}"/>
          </ac:grpSpMkLst>
        </pc:grpChg>
        <pc:graphicFrameChg chg="add del mod modGraphic">
          <ac:chgData name="Bao Linh Nguyen" userId="71b25196a1c8fd68" providerId="LiveId" clId="{35C0BE9C-FE16-4D7E-A41A-777FF49B1CFD}" dt="2020-08-19T12:06:14.022" v="753" actId="478"/>
          <ac:graphicFrameMkLst>
            <pc:docMk/>
            <pc:sldMk cId="1124923487" sldId="318"/>
            <ac:graphicFrameMk id="3" creationId="{C160EFD1-A815-4A57-945E-C4879442B1A5}"/>
          </ac:graphicFrameMkLst>
        </pc:graphicFrameChg>
      </pc:sldChg>
      <pc:sldChg chg="add del">
        <pc:chgData name="Bao Linh Nguyen" userId="71b25196a1c8fd68" providerId="LiveId" clId="{35C0BE9C-FE16-4D7E-A41A-777FF49B1CFD}" dt="2020-08-19T09:54:37.273" v="325" actId="47"/>
        <pc:sldMkLst>
          <pc:docMk/>
          <pc:sldMk cId="1832944588" sldId="318"/>
        </pc:sldMkLst>
      </pc:sldChg>
      <pc:sldChg chg="add del">
        <pc:chgData name="Bao Linh Nguyen" userId="71b25196a1c8fd68" providerId="LiveId" clId="{35C0BE9C-FE16-4D7E-A41A-777FF49B1CFD}" dt="2020-08-19T12:49:10.247" v="975" actId="47"/>
        <pc:sldMkLst>
          <pc:docMk/>
          <pc:sldMk cId="1044595113" sldId="319"/>
        </pc:sldMkLst>
      </pc:sldChg>
      <pc:sldChg chg="add del">
        <pc:chgData name="Bao Linh Nguyen" userId="71b25196a1c8fd68" providerId="LiveId" clId="{35C0BE9C-FE16-4D7E-A41A-777FF49B1CFD}" dt="2020-08-19T09:54:38.155" v="326" actId="47"/>
        <pc:sldMkLst>
          <pc:docMk/>
          <pc:sldMk cId="1124923487" sldId="319"/>
        </pc:sldMkLst>
      </pc:sldChg>
      <pc:sldChg chg="add del">
        <pc:chgData name="Bao Linh Nguyen" userId="71b25196a1c8fd68" providerId="LiveId" clId="{35C0BE9C-FE16-4D7E-A41A-777FF49B1CFD}" dt="2020-08-19T12:41:41.499" v="884" actId="47"/>
        <pc:sldMkLst>
          <pc:docMk/>
          <pc:sldMk cId="3386273093" sldId="320"/>
        </pc:sldMkLst>
      </pc:sldChg>
      <pc:sldMasterChg chg="add del addSldLayout delSldLayout">
        <pc:chgData name="Bao Linh Nguyen" userId="71b25196a1c8fd68" providerId="LiveId" clId="{35C0BE9C-FE16-4D7E-A41A-777FF49B1CFD}" dt="2020-08-19T12:49:10.979" v="976" actId="47"/>
        <pc:sldMasterMkLst>
          <pc:docMk/>
          <pc:sldMasterMk cId="0" sldId="2147483677"/>
        </pc:sldMasterMkLst>
        <pc:sldLayoutChg chg="add del">
          <pc:chgData name="Bao Linh Nguyen" userId="71b25196a1c8fd68" providerId="LiveId" clId="{35C0BE9C-FE16-4D7E-A41A-777FF49B1CFD}" dt="2020-08-19T12:49:10.979" v="976" actId="47"/>
          <pc:sldLayoutMkLst>
            <pc:docMk/>
            <pc:sldMasterMk cId="0" sldId="2147483677"/>
            <pc:sldLayoutMk cId="0" sldId="2147483686"/>
          </pc:sldLayoutMkLst>
        </pc:sldLayoutChg>
      </pc:sldMasterChg>
      <pc:sldMasterChg chg="addSldLayout delSldLayout">
        <pc:chgData name="Bao Linh Nguyen" userId="71b25196a1c8fd68" providerId="LiveId" clId="{35C0BE9C-FE16-4D7E-A41A-777FF49B1CFD}" dt="2020-08-19T12:49:10.247" v="975" actId="47"/>
        <pc:sldMasterMkLst>
          <pc:docMk/>
          <pc:sldMasterMk cId="0" sldId="2147483685"/>
        </pc:sldMasterMkLst>
        <pc:sldLayoutChg chg="add del">
          <pc:chgData name="Bao Linh Nguyen" userId="71b25196a1c8fd68" providerId="LiveId" clId="{35C0BE9C-FE16-4D7E-A41A-777FF49B1CFD}" dt="2020-08-19T12:49:10.247" v="975" actId="47"/>
          <pc:sldLayoutMkLst>
            <pc:docMk/>
            <pc:sldMasterMk cId="0" sldId="2147483685"/>
            <pc:sldLayoutMk cId="0" sldId="214748365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1" name="Google Shape;7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(?) Theo em, trường học là gì? (là ngôi nhà thứ 2 của em, là nơi em được đến mỗi ngày để vui chơi và học tập,…)</a:t>
            </a:r>
            <a:endParaRPr/>
          </a:p>
        </p:txBody>
      </p:sp>
      <p:sp>
        <p:nvSpPr>
          <p:cNvPr id="72" name="Google Shape;7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62523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77cf0412cd_0_4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77cf0412cd_0_4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813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77cf0412cd_0_4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77cf0412cd_0_4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19558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77cf0412cd_0_4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77cf0412cd_0_4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179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77cf0412cd_0_4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77cf0412cd_0_4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87083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77cf0412cd_0_4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77cf0412cd_0_4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4585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77cf0412cd_0_4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77cf0412cd_0_4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34363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aseline="0" dirty="0" smtClean="0"/>
              <a:t>Trong câu văn, những từ </a:t>
            </a:r>
            <a:r>
              <a:rPr lang="en-US" baseline="0" dirty="0" err="1" smtClean="0"/>
              <a:t>ngữ</a:t>
            </a:r>
            <a:r>
              <a:rPr lang="en-US" baseline="0" dirty="0" smtClean="0"/>
              <a:t> </a:t>
            </a:r>
            <a:r>
              <a:rPr lang="vi-VN" baseline="0" dirty="0" smtClean="0"/>
              <a:t>có vai trò như nhau, ngăn cách nhau bởi dấu phẩy.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“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” </a:t>
            </a:r>
            <a:r>
              <a:rPr lang="en-US" baseline="0" dirty="0" err="1" smtClean="0"/>
              <a:t>bằng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dấu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phẩy</a:t>
            </a:r>
            <a:r>
              <a:rPr lang="en-US" baseline="0" dirty="0" smtClean="0"/>
              <a:t>…</a:t>
            </a:r>
            <a:endParaRPr lang="vi-VN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9927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vi-VN" sz="11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Nêu tác dụng của dấu phẩy -&gt;</a:t>
            </a:r>
            <a:r>
              <a:rPr lang="vi-VN" sz="11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Khi viết câu văn, phải sử dụng dấu phảy phù hợp</a:t>
            </a:r>
            <a:endParaRPr lang="vi-VN" dirty="0" smtClean="0"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vi-VN" sz="11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Đặt câu có sử dụng dấu phẩy trong các trường hợp:</a:t>
            </a:r>
            <a:endParaRPr lang="vi-VN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204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8" name="Google Shape;7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89333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77cf0412cd_0_4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77cf0412cd_0_4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8391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77cf0412cd_0_4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77cf0412cd_0_4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4134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77cf0412cd_0_4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77cf0412cd_0_4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81538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77cf0412cd_0_4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77cf0412cd_0_4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0136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77cf0412cd_0_4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77cf0412cd_0_4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8128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77cf0412cd_0_4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77cf0412cd_0_4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1966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924475" y="443575"/>
            <a:ext cx="5305500" cy="5305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9425" y="3892925"/>
            <a:ext cx="2085300" cy="48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  <a:latin typeface="#9Slide03 Cabin" panose="00000500000000000000" pitchFamily="2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059600" y="847922"/>
            <a:ext cx="3035700" cy="18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type="obj">
  <p:cSld name="1_Title and Conten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8027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D10FE-4A32-40F2-8CBE-0B0F89A45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0FE5449A-5697-4CE9-91C6-83B4D4473D68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>
                <a:buClrTx/>
                <a:defRPr/>
              </a:pPr>
              <a:t>14/10/2021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59424-4563-4D9F-978E-8562EE80C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AB60C-7C1B-4B45-935D-E16EDDDFE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23C73892-D11A-472D-87C7-9423A5D71492}" type="slidenum">
              <a:rPr lang="vi-VN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707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D10FE-4A32-40F2-8CBE-0B0F89A45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150FA1B0-DB91-4A47-B5B0-B2422D6DC6A1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>
                <a:buClrTx/>
                <a:defRPr/>
              </a:pPr>
              <a:t>14/10/2021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59424-4563-4D9F-978E-8562EE80C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AB60C-7C1B-4B45-935D-E16EDDDFE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CF268ADD-D494-4843-9F78-0D44F2B6BE4A}" type="slidenum">
              <a:rPr lang="vi-VN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482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D10FE-4A32-40F2-8CBE-0B0F89A45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AFB48E84-E898-427C-BC48-4F2D9EF0E7D9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>
                <a:buClrTx/>
                <a:defRPr/>
              </a:pPr>
              <a:t>14/10/2021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59424-4563-4D9F-978E-8562EE80C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AB60C-7C1B-4B45-935D-E16EDDDFE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FBE9D8C6-2F61-43F5-9CB7-839637537056}" type="slidenum">
              <a:rPr lang="vi-VN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098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CAD10FE-4A32-40F2-8CBE-0B0F89A45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A34AEB13-FB93-48E4-B96C-71D4487ED24C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>
                <a:buClrTx/>
                <a:defRPr/>
              </a:pPr>
              <a:t>14/10/2021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7F59424-4563-4D9F-978E-8562EE80C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C1AB60C-7C1B-4B45-935D-E16EDDDFE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998C6DCD-0E31-4394-9F6C-B6F19B34268E}" type="slidenum">
              <a:rPr lang="vi-VN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846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CAD10FE-4A32-40F2-8CBE-0B0F89A45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F5B24ABD-E259-41CE-95A3-86A6EF5F5071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>
                <a:buClrTx/>
                <a:defRPr/>
              </a:pPr>
              <a:t>14/10/2021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7F59424-4563-4D9F-978E-8562EE80C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C1AB60C-7C1B-4B45-935D-E16EDDDFE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BB31EBBB-544D-4E06-B06B-5D7E21E7460A}" type="slidenum">
              <a:rPr lang="vi-VN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179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CAD10FE-4A32-40F2-8CBE-0B0F89A45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AFCEED6B-A859-4333-8C8D-267032AC748D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>
                <a:buClrTx/>
                <a:defRPr/>
              </a:pPr>
              <a:t>14/10/2021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7F59424-4563-4D9F-978E-8562EE80C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C1AB60C-7C1B-4B45-935D-E16EDDDFE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93387A1-8A8E-4132-9E10-1AF3F72FDCEB}" type="slidenum">
              <a:rPr lang="vi-VN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9386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CAD10FE-4A32-40F2-8CBE-0B0F89A45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5E5C951C-7307-4AE8-998E-C19864EC3E8B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>
                <a:buClrTx/>
                <a:defRPr/>
              </a:pPr>
              <a:t>14/10/2021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7F59424-4563-4D9F-978E-8562EE80C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C1AB60C-7C1B-4B45-935D-E16EDDDFE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BECC6B2B-311A-4C0F-A441-5D635233E48C}" type="slidenum">
              <a:rPr lang="vi-VN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0288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CAD10FE-4A32-40F2-8CBE-0B0F89A45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8A579D47-8B5B-4DA6-82F4-7D220F6CAFA1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>
                <a:buClrTx/>
                <a:defRPr/>
              </a:pPr>
              <a:t>14/10/2021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7F59424-4563-4D9F-978E-8562EE80C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C1AB60C-7C1B-4B45-935D-E16EDDDFE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63B0D679-95E3-4EE4-A5E8-5FAF8F3D2C95}" type="slidenum">
              <a:rPr lang="vi-VN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7724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CAD10FE-4A32-40F2-8CBE-0B0F89A45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218AE984-1184-4676-B90C-5DC236C7A8B8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>
                <a:buClrTx/>
                <a:defRPr/>
              </a:pPr>
              <a:t>14/10/2021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7F59424-4563-4D9F-978E-8562EE80C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C1AB60C-7C1B-4B45-935D-E16EDDDFE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EE4C96F-C4E1-480E-BDCE-E240ADB522DC}" type="slidenum">
              <a:rPr lang="vi-VN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969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-242443" y="313350"/>
            <a:ext cx="9544819" cy="874613"/>
            <a:chOff x="-242443" y="237150"/>
            <a:chExt cx="9544819" cy="874613"/>
          </a:xfrm>
        </p:grpSpPr>
        <p:sp>
          <p:nvSpPr>
            <p:cNvPr id="21" name="Google Shape;21;p4"/>
            <p:cNvSpPr/>
            <p:nvPr/>
          </p:nvSpPr>
          <p:spPr>
            <a:xfrm>
              <a:off x="7625675" y="408622"/>
              <a:ext cx="808827" cy="645494"/>
            </a:xfrm>
            <a:custGeom>
              <a:avLst/>
              <a:gdLst/>
              <a:ahLst/>
              <a:cxnLst/>
              <a:rect l="l" t="t" r="r" b="b"/>
              <a:pathLst>
                <a:path w="61461" h="49059" extrusionOk="0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855672" y="238550"/>
              <a:ext cx="599324" cy="348163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8585054" y="237150"/>
              <a:ext cx="717322" cy="416604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2443" y="427082"/>
              <a:ext cx="1178906" cy="684681"/>
            </a:xfrm>
            <a:custGeom>
              <a:avLst/>
              <a:gdLst/>
              <a:ahLst/>
              <a:cxnLst/>
              <a:rect l="l" t="t" r="r" b="b"/>
              <a:pathLst>
                <a:path w="61218" h="35554" extrusionOk="0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613050" y="1323875"/>
            <a:ext cx="7929300" cy="28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>
                <a:latin typeface="#9Slide03 Cabin" panose="00000500000000000000" pitchFamily="2" charset="0"/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Google Shape;26;p4"/>
          <p:cNvSpPr/>
          <p:nvPr/>
        </p:nvSpPr>
        <p:spPr>
          <a:xfrm>
            <a:off x="-1533" y="4560882"/>
            <a:ext cx="9150702" cy="582654"/>
          </a:xfrm>
          <a:custGeom>
            <a:avLst/>
            <a:gdLst/>
            <a:ahLst/>
            <a:cxnLst/>
            <a:rect l="l" t="t" r="r" b="b"/>
            <a:pathLst>
              <a:path w="285113" h="18633" extrusionOk="0">
                <a:moveTo>
                  <a:pt x="1" y="0"/>
                </a:moveTo>
                <a:lnTo>
                  <a:pt x="1" y="18633"/>
                </a:lnTo>
                <a:lnTo>
                  <a:pt x="285112" y="18633"/>
                </a:lnTo>
                <a:lnTo>
                  <a:pt x="285112" y="14104"/>
                </a:lnTo>
                <a:cubicBezTo>
                  <a:pt x="274261" y="13192"/>
                  <a:pt x="263380" y="12341"/>
                  <a:pt x="252467" y="11642"/>
                </a:cubicBezTo>
                <a:cubicBezTo>
                  <a:pt x="167876" y="5806"/>
                  <a:pt x="83923" y="5532"/>
                  <a:pt x="1" y="0"/>
                </a:cubicBezTo>
                <a:close/>
              </a:path>
            </a:pathLst>
          </a:custGeom>
          <a:solidFill>
            <a:srgbClr val="C2B9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27;p4"/>
          <p:cNvGrpSpPr/>
          <p:nvPr/>
        </p:nvGrpSpPr>
        <p:grpSpPr>
          <a:xfrm>
            <a:off x="-1533" y="4422632"/>
            <a:ext cx="9150702" cy="720905"/>
            <a:chOff x="6554556" y="4623505"/>
            <a:chExt cx="7127825" cy="720905"/>
          </a:xfrm>
        </p:grpSpPr>
        <p:sp>
          <p:nvSpPr>
            <p:cNvPr id="28" name="Google Shape;28;p4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720900" y="609759"/>
            <a:ext cx="7713600" cy="5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D10FE-4A32-40F2-8CBE-0B0F89A45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DE71BDF7-F687-4FFE-A457-F21620075A4B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>
                <a:buClrTx/>
                <a:defRPr/>
              </a:pPr>
              <a:t>14/10/2021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59424-4563-4D9F-978E-8562EE80C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AB60C-7C1B-4B45-935D-E16EDDDFE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BAD5F904-3446-4BB2-A062-478A93E94853}" type="slidenum">
              <a:rPr lang="vi-VN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1704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D10FE-4A32-40F2-8CBE-0B0F89A45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fld id="{9674F03B-58FA-4EC7-B0D6-F33F94D82474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>
                <a:buClrTx/>
                <a:defRPr/>
              </a:pPr>
              <a:t>14/10/2021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59424-4563-4D9F-978E-8562EE80C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AB60C-7C1B-4B45-935D-E16EDDDFE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5387C896-996D-45C9-BE11-96A527DF18C4}" type="slidenum">
              <a:rPr lang="vi-VN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590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591925" y="1233175"/>
            <a:ext cx="32778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591925" y="2803075"/>
            <a:ext cx="32778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latin typeface="#9Slide03 Cabin" panose="00000500000000000000" pitchFamily="2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>
                <a:latin typeface="#9Slide03 Cabin" panose="00000500000000000000" pitchFamily="2" charset="0"/>
              </a:defRPr>
            </a:lvl1pPr>
            <a:lvl2pPr marL="914400" lvl="1" indent="-35560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559095" y="4029539"/>
            <a:ext cx="65352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#9Slide03 Cabin" panose="000005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6">
    <p:bg>
      <p:bgPr>
        <a:solidFill>
          <a:schemeClr val="accen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7">
    <p:bg>
      <p:bgPr>
        <a:solidFill>
          <a:schemeClr val="lt2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8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9">
    <p:bg>
      <p:bgPr>
        <a:solidFill>
          <a:schemeClr val="accen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CUSTOM_20">
    <p:bg>
      <p:bgPr>
        <a:solidFill>
          <a:schemeClr val="accent3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55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556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50" r:id="rId2"/>
    <p:sldLayoutId id="2147483688" r:id="rId3"/>
    <p:sldLayoutId id="2147483656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8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#9Slide03 Cabin" panose="00000500000000000000" pitchFamily="2" charset="0"/>
          <a:ea typeface="#9Slide03 Cabin" panose="00000500000000000000" pitchFamily="2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vi-VN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vi-VN" altLang="en-US" smtClean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D10FE-4A32-40F2-8CBE-0B0F89A452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685800">
              <a:buClrTx/>
              <a:defRPr/>
            </a:pPr>
            <a:fld id="{ADFB9B85-1119-430A-903F-85B8CFE6E253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>
                <a:buClrTx/>
                <a:defRPr/>
              </a:pPr>
              <a:t>14/10/2021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59424-4563-4D9F-978E-8562EE80CB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685800">
              <a:buClrTx/>
              <a:defRPr/>
            </a:pPr>
            <a:endParaRPr lang="vi-VN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AB60C-7C1B-4B45-935D-E16EDDDFE8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48778153-981F-4E86-B38C-CD257B61CD19}" type="slidenum">
              <a:rPr lang="vi-VN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vi-VN" altLang="en-US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421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itchFamily="18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itchFamily="18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itchFamily="18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itchFamily="18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" Target="slide6.xml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" Target="slide6.xml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" Target="slide6.xml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" Target="slide6.xml"/><Relationship Id="rId7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" Target="slide6.xml"/><Relationship Id="rId7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" Target="slide6.xml"/><Relationship Id="rId7" Type="http://schemas.microsoft.com/office/2007/relationships/hdphoto" Target="../media/hdphoto2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" Target="slide6.xml"/><Relationship Id="rId7" Type="http://schemas.microsoft.com/office/2007/relationships/hdphoto" Target="../media/hdphoto2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" Target="slide6.xml"/><Relationship Id="rId7" Type="http://schemas.microsoft.com/office/2007/relationships/hdphoto" Target="../media/hdphoto2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Relationship Id="rId9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slide" Target="slide6.xml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13.xml"/><Relationship Id="rId18" Type="http://schemas.openxmlformats.org/officeDocument/2006/relationships/image" Target="../media/image15.png"/><Relationship Id="rId26" Type="http://schemas.openxmlformats.org/officeDocument/2006/relationships/image" Target="../media/image19.png"/><Relationship Id="rId3" Type="http://schemas.openxmlformats.org/officeDocument/2006/relationships/slide" Target="slide7.xml"/><Relationship Id="rId21" Type="http://schemas.openxmlformats.org/officeDocument/2006/relationships/slide" Target="slide17.xml"/><Relationship Id="rId7" Type="http://schemas.openxmlformats.org/officeDocument/2006/relationships/slide" Target="slide10.xml"/><Relationship Id="rId12" Type="http://schemas.openxmlformats.org/officeDocument/2006/relationships/image" Target="../media/image12.png"/><Relationship Id="rId17" Type="http://schemas.openxmlformats.org/officeDocument/2006/relationships/slide" Target="slide15.xml"/><Relationship Id="rId25" Type="http://schemas.openxmlformats.org/officeDocument/2006/relationships/slide" Target="slide18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slide" Target="slide12.xml"/><Relationship Id="rId24" Type="http://schemas.openxmlformats.org/officeDocument/2006/relationships/image" Target="../media/image18.png"/><Relationship Id="rId5" Type="http://schemas.openxmlformats.org/officeDocument/2006/relationships/slide" Target="slide8.xml"/><Relationship Id="rId15" Type="http://schemas.openxmlformats.org/officeDocument/2006/relationships/slide" Target="slide14.xml"/><Relationship Id="rId23" Type="http://schemas.openxmlformats.org/officeDocument/2006/relationships/slide" Target="slide9.xml"/><Relationship Id="rId10" Type="http://schemas.openxmlformats.org/officeDocument/2006/relationships/image" Target="../media/image11.png"/><Relationship Id="rId19" Type="http://schemas.openxmlformats.org/officeDocument/2006/relationships/slide" Target="slide16.xml"/><Relationship Id="rId4" Type="http://schemas.openxmlformats.org/officeDocument/2006/relationships/image" Target="../media/image8.png"/><Relationship Id="rId9" Type="http://schemas.openxmlformats.org/officeDocument/2006/relationships/slide" Target="slide11.xml"/><Relationship Id="rId14" Type="http://schemas.openxmlformats.org/officeDocument/2006/relationships/image" Target="../media/image13.png"/><Relationship Id="rId2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" Target="slide6.xml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" Target="slide6.xml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" Target="slide6.xml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WordArt 6"/>
          <p:cNvSpPr>
            <a:spLocks noChangeArrowheads="1" noChangeShapeType="1" noTextEdit="1"/>
          </p:cNvSpPr>
          <p:nvPr/>
        </p:nvSpPr>
        <p:spPr bwMode="auto">
          <a:xfrm>
            <a:off x="1962150" y="812007"/>
            <a:ext cx="5455444" cy="5167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vi-VN" sz="15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 LÊ QUÝ ĐÔN</a:t>
            </a:r>
            <a:endParaRPr lang="en-US" sz="1500" b="1" kern="1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8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459" name="WordArt 8"/>
          <p:cNvSpPr>
            <a:spLocks noChangeArrowheads="1" noChangeShapeType="1" noTextEdit="1"/>
          </p:cNvSpPr>
          <p:nvPr/>
        </p:nvSpPr>
        <p:spPr bwMode="auto">
          <a:xfrm>
            <a:off x="3436144" y="3186112"/>
            <a:ext cx="2507456" cy="5857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27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460" name="Line 9"/>
          <p:cNvSpPr>
            <a:spLocks noChangeShapeType="1"/>
          </p:cNvSpPr>
          <p:nvPr/>
        </p:nvSpPr>
        <p:spPr bwMode="auto">
          <a:xfrm>
            <a:off x="1314450" y="57150"/>
            <a:ext cx="0" cy="17145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61" name="Line 10"/>
          <p:cNvSpPr>
            <a:spLocks noChangeShapeType="1"/>
          </p:cNvSpPr>
          <p:nvPr/>
        </p:nvSpPr>
        <p:spPr bwMode="auto">
          <a:xfrm>
            <a:off x="1371600" y="57150"/>
            <a:ext cx="0" cy="15430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62" name="Line 11"/>
          <p:cNvSpPr>
            <a:spLocks noChangeShapeType="1"/>
          </p:cNvSpPr>
          <p:nvPr/>
        </p:nvSpPr>
        <p:spPr bwMode="auto">
          <a:xfrm>
            <a:off x="1257300" y="114300"/>
            <a:ext cx="1600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63" name="Line 12"/>
          <p:cNvSpPr>
            <a:spLocks noChangeShapeType="1"/>
          </p:cNvSpPr>
          <p:nvPr/>
        </p:nvSpPr>
        <p:spPr bwMode="auto">
          <a:xfrm>
            <a:off x="1143000" y="171450"/>
            <a:ext cx="19431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64" name="Line 13"/>
          <p:cNvSpPr>
            <a:spLocks noChangeShapeType="1"/>
          </p:cNvSpPr>
          <p:nvPr/>
        </p:nvSpPr>
        <p:spPr bwMode="auto">
          <a:xfrm>
            <a:off x="7772400" y="57150"/>
            <a:ext cx="0" cy="17145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65" name="Line 14"/>
          <p:cNvSpPr>
            <a:spLocks noChangeShapeType="1"/>
          </p:cNvSpPr>
          <p:nvPr/>
        </p:nvSpPr>
        <p:spPr bwMode="auto">
          <a:xfrm>
            <a:off x="7829550" y="57150"/>
            <a:ext cx="0" cy="15430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66" name="Line 15"/>
          <p:cNvSpPr>
            <a:spLocks noChangeShapeType="1"/>
          </p:cNvSpPr>
          <p:nvPr/>
        </p:nvSpPr>
        <p:spPr bwMode="auto">
          <a:xfrm>
            <a:off x="5943600" y="171450"/>
            <a:ext cx="20002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67" name="Line 16"/>
          <p:cNvSpPr>
            <a:spLocks noChangeShapeType="1"/>
          </p:cNvSpPr>
          <p:nvPr/>
        </p:nvSpPr>
        <p:spPr bwMode="auto">
          <a:xfrm>
            <a:off x="5886450" y="228600"/>
            <a:ext cx="19431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35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468" name="Picture 17" descr="BAR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444" y="57150"/>
            <a:ext cx="2571750" cy="38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9" name="TextBox 2"/>
          <p:cNvSpPr txBox="1">
            <a:spLocks noChangeArrowheads="1"/>
          </p:cNvSpPr>
          <p:nvPr/>
        </p:nvSpPr>
        <p:spPr bwMode="auto">
          <a:xfrm>
            <a:off x="2627710" y="1969294"/>
            <a:ext cx="4668440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3375" b="1" kern="1200">
                <a:solidFill>
                  <a:srgbClr val="FF33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 Luyện từ và câu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3375" b="1" kern="1200">
                <a:solidFill>
                  <a:srgbClr val="FF33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Lớp: 3</a:t>
            </a:r>
          </a:p>
        </p:txBody>
      </p:sp>
    </p:spTree>
    <p:extLst>
      <p:ext uri="{BB962C8B-B14F-4D97-AF65-F5344CB8AC3E}">
        <p14:creationId xmlns:p14="http://schemas.microsoft.com/office/powerpoint/2010/main" val="4090037577"/>
      </p:ext>
    </p:extLst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9" name="Google Shape;336;p40">
            <a:extLst>
              <a:ext uri="{FF2B5EF4-FFF2-40B4-BE49-F238E27FC236}">
                <a16:creationId xmlns:a16="http://schemas.microsoft.com/office/drawing/2014/main" id="{A8EE5CF3-21C8-4AE3-8D4E-31EB3BE90C98}"/>
              </a:ext>
            </a:extLst>
          </p:cNvPr>
          <p:cNvGrpSpPr/>
          <p:nvPr/>
        </p:nvGrpSpPr>
        <p:grpSpPr>
          <a:xfrm>
            <a:off x="6457027" y="2217658"/>
            <a:ext cx="2012471" cy="2391463"/>
            <a:chOff x="11016213" y="5853720"/>
            <a:chExt cx="2012471" cy="2391463"/>
          </a:xfrm>
        </p:grpSpPr>
        <p:sp>
          <p:nvSpPr>
            <p:cNvPr id="1160" name="Google Shape;337;p40">
              <a:extLst>
                <a:ext uri="{FF2B5EF4-FFF2-40B4-BE49-F238E27FC236}">
                  <a16:creationId xmlns:a16="http://schemas.microsoft.com/office/drawing/2014/main" id="{4458A9AD-264C-4263-A920-EA848B6283AC}"/>
                </a:ext>
              </a:extLst>
            </p:cNvPr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338;p40">
              <a:extLst>
                <a:ext uri="{FF2B5EF4-FFF2-40B4-BE49-F238E27FC236}">
                  <a16:creationId xmlns:a16="http://schemas.microsoft.com/office/drawing/2014/main" id="{D56C7377-A45D-4B52-B425-4D35F9D60784}"/>
                </a:ext>
              </a:extLst>
            </p:cNvPr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339;p40">
              <a:extLst>
                <a:ext uri="{FF2B5EF4-FFF2-40B4-BE49-F238E27FC236}">
                  <a16:creationId xmlns:a16="http://schemas.microsoft.com/office/drawing/2014/main" id="{59C2A1B9-36D2-4B0C-BCDC-09EFD3E86430}"/>
                </a:ext>
              </a:extLst>
            </p:cNvPr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340;p40">
              <a:extLst>
                <a:ext uri="{FF2B5EF4-FFF2-40B4-BE49-F238E27FC236}">
                  <a16:creationId xmlns:a16="http://schemas.microsoft.com/office/drawing/2014/main" id="{01528E35-F780-4619-9304-1B2AC49AE9B8}"/>
                </a:ext>
              </a:extLst>
            </p:cNvPr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341;p40">
              <a:extLst>
                <a:ext uri="{FF2B5EF4-FFF2-40B4-BE49-F238E27FC236}">
                  <a16:creationId xmlns:a16="http://schemas.microsoft.com/office/drawing/2014/main" id="{EE4C5CA2-F993-4D17-9A74-1F1CECEF4523}"/>
                </a:ext>
              </a:extLst>
            </p:cNvPr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342;p40">
              <a:extLst>
                <a:ext uri="{FF2B5EF4-FFF2-40B4-BE49-F238E27FC236}">
                  <a16:creationId xmlns:a16="http://schemas.microsoft.com/office/drawing/2014/main" id="{9E0E5F17-ECD9-48FA-B499-5BCA017A3817}"/>
                </a:ext>
              </a:extLst>
            </p:cNvPr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343;p40">
              <a:extLst>
                <a:ext uri="{FF2B5EF4-FFF2-40B4-BE49-F238E27FC236}">
                  <a16:creationId xmlns:a16="http://schemas.microsoft.com/office/drawing/2014/main" id="{FC4264E7-58EA-4A05-8C5F-CF011BD4AFB9}"/>
                </a:ext>
              </a:extLst>
            </p:cNvPr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344;p40">
              <a:extLst>
                <a:ext uri="{FF2B5EF4-FFF2-40B4-BE49-F238E27FC236}">
                  <a16:creationId xmlns:a16="http://schemas.microsoft.com/office/drawing/2014/main" id="{013C3C99-4012-459B-91F7-0C5CADE8F4B5}"/>
                </a:ext>
              </a:extLst>
            </p:cNvPr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345;p40">
              <a:extLst>
                <a:ext uri="{FF2B5EF4-FFF2-40B4-BE49-F238E27FC236}">
                  <a16:creationId xmlns:a16="http://schemas.microsoft.com/office/drawing/2014/main" id="{807FE1CA-7885-4CA4-8BF8-137612BB2F2A}"/>
                </a:ext>
              </a:extLst>
            </p:cNvPr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346;p40">
              <a:extLst>
                <a:ext uri="{FF2B5EF4-FFF2-40B4-BE49-F238E27FC236}">
                  <a16:creationId xmlns:a16="http://schemas.microsoft.com/office/drawing/2014/main" id="{BA6EC2A4-6AEC-407E-A023-FC24F55FF8A3}"/>
                </a:ext>
              </a:extLst>
            </p:cNvPr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347;p40">
              <a:extLst>
                <a:ext uri="{FF2B5EF4-FFF2-40B4-BE49-F238E27FC236}">
                  <a16:creationId xmlns:a16="http://schemas.microsoft.com/office/drawing/2014/main" id="{649625B2-18E5-467F-AA94-CFB530C255B6}"/>
                </a:ext>
              </a:extLst>
            </p:cNvPr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348;p40">
              <a:extLst>
                <a:ext uri="{FF2B5EF4-FFF2-40B4-BE49-F238E27FC236}">
                  <a16:creationId xmlns:a16="http://schemas.microsoft.com/office/drawing/2014/main" id="{BD253A21-CBD1-47B3-9042-9F6BDECA8C37}"/>
                </a:ext>
              </a:extLst>
            </p:cNvPr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349;p40">
              <a:extLst>
                <a:ext uri="{FF2B5EF4-FFF2-40B4-BE49-F238E27FC236}">
                  <a16:creationId xmlns:a16="http://schemas.microsoft.com/office/drawing/2014/main" id="{164340FA-A428-4B7D-A711-3E69B2AD0B9E}"/>
                </a:ext>
              </a:extLst>
            </p:cNvPr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350;p40">
              <a:extLst>
                <a:ext uri="{FF2B5EF4-FFF2-40B4-BE49-F238E27FC236}">
                  <a16:creationId xmlns:a16="http://schemas.microsoft.com/office/drawing/2014/main" id="{9B3BD1E9-7E25-4C89-8B40-9FB0FC837DF3}"/>
                </a:ext>
              </a:extLst>
            </p:cNvPr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351;p40">
              <a:extLst>
                <a:ext uri="{FF2B5EF4-FFF2-40B4-BE49-F238E27FC236}">
                  <a16:creationId xmlns:a16="http://schemas.microsoft.com/office/drawing/2014/main" id="{4FF81C28-218D-431A-A6CE-CBD21C061865}"/>
                </a:ext>
              </a:extLst>
            </p:cNvPr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352;p40">
              <a:extLst>
                <a:ext uri="{FF2B5EF4-FFF2-40B4-BE49-F238E27FC236}">
                  <a16:creationId xmlns:a16="http://schemas.microsoft.com/office/drawing/2014/main" id="{A8857651-94CD-4711-9246-885CF7E5BA15}"/>
                </a:ext>
              </a:extLst>
            </p:cNvPr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353;p40">
              <a:extLst>
                <a:ext uri="{FF2B5EF4-FFF2-40B4-BE49-F238E27FC236}">
                  <a16:creationId xmlns:a16="http://schemas.microsoft.com/office/drawing/2014/main" id="{A23208F1-97C1-41DF-86D7-DD23935A3DCB}"/>
                </a:ext>
              </a:extLst>
            </p:cNvPr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354;p40">
              <a:extLst>
                <a:ext uri="{FF2B5EF4-FFF2-40B4-BE49-F238E27FC236}">
                  <a16:creationId xmlns:a16="http://schemas.microsoft.com/office/drawing/2014/main" id="{28B8F324-3B1A-4B61-9355-2794054A1007}"/>
                </a:ext>
              </a:extLst>
            </p:cNvPr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355;p40">
              <a:extLst>
                <a:ext uri="{FF2B5EF4-FFF2-40B4-BE49-F238E27FC236}">
                  <a16:creationId xmlns:a16="http://schemas.microsoft.com/office/drawing/2014/main" id="{E68D196C-BCB7-4105-ACA5-2FBDD35615C2}"/>
                </a:ext>
              </a:extLst>
            </p:cNvPr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356;p40">
              <a:extLst>
                <a:ext uri="{FF2B5EF4-FFF2-40B4-BE49-F238E27FC236}">
                  <a16:creationId xmlns:a16="http://schemas.microsoft.com/office/drawing/2014/main" id="{65CD70FD-5DB7-417D-85C0-30AC54CDA264}"/>
                </a:ext>
              </a:extLst>
            </p:cNvPr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357;p40">
              <a:extLst>
                <a:ext uri="{FF2B5EF4-FFF2-40B4-BE49-F238E27FC236}">
                  <a16:creationId xmlns:a16="http://schemas.microsoft.com/office/drawing/2014/main" id="{650D70D1-6FF0-4470-B4A3-D987695B6784}"/>
                </a:ext>
              </a:extLst>
            </p:cNvPr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358;p40">
              <a:extLst>
                <a:ext uri="{FF2B5EF4-FFF2-40B4-BE49-F238E27FC236}">
                  <a16:creationId xmlns:a16="http://schemas.microsoft.com/office/drawing/2014/main" id="{7655023F-EA86-4CC3-BB1B-1E99FBFE4AB0}"/>
                </a:ext>
              </a:extLst>
            </p:cNvPr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359;p40">
              <a:extLst>
                <a:ext uri="{FF2B5EF4-FFF2-40B4-BE49-F238E27FC236}">
                  <a16:creationId xmlns:a16="http://schemas.microsoft.com/office/drawing/2014/main" id="{5937F180-FF58-4B28-A9E8-BE20E2E511C5}"/>
                </a:ext>
              </a:extLst>
            </p:cNvPr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360;p40">
              <a:extLst>
                <a:ext uri="{FF2B5EF4-FFF2-40B4-BE49-F238E27FC236}">
                  <a16:creationId xmlns:a16="http://schemas.microsoft.com/office/drawing/2014/main" id="{F32E8C1D-C54D-482A-B3A5-FBCE7398F9C0}"/>
                </a:ext>
              </a:extLst>
            </p:cNvPr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361;p40">
              <a:extLst>
                <a:ext uri="{FF2B5EF4-FFF2-40B4-BE49-F238E27FC236}">
                  <a16:creationId xmlns:a16="http://schemas.microsoft.com/office/drawing/2014/main" id="{BE1547DB-23B5-49DC-BA6F-6C226C728528}"/>
                </a:ext>
              </a:extLst>
            </p:cNvPr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362;p40">
              <a:extLst>
                <a:ext uri="{FF2B5EF4-FFF2-40B4-BE49-F238E27FC236}">
                  <a16:creationId xmlns:a16="http://schemas.microsoft.com/office/drawing/2014/main" id="{C5B738E3-B01D-47BF-A35A-F80721F88A2B}"/>
                </a:ext>
              </a:extLst>
            </p:cNvPr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363;p40">
              <a:extLst>
                <a:ext uri="{FF2B5EF4-FFF2-40B4-BE49-F238E27FC236}">
                  <a16:creationId xmlns:a16="http://schemas.microsoft.com/office/drawing/2014/main" id="{C0ABC94E-EDFA-482F-BB7A-6345C8C4EA5C}"/>
                </a:ext>
              </a:extLst>
            </p:cNvPr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364;p40">
              <a:extLst>
                <a:ext uri="{FF2B5EF4-FFF2-40B4-BE49-F238E27FC236}">
                  <a16:creationId xmlns:a16="http://schemas.microsoft.com/office/drawing/2014/main" id="{DA8C331A-4623-4E9F-9A34-93FFC54AB674}"/>
                </a:ext>
              </a:extLst>
            </p:cNvPr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365;p40">
              <a:extLst>
                <a:ext uri="{FF2B5EF4-FFF2-40B4-BE49-F238E27FC236}">
                  <a16:creationId xmlns:a16="http://schemas.microsoft.com/office/drawing/2014/main" id="{CFF58701-329B-4859-A47F-647C075575CE}"/>
                </a:ext>
              </a:extLst>
            </p:cNvPr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366;p40">
              <a:extLst>
                <a:ext uri="{FF2B5EF4-FFF2-40B4-BE49-F238E27FC236}">
                  <a16:creationId xmlns:a16="http://schemas.microsoft.com/office/drawing/2014/main" id="{BA6353E6-523E-4C4B-BD18-A402A18F3EBA}"/>
                </a:ext>
              </a:extLst>
            </p:cNvPr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367;p40">
              <a:extLst>
                <a:ext uri="{FF2B5EF4-FFF2-40B4-BE49-F238E27FC236}">
                  <a16:creationId xmlns:a16="http://schemas.microsoft.com/office/drawing/2014/main" id="{09CD67AA-AFCF-43CC-B744-D5FE9AFE5097}"/>
                </a:ext>
              </a:extLst>
            </p:cNvPr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368;p40">
              <a:extLst>
                <a:ext uri="{FF2B5EF4-FFF2-40B4-BE49-F238E27FC236}">
                  <a16:creationId xmlns:a16="http://schemas.microsoft.com/office/drawing/2014/main" id="{0F42A4A7-6A4A-4F06-8B14-357181BCDE7E}"/>
                </a:ext>
              </a:extLst>
            </p:cNvPr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369;p40">
              <a:extLst>
                <a:ext uri="{FF2B5EF4-FFF2-40B4-BE49-F238E27FC236}">
                  <a16:creationId xmlns:a16="http://schemas.microsoft.com/office/drawing/2014/main" id="{EE60EC97-F3A5-4233-AB90-CC8501621FAC}"/>
                </a:ext>
              </a:extLst>
            </p:cNvPr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370;p40">
              <a:extLst>
                <a:ext uri="{FF2B5EF4-FFF2-40B4-BE49-F238E27FC236}">
                  <a16:creationId xmlns:a16="http://schemas.microsoft.com/office/drawing/2014/main" id="{E2E490BB-F25E-43C5-90A6-3364BA275E70}"/>
                </a:ext>
              </a:extLst>
            </p:cNvPr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371;p40">
              <a:extLst>
                <a:ext uri="{FF2B5EF4-FFF2-40B4-BE49-F238E27FC236}">
                  <a16:creationId xmlns:a16="http://schemas.microsoft.com/office/drawing/2014/main" id="{03E559F5-F7FD-4615-921A-8DE168D2DA8E}"/>
                </a:ext>
              </a:extLst>
            </p:cNvPr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372;p40">
              <a:extLst>
                <a:ext uri="{FF2B5EF4-FFF2-40B4-BE49-F238E27FC236}">
                  <a16:creationId xmlns:a16="http://schemas.microsoft.com/office/drawing/2014/main" id="{74F0FB4C-1E7F-4B13-BD46-FA2042EF6B48}"/>
                </a:ext>
              </a:extLst>
            </p:cNvPr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373;p40">
              <a:extLst>
                <a:ext uri="{FF2B5EF4-FFF2-40B4-BE49-F238E27FC236}">
                  <a16:creationId xmlns:a16="http://schemas.microsoft.com/office/drawing/2014/main" id="{F4FC3369-7414-446F-9189-6F929AAB67BC}"/>
                </a:ext>
              </a:extLst>
            </p:cNvPr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374;p40">
              <a:extLst>
                <a:ext uri="{FF2B5EF4-FFF2-40B4-BE49-F238E27FC236}">
                  <a16:creationId xmlns:a16="http://schemas.microsoft.com/office/drawing/2014/main" id="{4214CC43-7361-495C-B7F1-23B391743748}"/>
                </a:ext>
              </a:extLst>
            </p:cNvPr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375;p40">
              <a:extLst>
                <a:ext uri="{FF2B5EF4-FFF2-40B4-BE49-F238E27FC236}">
                  <a16:creationId xmlns:a16="http://schemas.microsoft.com/office/drawing/2014/main" id="{3413DC69-CADC-401D-8C76-DC9F28498D6C}"/>
                </a:ext>
              </a:extLst>
            </p:cNvPr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376;p40">
              <a:extLst>
                <a:ext uri="{FF2B5EF4-FFF2-40B4-BE49-F238E27FC236}">
                  <a16:creationId xmlns:a16="http://schemas.microsoft.com/office/drawing/2014/main" id="{510A5F5E-A273-4061-B433-ADA6DC4EB4E8}"/>
                </a:ext>
              </a:extLst>
            </p:cNvPr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377;p40">
              <a:extLst>
                <a:ext uri="{FF2B5EF4-FFF2-40B4-BE49-F238E27FC236}">
                  <a16:creationId xmlns:a16="http://schemas.microsoft.com/office/drawing/2014/main" id="{061F7656-D656-4AC0-8A87-F33C462F99B2}"/>
                </a:ext>
              </a:extLst>
            </p:cNvPr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378;p40">
              <a:extLst>
                <a:ext uri="{FF2B5EF4-FFF2-40B4-BE49-F238E27FC236}">
                  <a16:creationId xmlns:a16="http://schemas.microsoft.com/office/drawing/2014/main" id="{F00F8611-9D98-4CC0-9418-DDC054A4F7B1}"/>
                </a:ext>
              </a:extLst>
            </p:cNvPr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379;p40">
              <a:extLst>
                <a:ext uri="{FF2B5EF4-FFF2-40B4-BE49-F238E27FC236}">
                  <a16:creationId xmlns:a16="http://schemas.microsoft.com/office/drawing/2014/main" id="{DC8EC5B9-CAE0-4210-941F-A02C70AF87B3}"/>
                </a:ext>
              </a:extLst>
            </p:cNvPr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380;p40">
              <a:extLst>
                <a:ext uri="{FF2B5EF4-FFF2-40B4-BE49-F238E27FC236}">
                  <a16:creationId xmlns:a16="http://schemas.microsoft.com/office/drawing/2014/main" id="{4793704A-3E58-414A-AEB1-377C4753110E}"/>
                </a:ext>
              </a:extLst>
            </p:cNvPr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381;p40">
              <a:extLst>
                <a:ext uri="{FF2B5EF4-FFF2-40B4-BE49-F238E27FC236}">
                  <a16:creationId xmlns:a16="http://schemas.microsoft.com/office/drawing/2014/main" id="{97952C95-CCFC-4983-8636-BF58942F8C28}"/>
                </a:ext>
              </a:extLst>
            </p:cNvPr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382;p40">
              <a:extLst>
                <a:ext uri="{FF2B5EF4-FFF2-40B4-BE49-F238E27FC236}">
                  <a16:creationId xmlns:a16="http://schemas.microsoft.com/office/drawing/2014/main" id="{1D2952F2-560B-4D01-93D9-C1F63712B2E0}"/>
                </a:ext>
              </a:extLst>
            </p:cNvPr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383;p40">
              <a:extLst>
                <a:ext uri="{FF2B5EF4-FFF2-40B4-BE49-F238E27FC236}">
                  <a16:creationId xmlns:a16="http://schemas.microsoft.com/office/drawing/2014/main" id="{827C521A-F9BC-429E-A8F9-2BC265DA7E3C}"/>
                </a:ext>
              </a:extLst>
            </p:cNvPr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384;p40">
              <a:extLst>
                <a:ext uri="{FF2B5EF4-FFF2-40B4-BE49-F238E27FC236}">
                  <a16:creationId xmlns:a16="http://schemas.microsoft.com/office/drawing/2014/main" id="{0582BBD9-8747-4537-8656-51904BDB5CD9}"/>
                </a:ext>
              </a:extLst>
            </p:cNvPr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385;p40">
              <a:extLst>
                <a:ext uri="{FF2B5EF4-FFF2-40B4-BE49-F238E27FC236}">
                  <a16:creationId xmlns:a16="http://schemas.microsoft.com/office/drawing/2014/main" id="{3AA6DE0E-525F-4E06-9217-DC9DA59B0C4E}"/>
                </a:ext>
              </a:extLst>
            </p:cNvPr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386;p40">
              <a:extLst>
                <a:ext uri="{FF2B5EF4-FFF2-40B4-BE49-F238E27FC236}">
                  <a16:creationId xmlns:a16="http://schemas.microsoft.com/office/drawing/2014/main" id="{8EEB94A2-925C-4C9A-9BAE-F354215059F1}"/>
                </a:ext>
              </a:extLst>
            </p:cNvPr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387;p40">
              <a:extLst>
                <a:ext uri="{FF2B5EF4-FFF2-40B4-BE49-F238E27FC236}">
                  <a16:creationId xmlns:a16="http://schemas.microsoft.com/office/drawing/2014/main" id="{A8168A1B-5B98-428E-9547-9F47115BBF0A}"/>
                </a:ext>
              </a:extLst>
            </p:cNvPr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388;p40">
              <a:extLst>
                <a:ext uri="{FF2B5EF4-FFF2-40B4-BE49-F238E27FC236}">
                  <a16:creationId xmlns:a16="http://schemas.microsoft.com/office/drawing/2014/main" id="{64704A74-6E5E-41EF-B0FA-90AA639A8DFF}"/>
                </a:ext>
              </a:extLst>
            </p:cNvPr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389;p40">
              <a:extLst>
                <a:ext uri="{FF2B5EF4-FFF2-40B4-BE49-F238E27FC236}">
                  <a16:creationId xmlns:a16="http://schemas.microsoft.com/office/drawing/2014/main" id="{A6E859CE-8D10-4F67-9685-923C30B42F5B}"/>
                </a:ext>
              </a:extLst>
            </p:cNvPr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390;p40">
              <a:extLst>
                <a:ext uri="{FF2B5EF4-FFF2-40B4-BE49-F238E27FC236}">
                  <a16:creationId xmlns:a16="http://schemas.microsoft.com/office/drawing/2014/main" id="{93B77379-BD71-4A01-9CD7-34378AC68081}"/>
                </a:ext>
              </a:extLst>
            </p:cNvPr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391;p40">
              <a:extLst>
                <a:ext uri="{FF2B5EF4-FFF2-40B4-BE49-F238E27FC236}">
                  <a16:creationId xmlns:a16="http://schemas.microsoft.com/office/drawing/2014/main" id="{7E367892-2765-40C0-A2AA-DBB7F8E1FF27}"/>
                </a:ext>
              </a:extLst>
            </p:cNvPr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392;p40">
              <a:extLst>
                <a:ext uri="{FF2B5EF4-FFF2-40B4-BE49-F238E27FC236}">
                  <a16:creationId xmlns:a16="http://schemas.microsoft.com/office/drawing/2014/main" id="{285A0F6B-366F-4DCC-9E3B-F6D756E5F262}"/>
                </a:ext>
              </a:extLst>
            </p:cNvPr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393;p40">
              <a:extLst>
                <a:ext uri="{FF2B5EF4-FFF2-40B4-BE49-F238E27FC236}">
                  <a16:creationId xmlns:a16="http://schemas.microsoft.com/office/drawing/2014/main" id="{A3CCF63E-0191-40D1-9AA1-53A222E1B758}"/>
                </a:ext>
              </a:extLst>
            </p:cNvPr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394;p40">
              <a:extLst>
                <a:ext uri="{FF2B5EF4-FFF2-40B4-BE49-F238E27FC236}">
                  <a16:creationId xmlns:a16="http://schemas.microsoft.com/office/drawing/2014/main" id="{8C916F4B-C641-43F0-B9FE-CFF068A80517}"/>
                </a:ext>
              </a:extLst>
            </p:cNvPr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395;p40">
              <a:extLst>
                <a:ext uri="{FF2B5EF4-FFF2-40B4-BE49-F238E27FC236}">
                  <a16:creationId xmlns:a16="http://schemas.microsoft.com/office/drawing/2014/main" id="{16C0469A-1D80-46D3-B350-906615E0886A}"/>
                </a:ext>
              </a:extLst>
            </p:cNvPr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396;p40">
              <a:extLst>
                <a:ext uri="{FF2B5EF4-FFF2-40B4-BE49-F238E27FC236}">
                  <a16:creationId xmlns:a16="http://schemas.microsoft.com/office/drawing/2014/main" id="{78C5EC5C-341F-4A4D-8709-78A60C30B3AF}"/>
                </a:ext>
              </a:extLst>
            </p:cNvPr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397;p40">
              <a:extLst>
                <a:ext uri="{FF2B5EF4-FFF2-40B4-BE49-F238E27FC236}">
                  <a16:creationId xmlns:a16="http://schemas.microsoft.com/office/drawing/2014/main" id="{A5C4CF20-0FD9-4893-8753-8B3369BEBA57}"/>
                </a:ext>
              </a:extLst>
            </p:cNvPr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398;p40">
              <a:extLst>
                <a:ext uri="{FF2B5EF4-FFF2-40B4-BE49-F238E27FC236}">
                  <a16:creationId xmlns:a16="http://schemas.microsoft.com/office/drawing/2014/main" id="{3B383D1A-E9DD-4419-8C68-BFDFF3311A89}"/>
                </a:ext>
              </a:extLst>
            </p:cNvPr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399;p40">
              <a:extLst>
                <a:ext uri="{FF2B5EF4-FFF2-40B4-BE49-F238E27FC236}">
                  <a16:creationId xmlns:a16="http://schemas.microsoft.com/office/drawing/2014/main" id="{DBAB60E6-70C4-4FF8-8FAE-37674A5F9895}"/>
                </a:ext>
              </a:extLst>
            </p:cNvPr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400;p40">
              <a:extLst>
                <a:ext uri="{FF2B5EF4-FFF2-40B4-BE49-F238E27FC236}">
                  <a16:creationId xmlns:a16="http://schemas.microsoft.com/office/drawing/2014/main" id="{688A3326-925B-47DC-964A-C91EBCB3BF64}"/>
                </a:ext>
              </a:extLst>
            </p:cNvPr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401;p40">
              <a:extLst>
                <a:ext uri="{FF2B5EF4-FFF2-40B4-BE49-F238E27FC236}">
                  <a16:creationId xmlns:a16="http://schemas.microsoft.com/office/drawing/2014/main" id="{4FBE30F5-8F1A-40F0-96AE-8B00D3C4C0A0}"/>
                </a:ext>
              </a:extLst>
            </p:cNvPr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402;p40">
              <a:extLst>
                <a:ext uri="{FF2B5EF4-FFF2-40B4-BE49-F238E27FC236}">
                  <a16:creationId xmlns:a16="http://schemas.microsoft.com/office/drawing/2014/main" id="{8D88AA0F-91FB-476A-8E69-BC089EDF68A7}"/>
                </a:ext>
              </a:extLst>
            </p:cNvPr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403;p40">
              <a:extLst>
                <a:ext uri="{FF2B5EF4-FFF2-40B4-BE49-F238E27FC236}">
                  <a16:creationId xmlns:a16="http://schemas.microsoft.com/office/drawing/2014/main" id="{92A13D97-CB93-44DF-A15D-D4DDC13BB924}"/>
                </a:ext>
              </a:extLst>
            </p:cNvPr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404;p40">
              <a:extLst>
                <a:ext uri="{FF2B5EF4-FFF2-40B4-BE49-F238E27FC236}">
                  <a16:creationId xmlns:a16="http://schemas.microsoft.com/office/drawing/2014/main" id="{B3F6ACA3-FC07-4B42-B393-D6F8503E3398}"/>
                </a:ext>
              </a:extLst>
            </p:cNvPr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405;p40">
              <a:extLst>
                <a:ext uri="{FF2B5EF4-FFF2-40B4-BE49-F238E27FC236}">
                  <a16:creationId xmlns:a16="http://schemas.microsoft.com/office/drawing/2014/main" id="{A3CF6BD4-5AAF-45CD-963E-05A4B4E87ED7}"/>
                </a:ext>
              </a:extLst>
            </p:cNvPr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406;p40">
              <a:extLst>
                <a:ext uri="{FF2B5EF4-FFF2-40B4-BE49-F238E27FC236}">
                  <a16:creationId xmlns:a16="http://schemas.microsoft.com/office/drawing/2014/main" id="{74211914-D4F1-4620-B8F8-53EDFC59C532}"/>
                </a:ext>
              </a:extLst>
            </p:cNvPr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407;p40">
              <a:extLst>
                <a:ext uri="{FF2B5EF4-FFF2-40B4-BE49-F238E27FC236}">
                  <a16:creationId xmlns:a16="http://schemas.microsoft.com/office/drawing/2014/main" id="{470927CB-4E47-4231-BB1D-271AE703A177}"/>
                </a:ext>
              </a:extLst>
            </p:cNvPr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408;p40">
              <a:extLst>
                <a:ext uri="{FF2B5EF4-FFF2-40B4-BE49-F238E27FC236}">
                  <a16:creationId xmlns:a16="http://schemas.microsoft.com/office/drawing/2014/main" id="{D8D07355-F95C-4995-8DDB-A88F78060B5B}"/>
                </a:ext>
              </a:extLst>
            </p:cNvPr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409;p40">
              <a:extLst>
                <a:ext uri="{FF2B5EF4-FFF2-40B4-BE49-F238E27FC236}">
                  <a16:creationId xmlns:a16="http://schemas.microsoft.com/office/drawing/2014/main" id="{A397151B-0ABE-4636-A8DC-FD18244AD0EC}"/>
                </a:ext>
              </a:extLst>
            </p:cNvPr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410;p40">
              <a:extLst>
                <a:ext uri="{FF2B5EF4-FFF2-40B4-BE49-F238E27FC236}">
                  <a16:creationId xmlns:a16="http://schemas.microsoft.com/office/drawing/2014/main" id="{2C205963-B53D-45EF-A360-CA51C16B938B}"/>
                </a:ext>
              </a:extLst>
            </p:cNvPr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411;p40">
              <a:extLst>
                <a:ext uri="{FF2B5EF4-FFF2-40B4-BE49-F238E27FC236}">
                  <a16:creationId xmlns:a16="http://schemas.microsoft.com/office/drawing/2014/main" id="{A8249838-25CE-4FE1-99BD-C0E7B192FE7C}"/>
                </a:ext>
              </a:extLst>
            </p:cNvPr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412;p40">
              <a:extLst>
                <a:ext uri="{FF2B5EF4-FFF2-40B4-BE49-F238E27FC236}">
                  <a16:creationId xmlns:a16="http://schemas.microsoft.com/office/drawing/2014/main" id="{A8077227-6835-484C-9FB1-B3F3E20A8665}"/>
                </a:ext>
              </a:extLst>
            </p:cNvPr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413;p40">
              <a:extLst>
                <a:ext uri="{FF2B5EF4-FFF2-40B4-BE49-F238E27FC236}">
                  <a16:creationId xmlns:a16="http://schemas.microsoft.com/office/drawing/2014/main" id="{60D87901-5294-47A0-B30B-FF63690D5595}"/>
                </a:ext>
              </a:extLst>
            </p:cNvPr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414;p40">
              <a:extLst>
                <a:ext uri="{FF2B5EF4-FFF2-40B4-BE49-F238E27FC236}">
                  <a16:creationId xmlns:a16="http://schemas.microsoft.com/office/drawing/2014/main" id="{86C2CE2F-208D-4549-BD84-B526D9EADB28}"/>
                </a:ext>
              </a:extLst>
            </p:cNvPr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415;p40">
              <a:extLst>
                <a:ext uri="{FF2B5EF4-FFF2-40B4-BE49-F238E27FC236}">
                  <a16:creationId xmlns:a16="http://schemas.microsoft.com/office/drawing/2014/main" id="{9CA0C6EE-B1C3-48F6-AAAD-ADB23F00973A}"/>
                </a:ext>
              </a:extLst>
            </p:cNvPr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416;p40">
              <a:extLst>
                <a:ext uri="{FF2B5EF4-FFF2-40B4-BE49-F238E27FC236}">
                  <a16:creationId xmlns:a16="http://schemas.microsoft.com/office/drawing/2014/main" id="{E88AC992-A590-40F9-A77D-E360581EE333}"/>
                </a:ext>
              </a:extLst>
            </p:cNvPr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417;p40">
              <a:extLst>
                <a:ext uri="{FF2B5EF4-FFF2-40B4-BE49-F238E27FC236}">
                  <a16:creationId xmlns:a16="http://schemas.microsoft.com/office/drawing/2014/main" id="{C615D2DB-33FD-4B6D-9B14-531A45F893FC}"/>
                </a:ext>
              </a:extLst>
            </p:cNvPr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418;p40">
              <a:extLst>
                <a:ext uri="{FF2B5EF4-FFF2-40B4-BE49-F238E27FC236}">
                  <a16:creationId xmlns:a16="http://schemas.microsoft.com/office/drawing/2014/main" id="{F7B64591-C792-4422-903E-E9520F26E337}"/>
                </a:ext>
              </a:extLst>
            </p:cNvPr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419;p40">
              <a:extLst>
                <a:ext uri="{FF2B5EF4-FFF2-40B4-BE49-F238E27FC236}">
                  <a16:creationId xmlns:a16="http://schemas.microsoft.com/office/drawing/2014/main" id="{DEA06381-7DB7-48C7-94D7-00D33079ABAD}"/>
                </a:ext>
              </a:extLst>
            </p:cNvPr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420;p40">
              <a:extLst>
                <a:ext uri="{FF2B5EF4-FFF2-40B4-BE49-F238E27FC236}">
                  <a16:creationId xmlns:a16="http://schemas.microsoft.com/office/drawing/2014/main" id="{EE2732DA-EA51-4134-80FD-6EC3B30442B5}"/>
                </a:ext>
              </a:extLst>
            </p:cNvPr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421;p40">
              <a:extLst>
                <a:ext uri="{FF2B5EF4-FFF2-40B4-BE49-F238E27FC236}">
                  <a16:creationId xmlns:a16="http://schemas.microsoft.com/office/drawing/2014/main" id="{D6C7A545-BA58-42F5-9E49-1EF1D2F38E8B}"/>
                </a:ext>
              </a:extLst>
            </p:cNvPr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422;p40">
              <a:extLst>
                <a:ext uri="{FF2B5EF4-FFF2-40B4-BE49-F238E27FC236}">
                  <a16:creationId xmlns:a16="http://schemas.microsoft.com/office/drawing/2014/main" id="{FA79E206-7152-4387-A61D-2CD2F4511593}"/>
                </a:ext>
              </a:extLst>
            </p:cNvPr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423;p40">
              <a:extLst>
                <a:ext uri="{FF2B5EF4-FFF2-40B4-BE49-F238E27FC236}">
                  <a16:creationId xmlns:a16="http://schemas.microsoft.com/office/drawing/2014/main" id="{6B2BCBF5-CAB3-4900-9BCC-D889DE95C3C0}"/>
                </a:ext>
              </a:extLst>
            </p:cNvPr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424;p40">
              <a:extLst>
                <a:ext uri="{FF2B5EF4-FFF2-40B4-BE49-F238E27FC236}">
                  <a16:creationId xmlns:a16="http://schemas.microsoft.com/office/drawing/2014/main" id="{6F93C235-B682-4831-8BC9-724E57B38579}"/>
                </a:ext>
              </a:extLst>
            </p:cNvPr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425;p40">
              <a:extLst>
                <a:ext uri="{FF2B5EF4-FFF2-40B4-BE49-F238E27FC236}">
                  <a16:creationId xmlns:a16="http://schemas.microsoft.com/office/drawing/2014/main" id="{8AB60FFD-F6B3-48A3-83D4-C81C9C1235A4}"/>
                </a:ext>
              </a:extLst>
            </p:cNvPr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426;p40">
              <a:extLst>
                <a:ext uri="{FF2B5EF4-FFF2-40B4-BE49-F238E27FC236}">
                  <a16:creationId xmlns:a16="http://schemas.microsoft.com/office/drawing/2014/main" id="{62584433-AFDE-4EE2-AEF8-933482BD2367}"/>
                </a:ext>
              </a:extLst>
            </p:cNvPr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427;p40">
              <a:extLst>
                <a:ext uri="{FF2B5EF4-FFF2-40B4-BE49-F238E27FC236}">
                  <a16:creationId xmlns:a16="http://schemas.microsoft.com/office/drawing/2014/main" id="{2BC23E8C-127A-412F-80A2-88CDA4ECC3F7}"/>
                </a:ext>
              </a:extLst>
            </p:cNvPr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428;p40">
              <a:extLst>
                <a:ext uri="{FF2B5EF4-FFF2-40B4-BE49-F238E27FC236}">
                  <a16:creationId xmlns:a16="http://schemas.microsoft.com/office/drawing/2014/main" id="{F6F040C8-1830-4C64-9781-D1FF15891D58}"/>
                </a:ext>
              </a:extLst>
            </p:cNvPr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429;p40">
              <a:extLst>
                <a:ext uri="{FF2B5EF4-FFF2-40B4-BE49-F238E27FC236}">
                  <a16:creationId xmlns:a16="http://schemas.microsoft.com/office/drawing/2014/main" id="{C6DBE2C9-710D-41B9-BB30-974A49696E87}"/>
                </a:ext>
              </a:extLst>
            </p:cNvPr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430;p40">
              <a:extLst>
                <a:ext uri="{FF2B5EF4-FFF2-40B4-BE49-F238E27FC236}">
                  <a16:creationId xmlns:a16="http://schemas.microsoft.com/office/drawing/2014/main" id="{96254375-77CD-467E-85E2-DF5B3230FDAC}"/>
                </a:ext>
              </a:extLst>
            </p:cNvPr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431;p40">
              <a:extLst>
                <a:ext uri="{FF2B5EF4-FFF2-40B4-BE49-F238E27FC236}">
                  <a16:creationId xmlns:a16="http://schemas.microsoft.com/office/drawing/2014/main" id="{6BF44648-AB06-4CEC-AD2A-59522996B124}"/>
                </a:ext>
              </a:extLst>
            </p:cNvPr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432;p40">
              <a:extLst>
                <a:ext uri="{FF2B5EF4-FFF2-40B4-BE49-F238E27FC236}">
                  <a16:creationId xmlns:a16="http://schemas.microsoft.com/office/drawing/2014/main" id="{BFEEA7DC-B229-4F8A-B185-31320DAE19DC}"/>
                </a:ext>
              </a:extLst>
            </p:cNvPr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433;p40">
              <a:extLst>
                <a:ext uri="{FF2B5EF4-FFF2-40B4-BE49-F238E27FC236}">
                  <a16:creationId xmlns:a16="http://schemas.microsoft.com/office/drawing/2014/main" id="{FB5D2F8B-8265-4BEF-8997-2D24565246EB}"/>
                </a:ext>
              </a:extLst>
            </p:cNvPr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434;p40">
              <a:extLst>
                <a:ext uri="{FF2B5EF4-FFF2-40B4-BE49-F238E27FC236}">
                  <a16:creationId xmlns:a16="http://schemas.microsoft.com/office/drawing/2014/main" id="{3BF0F7F5-F102-41C5-A06C-30BDF6A824B1}"/>
                </a:ext>
              </a:extLst>
            </p:cNvPr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435;p40">
              <a:extLst>
                <a:ext uri="{FF2B5EF4-FFF2-40B4-BE49-F238E27FC236}">
                  <a16:creationId xmlns:a16="http://schemas.microsoft.com/office/drawing/2014/main" id="{AEE1D4AD-E033-458F-92C5-C349E2B4503C}"/>
                </a:ext>
              </a:extLst>
            </p:cNvPr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436;p40">
              <a:extLst>
                <a:ext uri="{FF2B5EF4-FFF2-40B4-BE49-F238E27FC236}">
                  <a16:creationId xmlns:a16="http://schemas.microsoft.com/office/drawing/2014/main" id="{AE6D2B02-37BD-44CC-92AA-B9A34A88F08B}"/>
                </a:ext>
              </a:extLst>
            </p:cNvPr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437;p40">
              <a:extLst>
                <a:ext uri="{FF2B5EF4-FFF2-40B4-BE49-F238E27FC236}">
                  <a16:creationId xmlns:a16="http://schemas.microsoft.com/office/drawing/2014/main" id="{12DEA6F8-6DBE-423E-B9B7-32E6D2DD281E}"/>
                </a:ext>
              </a:extLst>
            </p:cNvPr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438;p40">
              <a:extLst>
                <a:ext uri="{FF2B5EF4-FFF2-40B4-BE49-F238E27FC236}">
                  <a16:creationId xmlns:a16="http://schemas.microsoft.com/office/drawing/2014/main" id="{362DC8D8-0DFA-4F2B-B6FE-19164200822E}"/>
                </a:ext>
              </a:extLst>
            </p:cNvPr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439;p40">
              <a:extLst>
                <a:ext uri="{FF2B5EF4-FFF2-40B4-BE49-F238E27FC236}">
                  <a16:creationId xmlns:a16="http://schemas.microsoft.com/office/drawing/2014/main" id="{4107E464-AE9D-4304-B2C0-392597AB0C75}"/>
                </a:ext>
              </a:extLst>
            </p:cNvPr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440;p40">
              <a:extLst>
                <a:ext uri="{FF2B5EF4-FFF2-40B4-BE49-F238E27FC236}">
                  <a16:creationId xmlns:a16="http://schemas.microsoft.com/office/drawing/2014/main" id="{768C908F-990D-40F5-9937-87C0DB55EBDE}"/>
                </a:ext>
              </a:extLst>
            </p:cNvPr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441;p40">
              <a:extLst>
                <a:ext uri="{FF2B5EF4-FFF2-40B4-BE49-F238E27FC236}">
                  <a16:creationId xmlns:a16="http://schemas.microsoft.com/office/drawing/2014/main" id="{38DD91DF-9D05-48C0-9804-5828B4A2CCD6}"/>
                </a:ext>
              </a:extLst>
            </p:cNvPr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442;p40">
              <a:extLst>
                <a:ext uri="{FF2B5EF4-FFF2-40B4-BE49-F238E27FC236}">
                  <a16:creationId xmlns:a16="http://schemas.microsoft.com/office/drawing/2014/main" id="{BBE0083B-F2E1-49AE-A5A7-4834C2B0F224}"/>
                </a:ext>
              </a:extLst>
            </p:cNvPr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443;p40">
              <a:extLst>
                <a:ext uri="{FF2B5EF4-FFF2-40B4-BE49-F238E27FC236}">
                  <a16:creationId xmlns:a16="http://schemas.microsoft.com/office/drawing/2014/main" id="{76359E24-044D-4F67-91E5-48C92084A9BF}"/>
                </a:ext>
              </a:extLst>
            </p:cNvPr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444;p40">
              <a:extLst>
                <a:ext uri="{FF2B5EF4-FFF2-40B4-BE49-F238E27FC236}">
                  <a16:creationId xmlns:a16="http://schemas.microsoft.com/office/drawing/2014/main" id="{00C85720-F398-41D0-88D0-8AA65EF764D7}"/>
                </a:ext>
              </a:extLst>
            </p:cNvPr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6" name="Picture 4" descr="School Vector illustration EPS. Download here: graphicriver.net ...">
            <a:hlinkClick r:id="rId3" action="ppaction://hlinksldjump"/>
            <a:extLst>
              <a:ext uri="{FF2B5EF4-FFF2-40B4-BE49-F238E27FC236}">
                <a16:creationId xmlns:a16="http://schemas.microsoft.com/office/drawing/2014/main" id="{5B27CDE6-7FA2-4EA9-BB38-892FCF5C05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0" t="20003" r="7121" b="9889"/>
          <a:stretch/>
        </p:blipFill>
        <p:spPr bwMode="auto">
          <a:xfrm>
            <a:off x="5867110" y="3765517"/>
            <a:ext cx="1981410" cy="121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9795276D-E4D7-496B-AA5F-1D56E7CA7B73}"/>
              </a:ext>
            </a:extLst>
          </p:cNvPr>
          <p:cNvGrpSpPr/>
          <p:nvPr/>
        </p:nvGrpSpPr>
        <p:grpSpPr>
          <a:xfrm>
            <a:off x="1838565" y="48873"/>
            <a:ext cx="5549719" cy="3296745"/>
            <a:chOff x="1490172" y="388342"/>
            <a:chExt cx="5549719" cy="3296745"/>
          </a:xfrm>
        </p:grpSpPr>
        <p:sp>
          <p:nvSpPr>
            <p:cNvPr id="24" name="Google Shape;772;p37">
              <a:extLst>
                <a:ext uri="{FF2B5EF4-FFF2-40B4-BE49-F238E27FC236}">
                  <a16:creationId xmlns:a16="http://schemas.microsoft.com/office/drawing/2014/main" id="{C260A707-2139-42A5-80F8-C7A75A06715E}"/>
                </a:ext>
              </a:extLst>
            </p:cNvPr>
            <p:cNvSpPr/>
            <p:nvPr/>
          </p:nvSpPr>
          <p:spPr>
            <a:xfrm>
              <a:off x="1490172" y="388342"/>
              <a:ext cx="5549719" cy="3296745"/>
            </a:xfrm>
            <a:custGeom>
              <a:avLst/>
              <a:gdLst/>
              <a:ahLst/>
              <a:cxnLst/>
              <a:rect l="l" t="t" r="r" b="b"/>
              <a:pathLst>
                <a:path w="41196" h="24472" extrusionOk="0">
                  <a:moveTo>
                    <a:pt x="31308" y="1"/>
                  </a:moveTo>
                  <a:cubicBezTo>
                    <a:pt x="29606" y="1"/>
                    <a:pt x="28275" y="246"/>
                    <a:pt x="28275" y="246"/>
                  </a:cubicBezTo>
                  <a:cubicBezTo>
                    <a:pt x="28275" y="246"/>
                    <a:pt x="6719" y="655"/>
                    <a:pt x="4566" y="3261"/>
                  </a:cubicBezTo>
                  <a:cubicBezTo>
                    <a:pt x="2412" y="5888"/>
                    <a:pt x="0" y="18335"/>
                    <a:pt x="8076" y="22168"/>
                  </a:cubicBezTo>
                  <a:cubicBezTo>
                    <a:pt x="11355" y="23716"/>
                    <a:pt x="16634" y="24471"/>
                    <a:pt x="21909" y="24471"/>
                  </a:cubicBezTo>
                  <a:cubicBezTo>
                    <a:pt x="29624" y="24471"/>
                    <a:pt x="37330" y="22855"/>
                    <a:pt x="38762" y="19734"/>
                  </a:cubicBezTo>
                  <a:cubicBezTo>
                    <a:pt x="41195" y="14523"/>
                    <a:pt x="39580" y="3261"/>
                    <a:pt x="36609" y="1258"/>
                  </a:cubicBezTo>
                  <a:cubicBezTo>
                    <a:pt x="35126" y="251"/>
                    <a:pt x="33028" y="1"/>
                    <a:pt x="31308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E972411-F264-417D-AD82-95967C403D1B}"/>
                </a:ext>
              </a:extLst>
            </p:cNvPr>
            <p:cNvSpPr txBox="1"/>
            <p:nvPr/>
          </p:nvSpPr>
          <p:spPr>
            <a:xfrm>
              <a:off x="2106609" y="1401972"/>
              <a:ext cx="478824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4.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Lịch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3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tiếng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T)</a:t>
              </a:r>
            </a:p>
          </p:txBody>
        </p:sp>
      </p:grpSp>
      <p:pic>
        <p:nvPicPr>
          <p:cNvPr id="117" name="Picture 116">
            <a:extLst>
              <a:ext uri="{FF2B5EF4-FFF2-40B4-BE49-F238E27FC236}">
                <a16:creationId xmlns:a16="http://schemas.microsoft.com/office/drawing/2014/main" id="{95D5C4BA-6BD9-41A6-9F99-A59E70C9C8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883" y="2457950"/>
            <a:ext cx="1809194" cy="1809194"/>
          </a:xfrm>
          <a:prstGeom prst="flowChartConnector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7C191F-F93F-4559-B73A-8AB2A2D9EE8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97266" l="2539" r="96680">
                        <a14:foregroundMark x1="88672" y1="84375" x2="95898" y2="93164"/>
                        <a14:foregroundMark x1="96875" y1="90820" x2="91406" y2="99023"/>
                        <a14:foregroundMark x1="91406" y1="99023" x2="7813" y2="90625"/>
                        <a14:foregroundMark x1="7813" y1="90625" x2="18359" y2="95703"/>
                        <a14:foregroundMark x1="18359" y1="95703" x2="3906" y2="96680"/>
                        <a14:foregroundMark x1="3906" y1="96680" x2="8984" y2="87109"/>
                        <a14:foregroundMark x1="8984" y1="87109" x2="16992" y2="86719"/>
                        <a14:foregroundMark x1="12109" y1="87305" x2="2539" y2="94336"/>
                        <a14:foregroundMark x1="2539" y1="94336" x2="6641" y2="84961"/>
                        <a14:foregroundMark x1="6641" y1="84961" x2="2734" y2="89063"/>
                        <a14:foregroundMark x1="2344" y1="92188" x2="12500" y2="96094"/>
                        <a14:foregroundMark x1="12500" y1="96094" x2="47266" y2="96875"/>
                        <a14:foregroundMark x1="47266" y1="96875" x2="71289" y2="96484"/>
                        <a14:foregroundMark x1="71289" y1="96484" x2="96680" y2="97266"/>
                        <a14:backgroundMark x1="50000" y1="38281" x2="56445" y2="47656"/>
                        <a14:backgroundMark x1="56445" y1="47656" x2="66016" y2="39453"/>
                        <a14:backgroundMark x1="66016" y1="39453" x2="66602" y2="38281"/>
                      </a14:backgroundRemoval>
                    </a14:imgEffect>
                  </a14:imgLayer>
                </a14:imgProps>
              </a:ext>
            </a:extLst>
          </a:blip>
          <a:srcRect l="-904" t="18094" r="904" b="7758"/>
          <a:stretch/>
        </p:blipFill>
        <p:spPr>
          <a:xfrm>
            <a:off x="-843227" y="1476200"/>
            <a:ext cx="4040914" cy="2996246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53250044-FAE2-404F-994B-BEC316E8AFF6}"/>
              </a:ext>
            </a:extLst>
          </p:cNvPr>
          <p:cNvSpPr txBox="1"/>
          <p:nvPr/>
        </p:nvSpPr>
        <p:spPr>
          <a:xfrm rot="20895076">
            <a:off x="2867892" y="519985"/>
            <a:ext cx="1551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solidFill>
                  <a:srgbClr val="564543"/>
                </a:solidFill>
                <a:latin typeface="Beach Society" pitchFamily="2" charset="0"/>
                <a:ea typeface="Cambria" panose="02040503050406030204" pitchFamily="18" charset="0"/>
              </a:rPr>
              <a:t>Time up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2642217" y="2246362"/>
            <a:ext cx="4430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ÁN: THỜI KHÓA BIỂU</a:t>
            </a:r>
            <a:endParaRPr lang="vi-VN" sz="2400" b="1" dirty="0">
              <a:solidFill>
                <a:srgbClr val="56454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970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46914E-6 L 0.12222 -0.53271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1" y="-26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9" name="Google Shape;336;p40">
            <a:extLst>
              <a:ext uri="{FF2B5EF4-FFF2-40B4-BE49-F238E27FC236}">
                <a16:creationId xmlns:a16="http://schemas.microsoft.com/office/drawing/2014/main" id="{A8EE5CF3-21C8-4AE3-8D4E-31EB3BE90C98}"/>
              </a:ext>
            </a:extLst>
          </p:cNvPr>
          <p:cNvGrpSpPr/>
          <p:nvPr/>
        </p:nvGrpSpPr>
        <p:grpSpPr>
          <a:xfrm>
            <a:off x="6457027" y="2217658"/>
            <a:ext cx="2012471" cy="2391463"/>
            <a:chOff x="11016213" y="5853720"/>
            <a:chExt cx="2012471" cy="2391463"/>
          </a:xfrm>
        </p:grpSpPr>
        <p:sp>
          <p:nvSpPr>
            <p:cNvPr id="1160" name="Google Shape;337;p40">
              <a:extLst>
                <a:ext uri="{FF2B5EF4-FFF2-40B4-BE49-F238E27FC236}">
                  <a16:creationId xmlns:a16="http://schemas.microsoft.com/office/drawing/2014/main" id="{4458A9AD-264C-4263-A920-EA848B6283AC}"/>
                </a:ext>
              </a:extLst>
            </p:cNvPr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338;p40">
              <a:extLst>
                <a:ext uri="{FF2B5EF4-FFF2-40B4-BE49-F238E27FC236}">
                  <a16:creationId xmlns:a16="http://schemas.microsoft.com/office/drawing/2014/main" id="{D56C7377-A45D-4B52-B425-4D35F9D60784}"/>
                </a:ext>
              </a:extLst>
            </p:cNvPr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339;p40">
              <a:extLst>
                <a:ext uri="{FF2B5EF4-FFF2-40B4-BE49-F238E27FC236}">
                  <a16:creationId xmlns:a16="http://schemas.microsoft.com/office/drawing/2014/main" id="{59C2A1B9-36D2-4B0C-BCDC-09EFD3E86430}"/>
                </a:ext>
              </a:extLst>
            </p:cNvPr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340;p40">
              <a:extLst>
                <a:ext uri="{FF2B5EF4-FFF2-40B4-BE49-F238E27FC236}">
                  <a16:creationId xmlns:a16="http://schemas.microsoft.com/office/drawing/2014/main" id="{01528E35-F780-4619-9304-1B2AC49AE9B8}"/>
                </a:ext>
              </a:extLst>
            </p:cNvPr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341;p40">
              <a:extLst>
                <a:ext uri="{FF2B5EF4-FFF2-40B4-BE49-F238E27FC236}">
                  <a16:creationId xmlns:a16="http://schemas.microsoft.com/office/drawing/2014/main" id="{EE4C5CA2-F993-4D17-9A74-1F1CECEF4523}"/>
                </a:ext>
              </a:extLst>
            </p:cNvPr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342;p40">
              <a:extLst>
                <a:ext uri="{FF2B5EF4-FFF2-40B4-BE49-F238E27FC236}">
                  <a16:creationId xmlns:a16="http://schemas.microsoft.com/office/drawing/2014/main" id="{9E0E5F17-ECD9-48FA-B499-5BCA017A3817}"/>
                </a:ext>
              </a:extLst>
            </p:cNvPr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343;p40">
              <a:extLst>
                <a:ext uri="{FF2B5EF4-FFF2-40B4-BE49-F238E27FC236}">
                  <a16:creationId xmlns:a16="http://schemas.microsoft.com/office/drawing/2014/main" id="{FC4264E7-58EA-4A05-8C5F-CF011BD4AFB9}"/>
                </a:ext>
              </a:extLst>
            </p:cNvPr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344;p40">
              <a:extLst>
                <a:ext uri="{FF2B5EF4-FFF2-40B4-BE49-F238E27FC236}">
                  <a16:creationId xmlns:a16="http://schemas.microsoft.com/office/drawing/2014/main" id="{013C3C99-4012-459B-91F7-0C5CADE8F4B5}"/>
                </a:ext>
              </a:extLst>
            </p:cNvPr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345;p40">
              <a:extLst>
                <a:ext uri="{FF2B5EF4-FFF2-40B4-BE49-F238E27FC236}">
                  <a16:creationId xmlns:a16="http://schemas.microsoft.com/office/drawing/2014/main" id="{807FE1CA-7885-4CA4-8BF8-137612BB2F2A}"/>
                </a:ext>
              </a:extLst>
            </p:cNvPr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346;p40">
              <a:extLst>
                <a:ext uri="{FF2B5EF4-FFF2-40B4-BE49-F238E27FC236}">
                  <a16:creationId xmlns:a16="http://schemas.microsoft.com/office/drawing/2014/main" id="{BA6EC2A4-6AEC-407E-A023-FC24F55FF8A3}"/>
                </a:ext>
              </a:extLst>
            </p:cNvPr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347;p40">
              <a:extLst>
                <a:ext uri="{FF2B5EF4-FFF2-40B4-BE49-F238E27FC236}">
                  <a16:creationId xmlns:a16="http://schemas.microsoft.com/office/drawing/2014/main" id="{649625B2-18E5-467F-AA94-CFB530C255B6}"/>
                </a:ext>
              </a:extLst>
            </p:cNvPr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348;p40">
              <a:extLst>
                <a:ext uri="{FF2B5EF4-FFF2-40B4-BE49-F238E27FC236}">
                  <a16:creationId xmlns:a16="http://schemas.microsoft.com/office/drawing/2014/main" id="{BD253A21-CBD1-47B3-9042-9F6BDECA8C37}"/>
                </a:ext>
              </a:extLst>
            </p:cNvPr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349;p40">
              <a:extLst>
                <a:ext uri="{FF2B5EF4-FFF2-40B4-BE49-F238E27FC236}">
                  <a16:creationId xmlns:a16="http://schemas.microsoft.com/office/drawing/2014/main" id="{164340FA-A428-4B7D-A711-3E69B2AD0B9E}"/>
                </a:ext>
              </a:extLst>
            </p:cNvPr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350;p40">
              <a:extLst>
                <a:ext uri="{FF2B5EF4-FFF2-40B4-BE49-F238E27FC236}">
                  <a16:creationId xmlns:a16="http://schemas.microsoft.com/office/drawing/2014/main" id="{9B3BD1E9-7E25-4C89-8B40-9FB0FC837DF3}"/>
                </a:ext>
              </a:extLst>
            </p:cNvPr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351;p40">
              <a:extLst>
                <a:ext uri="{FF2B5EF4-FFF2-40B4-BE49-F238E27FC236}">
                  <a16:creationId xmlns:a16="http://schemas.microsoft.com/office/drawing/2014/main" id="{4FF81C28-218D-431A-A6CE-CBD21C061865}"/>
                </a:ext>
              </a:extLst>
            </p:cNvPr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352;p40">
              <a:extLst>
                <a:ext uri="{FF2B5EF4-FFF2-40B4-BE49-F238E27FC236}">
                  <a16:creationId xmlns:a16="http://schemas.microsoft.com/office/drawing/2014/main" id="{A8857651-94CD-4711-9246-885CF7E5BA15}"/>
                </a:ext>
              </a:extLst>
            </p:cNvPr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353;p40">
              <a:extLst>
                <a:ext uri="{FF2B5EF4-FFF2-40B4-BE49-F238E27FC236}">
                  <a16:creationId xmlns:a16="http://schemas.microsoft.com/office/drawing/2014/main" id="{A23208F1-97C1-41DF-86D7-DD23935A3DCB}"/>
                </a:ext>
              </a:extLst>
            </p:cNvPr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354;p40">
              <a:extLst>
                <a:ext uri="{FF2B5EF4-FFF2-40B4-BE49-F238E27FC236}">
                  <a16:creationId xmlns:a16="http://schemas.microsoft.com/office/drawing/2014/main" id="{28B8F324-3B1A-4B61-9355-2794054A1007}"/>
                </a:ext>
              </a:extLst>
            </p:cNvPr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355;p40">
              <a:extLst>
                <a:ext uri="{FF2B5EF4-FFF2-40B4-BE49-F238E27FC236}">
                  <a16:creationId xmlns:a16="http://schemas.microsoft.com/office/drawing/2014/main" id="{E68D196C-BCB7-4105-ACA5-2FBDD35615C2}"/>
                </a:ext>
              </a:extLst>
            </p:cNvPr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356;p40">
              <a:extLst>
                <a:ext uri="{FF2B5EF4-FFF2-40B4-BE49-F238E27FC236}">
                  <a16:creationId xmlns:a16="http://schemas.microsoft.com/office/drawing/2014/main" id="{65CD70FD-5DB7-417D-85C0-30AC54CDA264}"/>
                </a:ext>
              </a:extLst>
            </p:cNvPr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357;p40">
              <a:extLst>
                <a:ext uri="{FF2B5EF4-FFF2-40B4-BE49-F238E27FC236}">
                  <a16:creationId xmlns:a16="http://schemas.microsoft.com/office/drawing/2014/main" id="{650D70D1-6FF0-4470-B4A3-D987695B6784}"/>
                </a:ext>
              </a:extLst>
            </p:cNvPr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358;p40">
              <a:extLst>
                <a:ext uri="{FF2B5EF4-FFF2-40B4-BE49-F238E27FC236}">
                  <a16:creationId xmlns:a16="http://schemas.microsoft.com/office/drawing/2014/main" id="{7655023F-EA86-4CC3-BB1B-1E99FBFE4AB0}"/>
                </a:ext>
              </a:extLst>
            </p:cNvPr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359;p40">
              <a:extLst>
                <a:ext uri="{FF2B5EF4-FFF2-40B4-BE49-F238E27FC236}">
                  <a16:creationId xmlns:a16="http://schemas.microsoft.com/office/drawing/2014/main" id="{5937F180-FF58-4B28-A9E8-BE20E2E511C5}"/>
                </a:ext>
              </a:extLst>
            </p:cNvPr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360;p40">
              <a:extLst>
                <a:ext uri="{FF2B5EF4-FFF2-40B4-BE49-F238E27FC236}">
                  <a16:creationId xmlns:a16="http://schemas.microsoft.com/office/drawing/2014/main" id="{F32E8C1D-C54D-482A-B3A5-FBCE7398F9C0}"/>
                </a:ext>
              </a:extLst>
            </p:cNvPr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361;p40">
              <a:extLst>
                <a:ext uri="{FF2B5EF4-FFF2-40B4-BE49-F238E27FC236}">
                  <a16:creationId xmlns:a16="http://schemas.microsoft.com/office/drawing/2014/main" id="{BE1547DB-23B5-49DC-BA6F-6C226C728528}"/>
                </a:ext>
              </a:extLst>
            </p:cNvPr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362;p40">
              <a:extLst>
                <a:ext uri="{FF2B5EF4-FFF2-40B4-BE49-F238E27FC236}">
                  <a16:creationId xmlns:a16="http://schemas.microsoft.com/office/drawing/2014/main" id="{C5B738E3-B01D-47BF-A35A-F80721F88A2B}"/>
                </a:ext>
              </a:extLst>
            </p:cNvPr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363;p40">
              <a:extLst>
                <a:ext uri="{FF2B5EF4-FFF2-40B4-BE49-F238E27FC236}">
                  <a16:creationId xmlns:a16="http://schemas.microsoft.com/office/drawing/2014/main" id="{C0ABC94E-EDFA-482F-BB7A-6345C8C4EA5C}"/>
                </a:ext>
              </a:extLst>
            </p:cNvPr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364;p40">
              <a:extLst>
                <a:ext uri="{FF2B5EF4-FFF2-40B4-BE49-F238E27FC236}">
                  <a16:creationId xmlns:a16="http://schemas.microsoft.com/office/drawing/2014/main" id="{DA8C331A-4623-4E9F-9A34-93FFC54AB674}"/>
                </a:ext>
              </a:extLst>
            </p:cNvPr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365;p40">
              <a:extLst>
                <a:ext uri="{FF2B5EF4-FFF2-40B4-BE49-F238E27FC236}">
                  <a16:creationId xmlns:a16="http://schemas.microsoft.com/office/drawing/2014/main" id="{CFF58701-329B-4859-A47F-647C075575CE}"/>
                </a:ext>
              </a:extLst>
            </p:cNvPr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366;p40">
              <a:extLst>
                <a:ext uri="{FF2B5EF4-FFF2-40B4-BE49-F238E27FC236}">
                  <a16:creationId xmlns:a16="http://schemas.microsoft.com/office/drawing/2014/main" id="{BA6353E6-523E-4C4B-BD18-A402A18F3EBA}"/>
                </a:ext>
              </a:extLst>
            </p:cNvPr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367;p40">
              <a:extLst>
                <a:ext uri="{FF2B5EF4-FFF2-40B4-BE49-F238E27FC236}">
                  <a16:creationId xmlns:a16="http://schemas.microsoft.com/office/drawing/2014/main" id="{09CD67AA-AFCF-43CC-B744-D5FE9AFE5097}"/>
                </a:ext>
              </a:extLst>
            </p:cNvPr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368;p40">
              <a:extLst>
                <a:ext uri="{FF2B5EF4-FFF2-40B4-BE49-F238E27FC236}">
                  <a16:creationId xmlns:a16="http://schemas.microsoft.com/office/drawing/2014/main" id="{0F42A4A7-6A4A-4F06-8B14-357181BCDE7E}"/>
                </a:ext>
              </a:extLst>
            </p:cNvPr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369;p40">
              <a:extLst>
                <a:ext uri="{FF2B5EF4-FFF2-40B4-BE49-F238E27FC236}">
                  <a16:creationId xmlns:a16="http://schemas.microsoft.com/office/drawing/2014/main" id="{EE60EC97-F3A5-4233-AB90-CC8501621FAC}"/>
                </a:ext>
              </a:extLst>
            </p:cNvPr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370;p40">
              <a:extLst>
                <a:ext uri="{FF2B5EF4-FFF2-40B4-BE49-F238E27FC236}">
                  <a16:creationId xmlns:a16="http://schemas.microsoft.com/office/drawing/2014/main" id="{E2E490BB-F25E-43C5-90A6-3364BA275E70}"/>
                </a:ext>
              </a:extLst>
            </p:cNvPr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371;p40">
              <a:extLst>
                <a:ext uri="{FF2B5EF4-FFF2-40B4-BE49-F238E27FC236}">
                  <a16:creationId xmlns:a16="http://schemas.microsoft.com/office/drawing/2014/main" id="{03E559F5-F7FD-4615-921A-8DE168D2DA8E}"/>
                </a:ext>
              </a:extLst>
            </p:cNvPr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372;p40">
              <a:extLst>
                <a:ext uri="{FF2B5EF4-FFF2-40B4-BE49-F238E27FC236}">
                  <a16:creationId xmlns:a16="http://schemas.microsoft.com/office/drawing/2014/main" id="{74F0FB4C-1E7F-4B13-BD46-FA2042EF6B48}"/>
                </a:ext>
              </a:extLst>
            </p:cNvPr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373;p40">
              <a:extLst>
                <a:ext uri="{FF2B5EF4-FFF2-40B4-BE49-F238E27FC236}">
                  <a16:creationId xmlns:a16="http://schemas.microsoft.com/office/drawing/2014/main" id="{F4FC3369-7414-446F-9189-6F929AAB67BC}"/>
                </a:ext>
              </a:extLst>
            </p:cNvPr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374;p40">
              <a:extLst>
                <a:ext uri="{FF2B5EF4-FFF2-40B4-BE49-F238E27FC236}">
                  <a16:creationId xmlns:a16="http://schemas.microsoft.com/office/drawing/2014/main" id="{4214CC43-7361-495C-B7F1-23B391743748}"/>
                </a:ext>
              </a:extLst>
            </p:cNvPr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375;p40">
              <a:extLst>
                <a:ext uri="{FF2B5EF4-FFF2-40B4-BE49-F238E27FC236}">
                  <a16:creationId xmlns:a16="http://schemas.microsoft.com/office/drawing/2014/main" id="{3413DC69-CADC-401D-8C76-DC9F28498D6C}"/>
                </a:ext>
              </a:extLst>
            </p:cNvPr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376;p40">
              <a:extLst>
                <a:ext uri="{FF2B5EF4-FFF2-40B4-BE49-F238E27FC236}">
                  <a16:creationId xmlns:a16="http://schemas.microsoft.com/office/drawing/2014/main" id="{510A5F5E-A273-4061-B433-ADA6DC4EB4E8}"/>
                </a:ext>
              </a:extLst>
            </p:cNvPr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377;p40">
              <a:extLst>
                <a:ext uri="{FF2B5EF4-FFF2-40B4-BE49-F238E27FC236}">
                  <a16:creationId xmlns:a16="http://schemas.microsoft.com/office/drawing/2014/main" id="{061F7656-D656-4AC0-8A87-F33C462F99B2}"/>
                </a:ext>
              </a:extLst>
            </p:cNvPr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378;p40">
              <a:extLst>
                <a:ext uri="{FF2B5EF4-FFF2-40B4-BE49-F238E27FC236}">
                  <a16:creationId xmlns:a16="http://schemas.microsoft.com/office/drawing/2014/main" id="{F00F8611-9D98-4CC0-9418-DDC054A4F7B1}"/>
                </a:ext>
              </a:extLst>
            </p:cNvPr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379;p40">
              <a:extLst>
                <a:ext uri="{FF2B5EF4-FFF2-40B4-BE49-F238E27FC236}">
                  <a16:creationId xmlns:a16="http://schemas.microsoft.com/office/drawing/2014/main" id="{DC8EC5B9-CAE0-4210-941F-A02C70AF87B3}"/>
                </a:ext>
              </a:extLst>
            </p:cNvPr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380;p40">
              <a:extLst>
                <a:ext uri="{FF2B5EF4-FFF2-40B4-BE49-F238E27FC236}">
                  <a16:creationId xmlns:a16="http://schemas.microsoft.com/office/drawing/2014/main" id="{4793704A-3E58-414A-AEB1-377C4753110E}"/>
                </a:ext>
              </a:extLst>
            </p:cNvPr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381;p40">
              <a:extLst>
                <a:ext uri="{FF2B5EF4-FFF2-40B4-BE49-F238E27FC236}">
                  <a16:creationId xmlns:a16="http://schemas.microsoft.com/office/drawing/2014/main" id="{97952C95-CCFC-4983-8636-BF58942F8C28}"/>
                </a:ext>
              </a:extLst>
            </p:cNvPr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382;p40">
              <a:extLst>
                <a:ext uri="{FF2B5EF4-FFF2-40B4-BE49-F238E27FC236}">
                  <a16:creationId xmlns:a16="http://schemas.microsoft.com/office/drawing/2014/main" id="{1D2952F2-560B-4D01-93D9-C1F63712B2E0}"/>
                </a:ext>
              </a:extLst>
            </p:cNvPr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383;p40">
              <a:extLst>
                <a:ext uri="{FF2B5EF4-FFF2-40B4-BE49-F238E27FC236}">
                  <a16:creationId xmlns:a16="http://schemas.microsoft.com/office/drawing/2014/main" id="{827C521A-F9BC-429E-A8F9-2BC265DA7E3C}"/>
                </a:ext>
              </a:extLst>
            </p:cNvPr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384;p40">
              <a:extLst>
                <a:ext uri="{FF2B5EF4-FFF2-40B4-BE49-F238E27FC236}">
                  <a16:creationId xmlns:a16="http://schemas.microsoft.com/office/drawing/2014/main" id="{0582BBD9-8747-4537-8656-51904BDB5CD9}"/>
                </a:ext>
              </a:extLst>
            </p:cNvPr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385;p40">
              <a:extLst>
                <a:ext uri="{FF2B5EF4-FFF2-40B4-BE49-F238E27FC236}">
                  <a16:creationId xmlns:a16="http://schemas.microsoft.com/office/drawing/2014/main" id="{3AA6DE0E-525F-4E06-9217-DC9DA59B0C4E}"/>
                </a:ext>
              </a:extLst>
            </p:cNvPr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386;p40">
              <a:extLst>
                <a:ext uri="{FF2B5EF4-FFF2-40B4-BE49-F238E27FC236}">
                  <a16:creationId xmlns:a16="http://schemas.microsoft.com/office/drawing/2014/main" id="{8EEB94A2-925C-4C9A-9BAE-F354215059F1}"/>
                </a:ext>
              </a:extLst>
            </p:cNvPr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387;p40">
              <a:extLst>
                <a:ext uri="{FF2B5EF4-FFF2-40B4-BE49-F238E27FC236}">
                  <a16:creationId xmlns:a16="http://schemas.microsoft.com/office/drawing/2014/main" id="{A8168A1B-5B98-428E-9547-9F47115BBF0A}"/>
                </a:ext>
              </a:extLst>
            </p:cNvPr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388;p40">
              <a:extLst>
                <a:ext uri="{FF2B5EF4-FFF2-40B4-BE49-F238E27FC236}">
                  <a16:creationId xmlns:a16="http://schemas.microsoft.com/office/drawing/2014/main" id="{64704A74-6E5E-41EF-B0FA-90AA639A8DFF}"/>
                </a:ext>
              </a:extLst>
            </p:cNvPr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389;p40">
              <a:extLst>
                <a:ext uri="{FF2B5EF4-FFF2-40B4-BE49-F238E27FC236}">
                  <a16:creationId xmlns:a16="http://schemas.microsoft.com/office/drawing/2014/main" id="{A6E859CE-8D10-4F67-9685-923C30B42F5B}"/>
                </a:ext>
              </a:extLst>
            </p:cNvPr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390;p40">
              <a:extLst>
                <a:ext uri="{FF2B5EF4-FFF2-40B4-BE49-F238E27FC236}">
                  <a16:creationId xmlns:a16="http://schemas.microsoft.com/office/drawing/2014/main" id="{93B77379-BD71-4A01-9CD7-34378AC68081}"/>
                </a:ext>
              </a:extLst>
            </p:cNvPr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391;p40">
              <a:extLst>
                <a:ext uri="{FF2B5EF4-FFF2-40B4-BE49-F238E27FC236}">
                  <a16:creationId xmlns:a16="http://schemas.microsoft.com/office/drawing/2014/main" id="{7E367892-2765-40C0-A2AA-DBB7F8E1FF27}"/>
                </a:ext>
              </a:extLst>
            </p:cNvPr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392;p40">
              <a:extLst>
                <a:ext uri="{FF2B5EF4-FFF2-40B4-BE49-F238E27FC236}">
                  <a16:creationId xmlns:a16="http://schemas.microsoft.com/office/drawing/2014/main" id="{285A0F6B-366F-4DCC-9E3B-F6D756E5F262}"/>
                </a:ext>
              </a:extLst>
            </p:cNvPr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393;p40">
              <a:extLst>
                <a:ext uri="{FF2B5EF4-FFF2-40B4-BE49-F238E27FC236}">
                  <a16:creationId xmlns:a16="http://schemas.microsoft.com/office/drawing/2014/main" id="{A3CCF63E-0191-40D1-9AA1-53A222E1B758}"/>
                </a:ext>
              </a:extLst>
            </p:cNvPr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394;p40">
              <a:extLst>
                <a:ext uri="{FF2B5EF4-FFF2-40B4-BE49-F238E27FC236}">
                  <a16:creationId xmlns:a16="http://schemas.microsoft.com/office/drawing/2014/main" id="{8C916F4B-C641-43F0-B9FE-CFF068A80517}"/>
                </a:ext>
              </a:extLst>
            </p:cNvPr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395;p40">
              <a:extLst>
                <a:ext uri="{FF2B5EF4-FFF2-40B4-BE49-F238E27FC236}">
                  <a16:creationId xmlns:a16="http://schemas.microsoft.com/office/drawing/2014/main" id="{16C0469A-1D80-46D3-B350-906615E0886A}"/>
                </a:ext>
              </a:extLst>
            </p:cNvPr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396;p40">
              <a:extLst>
                <a:ext uri="{FF2B5EF4-FFF2-40B4-BE49-F238E27FC236}">
                  <a16:creationId xmlns:a16="http://schemas.microsoft.com/office/drawing/2014/main" id="{78C5EC5C-341F-4A4D-8709-78A60C30B3AF}"/>
                </a:ext>
              </a:extLst>
            </p:cNvPr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397;p40">
              <a:extLst>
                <a:ext uri="{FF2B5EF4-FFF2-40B4-BE49-F238E27FC236}">
                  <a16:creationId xmlns:a16="http://schemas.microsoft.com/office/drawing/2014/main" id="{A5C4CF20-0FD9-4893-8753-8B3369BEBA57}"/>
                </a:ext>
              </a:extLst>
            </p:cNvPr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398;p40">
              <a:extLst>
                <a:ext uri="{FF2B5EF4-FFF2-40B4-BE49-F238E27FC236}">
                  <a16:creationId xmlns:a16="http://schemas.microsoft.com/office/drawing/2014/main" id="{3B383D1A-E9DD-4419-8C68-BFDFF3311A89}"/>
                </a:ext>
              </a:extLst>
            </p:cNvPr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399;p40">
              <a:extLst>
                <a:ext uri="{FF2B5EF4-FFF2-40B4-BE49-F238E27FC236}">
                  <a16:creationId xmlns:a16="http://schemas.microsoft.com/office/drawing/2014/main" id="{DBAB60E6-70C4-4FF8-8FAE-37674A5F9895}"/>
                </a:ext>
              </a:extLst>
            </p:cNvPr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400;p40">
              <a:extLst>
                <a:ext uri="{FF2B5EF4-FFF2-40B4-BE49-F238E27FC236}">
                  <a16:creationId xmlns:a16="http://schemas.microsoft.com/office/drawing/2014/main" id="{688A3326-925B-47DC-964A-C91EBCB3BF64}"/>
                </a:ext>
              </a:extLst>
            </p:cNvPr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401;p40">
              <a:extLst>
                <a:ext uri="{FF2B5EF4-FFF2-40B4-BE49-F238E27FC236}">
                  <a16:creationId xmlns:a16="http://schemas.microsoft.com/office/drawing/2014/main" id="{4FBE30F5-8F1A-40F0-96AE-8B00D3C4C0A0}"/>
                </a:ext>
              </a:extLst>
            </p:cNvPr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402;p40">
              <a:extLst>
                <a:ext uri="{FF2B5EF4-FFF2-40B4-BE49-F238E27FC236}">
                  <a16:creationId xmlns:a16="http://schemas.microsoft.com/office/drawing/2014/main" id="{8D88AA0F-91FB-476A-8E69-BC089EDF68A7}"/>
                </a:ext>
              </a:extLst>
            </p:cNvPr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403;p40">
              <a:extLst>
                <a:ext uri="{FF2B5EF4-FFF2-40B4-BE49-F238E27FC236}">
                  <a16:creationId xmlns:a16="http://schemas.microsoft.com/office/drawing/2014/main" id="{92A13D97-CB93-44DF-A15D-D4DDC13BB924}"/>
                </a:ext>
              </a:extLst>
            </p:cNvPr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404;p40">
              <a:extLst>
                <a:ext uri="{FF2B5EF4-FFF2-40B4-BE49-F238E27FC236}">
                  <a16:creationId xmlns:a16="http://schemas.microsoft.com/office/drawing/2014/main" id="{B3F6ACA3-FC07-4B42-B393-D6F8503E3398}"/>
                </a:ext>
              </a:extLst>
            </p:cNvPr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405;p40">
              <a:extLst>
                <a:ext uri="{FF2B5EF4-FFF2-40B4-BE49-F238E27FC236}">
                  <a16:creationId xmlns:a16="http://schemas.microsoft.com/office/drawing/2014/main" id="{A3CF6BD4-5AAF-45CD-963E-05A4B4E87ED7}"/>
                </a:ext>
              </a:extLst>
            </p:cNvPr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406;p40">
              <a:extLst>
                <a:ext uri="{FF2B5EF4-FFF2-40B4-BE49-F238E27FC236}">
                  <a16:creationId xmlns:a16="http://schemas.microsoft.com/office/drawing/2014/main" id="{74211914-D4F1-4620-B8F8-53EDFC59C532}"/>
                </a:ext>
              </a:extLst>
            </p:cNvPr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407;p40">
              <a:extLst>
                <a:ext uri="{FF2B5EF4-FFF2-40B4-BE49-F238E27FC236}">
                  <a16:creationId xmlns:a16="http://schemas.microsoft.com/office/drawing/2014/main" id="{470927CB-4E47-4231-BB1D-271AE703A177}"/>
                </a:ext>
              </a:extLst>
            </p:cNvPr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408;p40">
              <a:extLst>
                <a:ext uri="{FF2B5EF4-FFF2-40B4-BE49-F238E27FC236}">
                  <a16:creationId xmlns:a16="http://schemas.microsoft.com/office/drawing/2014/main" id="{D8D07355-F95C-4995-8DDB-A88F78060B5B}"/>
                </a:ext>
              </a:extLst>
            </p:cNvPr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409;p40">
              <a:extLst>
                <a:ext uri="{FF2B5EF4-FFF2-40B4-BE49-F238E27FC236}">
                  <a16:creationId xmlns:a16="http://schemas.microsoft.com/office/drawing/2014/main" id="{A397151B-0ABE-4636-A8DC-FD18244AD0EC}"/>
                </a:ext>
              </a:extLst>
            </p:cNvPr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410;p40">
              <a:extLst>
                <a:ext uri="{FF2B5EF4-FFF2-40B4-BE49-F238E27FC236}">
                  <a16:creationId xmlns:a16="http://schemas.microsoft.com/office/drawing/2014/main" id="{2C205963-B53D-45EF-A360-CA51C16B938B}"/>
                </a:ext>
              </a:extLst>
            </p:cNvPr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411;p40">
              <a:extLst>
                <a:ext uri="{FF2B5EF4-FFF2-40B4-BE49-F238E27FC236}">
                  <a16:creationId xmlns:a16="http://schemas.microsoft.com/office/drawing/2014/main" id="{A8249838-25CE-4FE1-99BD-C0E7B192FE7C}"/>
                </a:ext>
              </a:extLst>
            </p:cNvPr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412;p40">
              <a:extLst>
                <a:ext uri="{FF2B5EF4-FFF2-40B4-BE49-F238E27FC236}">
                  <a16:creationId xmlns:a16="http://schemas.microsoft.com/office/drawing/2014/main" id="{A8077227-6835-484C-9FB1-B3F3E20A8665}"/>
                </a:ext>
              </a:extLst>
            </p:cNvPr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413;p40">
              <a:extLst>
                <a:ext uri="{FF2B5EF4-FFF2-40B4-BE49-F238E27FC236}">
                  <a16:creationId xmlns:a16="http://schemas.microsoft.com/office/drawing/2014/main" id="{60D87901-5294-47A0-B30B-FF63690D5595}"/>
                </a:ext>
              </a:extLst>
            </p:cNvPr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414;p40">
              <a:extLst>
                <a:ext uri="{FF2B5EF4-FFF2-40B4-BE49-F238E27FC236}">
                  <a16:creationId xmlns:a16="http://schemas.microsoft.com/office/drawing/2014/main" id="{86C2CE2F-208D-4549-BD84-B526D9EADB28}"/>
                </a:ext>
              </a:extLst>
            </p:cNvPr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415;p40">
              <a:extLst>
                <a:ext uri="{FF2B5EF4-FFF2-40B4-BE49-F238E27FC236}">
                  <a16:creationId xmlns:a16="http://schemas.microsoft.com/office/drawing/2014/main" id="{9CA0C6EE-B1C3-48F6-AAAD-ADB23F00973A}"/>
                </a:ext>
              </a:extLst>
            </p:cNvPr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416;p40">
              <a:extLst>
                <a:ext uri="{FF2B5EF4-FFF2-40B4-BE49-F238E27FC236}">
                  <a16:creationId xmlns:a16="http://schemas.microsoft.com/office/drawing/2014/main" id="{E88AC992-A590-40F9-A77D-E360581EE333}"/>
                </a:ext>
              </a:extLst>
            </p:cNvPr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417;p40">
              <a:extLst>
                <a:ext uri="{FF2B5EF4-FFF2-40B4-BE49-F238E27FC236}">
                  <a16:creationId xmlns:a16="http://schemas.microsoft.com/office/drawing/2014/main" id="{C615D2DB-33FD-4B6D-9B14-531A45F893FC}"/>
                </a:ext>
              </a:extLst>
            </p:cNvPr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418;p40">
              <a:extLst>
                <a:ext uri="{FF2B5EF4-FFF2-40B4-BE49-F238E27FC236}">
                  <a16:creationId xmlns:a16="http://schemas.microsoft.com/office/drawing/2014/main" id="{F7B64591-C792-4422-903E-E9520F26E337}"/>
                </a:ext>
              </a:extLst>
            </p:cNvPr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419;p40">
              <a:extLst>
                <a:ext uri="{FF2B5EF4-FFF2-40B4-BE49-F238E27FC236}">
                  <a16:creationId xmlns:a16="http://schemas.microsoft.com/office/drawing/2014/main" id="{DEA06381-7DB7-48C7-94D7-00D33079ABAD}"/>
                </a:ext>
              </a:extLst>
            </p:cNvPr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420;p40">
              <a:extLst>
                <a:ext uri="{FF2B5EF4-FFF2-40B4-BE49-F238E27FC236}">
                  <a16:creationId xmlns:a16="http://schemas.microsoft.com/office/drawing/2014/main" id="{EE2732DA-EA51-4134-80FD-6EC3B30442B5}"/>
                </a:ext>
              </a:extLst>
            </p:cNvPr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421;p40">
              <a:extLst>
                <a:ext uri="{FF2B5EF4-FFF2-40B4-BE49-F238E27FC236}">
                  <a16:creationId xmlns:a16="http://schemas.microsoft.com/office/drawing/2014/main" id="{D6C7A545-BA58-42F5-9E49-1EF1D2F38E8B}"/>
                </a:ext>
              </a:extLst>
            </p:cNvPr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422;p40">
              <a:extLst>
                <a:ext uri="{FF2B5EF4-FFF2-40B4-BE49-F238E27FC236}">
                  <a16:creationId xmlns:a16="http://schemas.microsoft.com/office/drawing/2014/main" id="{FA79E206-7152-4387-A61D-2CD2F4511593}"/>
                </a:ext>
              </a:extLst>
            </p:cNvPr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423;p40">
              <a:extLst>
                <a:ext uri="{FF2B5EF4-FFF2-40B4-BE49-F238E27FC236}">
                  <a16:creationId xmlns:a16="http://schemas.microsoft.com/office/drawing/2014/main" id="{6B2BCBF5-CAB3-4900-9BCC-D889DE95C3C0}"/>
                </a:ext>
              </a:extLst>
            </p:cNvPr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424;p40">
              <a:extLst>
                <a:ext uri="{FF2B5EF4-FFF2-40B4-BE49-F238E27FC236}">
                  <a16:creationId xmlns:a16="http://schemas.microsoft.com/office/drawing/2014/main" id="{6F93C235-B682-4831-8BC9-724E57B38579}"/>
                </a:ext>
              </a:extLst>
            </p:cNvPr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425;p40">
              <a:extLst>
                <a:ext uri="{FF2B5EF4-FFF2-40B4-BE49-F238E27FC236}">
                  <a16:creationId xmlns:a16="http://schemas.microsoft.com/office/drawing/2014/main" id="{8AB60FFD-F6B3-48A3-83D4-C81C9C1235A4}"/>
                </a:ext>
              </a:extLst>
            </p:cNvPr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426;p40">
              <a:extLst>
                <a:ext uri="{FF2B5EF4-FFF2-40B4-BE49-F238E27FC236}">
                  <a16:creationId xmlns:a16="http://schemas.microsoft.com/office/drawing/2014/main" id="{62584433-AFDE-4EE2-AEF8-933482BD2367}"/>
                </a:ext>
              </a:extLst>
            </p:cNvPr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427;p40">
              <a:extLst>
                <a:ext uri="{FF2B5EF4-FFF2-40B4-BE49-F238E27FC236}">
                  <a16:creationId xmlns:a16="http://schemas.microsoft.com/office/drawing/2014/main" id="{2BC23E8C-127A-412F-80A2-88CDA4ECC3F7}"/>
                </a:ext>
              </a:extLst>
            </p:cNvPr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428;p40">
              <a:extLst>
                <a:ext uri="{FF2B5EF4-FFF2-40B4-BE49-F238E27FC236}">
                  <a16:creationId xmlns:a16="http://schemas.microsoft.com/office/drawing/2014/main" id="{F6F040C8-1830-4C64-9781-D1FF15891D58}"/>
                </a:ext>
              </a:extLst>
            </p:cNvPr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429;p40">
              <a:extLst>
                <a:ext uri="{FF2B5EF4-FFF2-40B4-BE49-F238E27FC236}">
                  <a16:creationId xmlns:a16="http://schemas.microsoft.com/office/drawing/2014/main" id="{C6DBE2C9-710D-41B9-BB30-974A49696E87}"/>
                </a:ext>
              </a:extLst>
            </p:cNvPr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430;p40">
              <a:extLst>
                <a:ext uri="{FF2B5EF4-FFF2-40B4-BE49-F238E27FC236}">
                  <a16:creationId xmlns:a16="http://schemas.microsoft.com/office/drawing/2014/main" id="{96254375-77CD-467E-85E2-DF5B3230FDAC}"/>
                </a:ext>
              </a:extLst>
            </p:cNvPr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431;p40">
              <a:extLst>
                <a:ext uri="{FF2B5EF4-FFF2-40B4-BE49-F238E27FC236}">
                  <a16:creationId xmlns:a16="http://schemas.microsoft.com/office/drawing/2014/main" id="{6BF44648-AB06-4CEC-AD2A-59522996B124}"/>
                </a:ext>
              </a:extLst>
            </p:cNvPr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432;p40">
              <a:extLst>
                <a:ext uri="{FF2B5EF4-FFF2-40B4-BE49-F238E27FC236}">
                  <a16:creationId xmlns:a16="http://schemas.microsoft.com/office/drawing/2014/main" id="{BFEEA7DC-B229-4F8A-B185-31320DAE19DC}"/>
                </a:ext>
              </a:extLst>
            </p:cNvPr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433;p40">
              <a:extLst>
                <a:ext uri="{FF2B5EF4-FFF2-40B4-BE49-F238E27FC236}">
                  <a16:creationId xmlns:a16="http://schemas.microsoft.com/office/drawing/2014/main" id="{FB5D2F8B-8265-4BEF-8997-2D24565246EB}"/>
                </a:ext>
              </a:extLst>
            </p:cNvPr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434;p40">
              <a:extLst>
                <a:ext uri="{FF2B5EF4-FFF2-40B4-BE49-F238E27FC236}">
                  <a16:creationId xmlns:a16="http://schemas.microsoft.com/office/drawing/2014/main" id="{3BF0F7F5-F102-41C5-A06C-30BDF6A824B1}"/>
                </a:ext>
              </a:extLst>
            </p:cNvPr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435;p40">
              <a:extLst>
                <a:ext uri="{FF2B5EF4-FFF2-40B4-BE49-F238E27FC236}">
                  <a16:creationId xmlns:a16="http://schemas.microsoft.com/office/drawing/2014/main" id="{AEE1D4AD-E033-458F-92C5-C349E2B4503C}"/>
                </a:ext>
              </a:extLst>
            </p:cNvPr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436;p40">
              <a:extLst>
                <a:ext uri="{FF2B5EF4-FFF2-40B4-BE49-F238E27FC236}">
                  <a16:creationId xmlns:a16="http://schemas.microsoft.com/office/drawing/2014/main" id="{AE6D2B02-37BD-44CC-92AA-B9A34A88F08B}"/>
                </a:ext>
              </a:extLst>
            </p:cNvPr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437;p40">
              <a:extLst>
                <a:ext uri="{FF2B5EF4-FFF2-40B4-BE49-F238E27FC236}">
                  <a16:creationId xmlns:a16="http://schemas.microsoft.com/office/drawing/2014/main" id="{12DEA6F8-6DBE-423E-B9B7-32E6D2DD281E}"/>
                </a:ext>
              </a:extLst>
            </p:cNvPr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438;p40">
              <a:extLst>
                <a:ext uri="{FF2B5EF4-FFF2-40B4-BE49-F238E27FC236}">
                  <a16:creationId xmlns:a16="http://schemas.microsoft.com/office/drawing/2014/main" id="{362DC8D8-0DFA-4F2B-B6FE-19164200822E}"/>
                </a:ext>
              </a:extLst>
            </p:cNvPr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439;p40">
              <a:extLst>
                <a:ext uri="{FF2B5EF4-FFF2-40B4-BE49-F238E27FC236}">
                  <a16:creationId xmlns:a16="http://schemas.microsoft.com/office/drawing/2014/main" id="{4107E464-AE9D-4304-B2C0-392597AB0C75}"/>
                </a:ext>
              </a:extLst>
            </p:cNvPr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440;p40">
              <a:extLst>
                <a:ext uri="{FF2B5EF4-FFF2-40B4-BE49-F238E27FC236}">
                  <a16:creationId xmlns:a16="http://schemas.microsoft.com/office/drawing/2014/main" id="{768C908F-990D-40F5-9937-87C0DB55EBDE}"/>
                </a:ext>
              </a:extLst>
            </p:cNvPr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441;p40">
              <a:extLst>
                <a:ext uri="{FF2B5EF4-FFF2-40B4-BE49-F238E27FC236}">
                  <a16:creationId xmlns:a16="http://schemas.microsoft.com/office/drawing/2014/main" id="{38DD91DF-9D05-48C0-9804-5828B4A2CCD6}"/>
                </a:ext>
              </a:extLst>
            </p:cNvPr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442;p40">
              <a:extLst>
                <a:ext uri="{FF2B5EF4-FFF2-40B4-BE49-F238E27FC236}">
                  <a16:creationId xmlns:a16="http://schemas.microsoft.com/office/drawing/2014/main" id="{BBE0083B-F2E1-49AE-A5A7-4834C2B0F224}"/>
                </a:ext>
              </a:extLst>
            </p:cNvPr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443;p40">
              <a:extLst>
                <a:ext uri="{FF2B5EF4-FFF2-40B4-BE49-F238E27FC236}">
                  <a16:creationId xmlns:a16="http://schemas.microsoft.com/office/drawing/2014/main" id="{76359E24-044D-4F67-91E5-48C92084A9BF}"/>
                </a:ext>
              </a:extLst>
            </p:cNvPr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444;p40">
              <a:extLst>
                <a:ext uri="{FF2B5EF4-FFF2-40B4-BE49-F238E27FC236}">
                  <a16:creationId xmlns:a16="http://schemas.microsoft.com/office/drawing/2014/main" id="{00C85720-F398-41D0-88D0-8AA65EF764D7}"/>
                </a:ext>
              </a:extLst>
            </p:cNvPr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6" name="Picture 4" descr="School Vector illustration EPS. Download here: graphicriver.net ...">
            <a:hlinkClick r:id="rId3" action="ppaction://hlinksldjump"/>
            <a:extLst>
              <a:ext uri="{FF2B5EF4-FFF2-40B4-BE49-F238E27FC236}">
                <a16:creationId xmlns:a16="http://schemas.microsoft.com/office/drawing/2014/main" id="{5B27CDE6-7FA2-4EA9-BB38-892FCF5C05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0" t="20003" r="7121" b="9889"/>
          <a:stretch/>
        </p:blipFill>
        <p:spPr bwMode="auto">
          <a:xfrm>
            <a:off x="5867110" y="3765517"/>
            <a:ext cx="1981410" cy="121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9795276D-E4D7-496B-AA5F-1D56E7CA7B73}"/>
              </a:ext>
            </a:extLst>
          </p:cNvPr>
          <p:cNvGrpSpPr/>
          <p:nvPr/>
        </p:nvGrpSpPr>
        <p:grpSpPr>
          <a:xfrm>
            <a:off x="2026296" y="110525"/>
            <a:ext cx="5549719" cy="3296745"/>
            <a:chOff x="1490172" y="388342"/>
            <a:chExt cx="5549719" cy="3296745"/>
          </a:xfrm>
        </p:grpSpPr>
        <p:sp>
          <p:nvSpPr>
            <p:cNvPr id="24" name="Google Shape;772;p37">
              <a:extLst>
                <a:ext uri="{FF2B5EF4-FFF2-40B4-BE49-F238E27FC236}">
                  <a16:creationId xmlns:a16="http://schemas.microsoft.com/office/drawing/2014/main" id="{C260A707-2139-42A5-80F8-C7A75A06715E}"/>
                </a:ext>
              </a:extLst>
            </p:cNvPr>
            <p:cNvSpPr/>
            <p:nvPr/>
          </p:nvSpPr>
          <p:spPr>
            <a:xfrm>
              <a:off x="1490172" y="388342"/>
              <a:ext cx="5549719" cy="3296745"/>
            </a:xfrm>
            <a:custGeom>
              <a:avLst/>
              <a:gdLst/>
              <a:ahLst/>
              <a:cxnLst/>
              <a:rect l="l" t="t" r="r" b="b"/>
              <a:pathLst>
                <a:path w="41196" h="24472" extrusionOk="0">
                  <a:moveTo>
                    <a:pt x="31308" y="1"/>
                  </a:moveTo>
                  <a:cubicBezTo>
                    <a:pt x="29606" y="1"/>
                    <a:pt x="28275" y="246"/>
                    <a:pt x="28275" y="246"/>
                  </a:cubicBezTo>
                  <a:cubicBezTo>
                    <a:pt x="28275" y="246"/>
                    <a:pt x="6719" y="655"/>
                    <a:pt x="4566" y="3261"/>
                  </a:cubicBezTo>
                  <a:cubicBezTo>
                    <a:pt x="2412" y="5888"/>
                    <a:pt x="0" y="18335"/>
                    <a:pt x="8076" y="22168"/>
                  </a:cubicBezTo>
                  <a:cubicBezTo>
                    <a:pt x="11355" y="23716"/>
                    <a:pt x="16634" y="24471"/>
                    <a:pt x="21909" y="24471"/>
                  </a:cubicBezTo>
                  <a:cubicBezTo>
                    <a:pt x="29624" y="24471"/>
                    <a:pt x="37330" y="22855"/>
                    <a:pt x="38762" y="19734"/>
                  </a:cubicBezTo>
                  <a:cubicBezTo>
                    <a:pt x="41195" y="14523"/>
                    <a:pt x="39580" y="3261"/>
                    <a:pt x="36609" y="1258"/>
                  </a:cubicBezTo>
                  <a:cubicBezTo>
                    <a:pt x="35126" y="251"/>
                    <a:pt x="33028" y="1"/>
                    <a:pt x="31308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E972411-F264-417D-AD82-95967C403D1B}"/>
                </a:ext>
              </a:extLst>
            </p:cNvPr>
            <p:cNvSpPr txBox="1"/>
            <p:nvPr/>
          </p:nvSpPr>
          <p:spPr>
            <a:xfrm>
              <a:off x="2060883" y="1436154"/>
              <a:ext cx="478824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5.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thường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phụ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huynh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tiếng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C)</a:t>
              </a:r>
            </a:p>
          </p:txBody>
        </p:sp>
      </p:grpSp>
      <p:pic>
        <p:nvPicPr>
          <p:cNvPr id="117" name="Picture 116">
            <a:extLst>
              <a:ext uri="{FF2B5EF4-FFF2-40B4-BE49-F238E27FC236}">
                <a16:creationId xmlns:a16="http://schemas.microsoft.com/office/drawing/2014/main" id="{A2A4F152-267E-467A-B85C-14041F1D98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883" y="2457950"/>
            <a:ext cx="1809194" cy="1809194"/>
          </a:xfrm>
          <a:prstGeom prst="flowChartConnector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BEF732-36C8-4B87-AE77-0E05E96856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97266" l="2539" r="96680">
                        <a14:foregroundMark x1="88672" y1="84375" x2="95898" y2="93164"/>
                        <a14:foregroundMark x1="96875" y1="90820" x2="91406" y2="99023"/>
                        <a14:foregroundMark x1="91406" y1="99023" x2="7813" y2="90625"/>
                        <a14:foregroundMark x1="7813" y1="90625" x2="18359" y2="95703"/>
                        <a14:foregroundMark x1="18359" y1="95703" x2="3906" y2="96680"/>
                        <a14:foregroundMark x1="3906" y1="96680" x2="8984" y2="87109"/>
                        <a14:foregroundMark x1="8984" y1="87109" x2="16992" y2="86719"/>
                        <a14:foregroundMark x1="12109" y1="87305" x2="2539" y2="94336"/>
                        <a14:foregroundMark x1="2539" y1="94336" x2="6641" y2="84961"/>
                        <a14:foregroundMark x1="6641" y1="84961" x2="2734" y2="89063"/>
                        <a14:foregroundMark x1="2344" y1="92188" x2="12500" y2="96094"/>
                        <a14:foregroundMark x1="12500" y1="96094" x2="47266" y2="96875"/>
                        <a14:foregroundMark x1="47266" y1="96875" x2="71289" y2="96484"/>
                        <a14:foregroundMark x1="71289" y1="96484" x2="96680" y2="97266"/>
                        <a14:backgroundMark x1="50000" y1="38281" x2="56445" y2="47656"/>
                        <a14:backgroundMark x1="56445" y1="47656" x2="66016" y2="39453"/>
                        <a14:backgroundMark x1="66016" y1="39453" x2="66602" y2="38281"/>
                      </a14:backgroundRemoval>
                    </a14:imgEffect>
                  </a14:imgLayer>
                </a14:imgProps>
              </a:ext>
            </a:extLst>
          </a:blip>
          <a:srcRect l="-904" t="18094" r="904" b="7758"/>
          <a:stretch/>
        </p:blipFill>
        <p:spPr>
          <a:xfrm>
            <a:off x="-843227" y="1476200"/>
            <a:ext cx="4040914" cy="2996246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D55AC3DA-07F0-4268-9868-7D402A0F8ED5}"/>
              </a:ext>
            </a:extLst>
          </p:cNvPr>
          <p:cNvSpPr txBox="1"/>
          <p:nvPr/>
        </p:nvSpPr>
        <p:spPr>
          <a:xfrm rot="20895076">
            <a:off x="2867892" y="519985"/>
            <a:ext cx="1551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solidFill>
                  <a:srgbClr val="564543"/>
                </a:solidFill>
                <a:latin typeface="Beach Society" pitchFamily="2" charset="0"/>
                <a:ea typeface="Cambria" panose="02040503050406030204" pitchFamily="18" charset="0"/>
              </a:rPr>
              <a:t>Time up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3401540" y="2589796"/>
            <a:ext cx="3123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 smtClean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ÁN: CHA MẸ</a:t>
            </a:r>
            <a:endParaRPr lang="vi-VN" sz="2800" b="1" dirty="0">
              <a:solidFill>
                <a:srgbClr val="56454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144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46914E-6 L 0.12222 -0.53271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1" y="-26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9" name="Google Shape;336;p40">
            <a:extLst>
              <a:ext uri="{FF2B5EF4-FFF2-40B4-BE49-F238E27FC236}">
                <a16:creationId xmlns:a16="http://schemas.microsoft.com/office/drawing/2014/main" id="{A8EE5CF3-21C8-4AE3-8D4E-31EB3BE90C98}"/>
              </a:ext>
            </a:extLst>
          </p:cNvPr>
          <p:cNvGrpSpPr/>
          <p:nvPr/>
        </p:nvGrpSpPr>
        <p:grpSpPr>
          <a:xfrm>
            <a:off x="6457027" y="2217658"/>
            <a:ext cx="2012471" cy="2391463"/>
            <a:chOff x="11016213" y="5853720"/>
            <a:chExt cx="2012471" cy="2391463"/>
          </a:xfrm>
        </p:grpSpPr>
        <p:sp>
          <p:nvSpPr>
            <p:cNvPr id="1160" name="Google Shape;337;p40">
              <a:extLst>
                <a:ext uri="{FF2B5EF4-FFF2-40B4-BE49-F238E27FC236}">
                  <a16:creationId xmlns:a16="http://schemas.microsoft.com/office/drawing/2014/main" id="{4458A9AD-264C-4263-A920-EA848B6283AC}"/>
                </a:ext>
              </a:extLst>
            </p:cNvPr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338;p40">
              <a:extLst>
                <a:ext uri="{FF2B5EF4-FFF2-40B4-BE49-F238E27FC236}">
                  <a16:creationId xmlns:a16="http://schemas.microsoft.com/office/drawing/2014/main" id="{D56C7377-A45D-4B52-B425-4D35F9D60784}"/>
                </a:ext>
              </a:extLst>
            </p:cNvPr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339;p40">
              <a:extLst>
                <a:ext uri="{FF2B5EF4-FFF2-40B4-BE49-F238E27FC236}">
                  <a16:creationId xmlns:a16="http://schemas.microsoft.com/office/drawing/2014/main" id="{59C2A1B9-36D2-4B0C-BCDC-09EFD3E86430}"/>
                </a:ext>
              </a:extLst>
            </p:cNvPr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340;p40">
              <a:extLst>
                <a:ext uri="{FF2B5EF4-FFF2-40B4-BE49-F238E27FC236}">
                  <a16:creationId xmlns:a16="http://schemas.microsoft.com/office/drawing/2014/main" id="{01528E35-F780-4619-9304-1B2AC49AE9B8}"/>
                </a:ext>
              </a:extLst>
            </p:cNvPr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341;p40">
              <a:extLst>
                <a:ext uri="{FF2B5EF4-FFF2-40B4-BE49-F238E27FC236}">
                  <a16:creationId xmlns:a16="http://schemas.microsoft.com/office/drawing/2014/main" id="{EE4C5CA2-F993-4D17-9A74-1F1CECEF4523}"/>
                </a:ext>
              </a:extLst>
            </p:cNvPr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342;p40">
              <a:extLst>
                <a:ext uri="{FF2B5EF4-FFF2-40B4-BE49-F238E27FC236}">
                  <a16:creationId xmlns:a16="http://schemas.microsoft.com/office/drawing/2014/main" id="{9E0E5F17-ECD9-48FA-B499-5BCA017A3817}"/>
                </a:ext>
              </a:extLst>
            </p:cNvPr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343;p40">
              <a:extLst>
                <a:ext uri="{FF2B5EF4-FFF2-40B4-BE49-F238E27FC236}">
                  <a16:creationId xmlns:a16="http://schemas.microsoft.com/office/drawing/2014/main" id="{FC4264E7-58EA-4A05-8C5F-CF011BD4AFB9}"/>
                </a:ext>
              </a:extLst>
            </p:cNvPr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344;p40">
              <a:extLst>
                <a:ext uri="{FF2B5EF4-FFF2-40B4-BE49-F238E27FC236}">
                  <a16:creationId xmlns:a16="http://schemas.microsoft.com/office/drawing/2014/main" id="{013C3C99-4012-459B-91F7-0C5CADE8F4B5}"/>
                </a:ext>
              </a:extLst>
            </p:cNvPr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345;p40">
              <a:extLst>
                <a:ext uri="{FF2B5EF4-FFF2-40B4-BE49-F238E27FC236}">
                  <a16:creationId xmlns:a16="http://schemas.microsoft.com/office/drawing/2014/main" id="{807FE1CA-7885-4CA4-8BF8-137612BB2F2A}"/>
                </a:ext>
              </a:extLst>
            </p:cNvPr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346;p40">
              <a:extLst>
                <a:ext uri="{FF2B5EF4-FFF2-40B4-BE49-F238E27FC236}">
                  <a16:creationId xmlns:a16="http://schemas.microsoft.com/office/drawing/2014/main" id="{BA6EC2A4-6AEC-407E-A023-FC24F55FF8A3}"/>
                </a:ext>
              </a:extLst>
            </p:cNvPr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347;p40">
              <a:extLst>
                <a:ext uri="{FF2B5EF4-FFF2-40B4-BE49-F238E27FC236}">
                  <a16:creationId xmlns:a16="http://schemas.microsoft.com/office/drawing/2014/main" id="{649625B2-18E5-467F-AA94-CFB530C255B6}"/>
                </a:ext>
              </a:extLst>
            </p:cNvPr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348;p40">
              <a:extLst>
                <a:ext uri="{FF2B5EF4-FFF2-40B4-BE49-F238E27FC236}">
                  <a16:creationId xmlns:a16="http://schemas.microsoft.com/office/drawing/2014/main" id="{BD253A21-CBD1-47B3-9042-9F6BDECA8C37}"/>
                </a:ext>
              </a:extLst>
            </p:cNvPr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349;p40">
              <a:extLst>
                <a:ext uri="{FF2B5EF4-FFF2-40B4-BE49-F238E27FC236}">
                  <a16:creationId xmlns:a16="http://schemas.microsoft.com/office/drawing/2014/main" id="{164340FA-A428-4B7D-A711-3E69B2AD0B9E}"/>
                </a:ext>
              </a:extLst>
            </p:cNvPr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350;p40">
              <a:extLst>
                <a:ext uri="{FF2B5EF4-FFF2-40B4-BE49-F238E27FC236}">
                  <a16:creationId xmlns:a16="http://schemas.microsoft.com/office/drawing/2014/main" id="{9B3BD1E9-7E25-4C89-8B40-9FB0FC837DF3}"/>
                </a:ext>
              </a:extLst>
            </p:cNvPr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351;p40">
              <a:extLst>
                <a:ext uri="{FF2B5EF4-FFF2-40B4-BE49-F238E27FC236}">
                  <a16:creationId xmlns:a16="http://schemas.microsoft.com/office/drawing/2014/main" id="{4FF81C28-218D-431A-A6CE-CBD21C061865}"/>
                </a:ext>
              </a:extLst>
            </p:cNvPr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352;p40">
              <a:extLst>
                <a:ext uri="{FF2B5EF4-FFF2-40B4-BE49-F238E27FC236}">
                  <a16:creationId xmlns:a16="http://schemas.microsoft.com/office/drawing/2014/main" id="{A8857651-94CD-4711-9246-885CF7E5BA15}"/>
                </a:ext>
              </a:extLst>
            </p:cNvPr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353;p40">
              <a:extLst>
                <a:ext uri="{FF2B5EF4-FFF2-40B4-BE49-F238E27FC236}">
                  <a16:creationId xmlns:a16="http://schemas.microsoft.com/office/drawing/2014/main" id="{A23208F1-97C1-41DF-86D7-DD23935A3DCB}"/>
                </a:ext>
              </a:extLst>
            </p:cNvPr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354;p40">
              <a:extLst>
                <a:ext uri="{FF2B5EF4-FFF2-40B4-BE49-F238E27FC236}">
                  <a16:creationId xmlns:a16="http://schemas.microsoft.com/office/drawing/2014/main" id="{28B8F324-3B1A-4B61-9355-2794054A1007}"/>
                </a:ext>
              </a:extLst>
            </p:cNvPr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355;p40">
              <a:extLst>
                <a:ext uri="{FF2B5EF4-FFF2-40B4-BE49-F238E27FC236}">
                  <a16:creationId xmlns:a16="http://schemas.microsoft.com/office/drawing/2014/main" id="{E68D196C-BCB7-4105-ACA5-2FBDD35615C2}"/>
                </a:ext>
              </a:extLst>
            </p:cNvPr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356;p40">
              <a:extLst>
                <a:ext uri="{FF2B5EF4-FFF2-40B4-BE49-F238E27FC236}">
                  <a16:creationId xmlns:a16="http://schemas.microsoft.com/office/drawing/2014/main" id="{65CD70FD-5DB7-417D-85C0-30AC54CDA264}"/>
                </a:ext>
              </a:extLst>
            </p:cNvPr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357;p40">
              <a:extLst>
                <a:ext uri="{FF2B5EF4-FFF2-40B4-BE49-F238E27FC236}">
                  <a16:creationId xmlns:a16="http://schemas.microsoft.com/office/drawing/2014/main" id="{650D70D1-6FF0-4470-B4A3-D987695B6784}"/>
                </a:ext>
              </a:extLst>
            </p:cNvPr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358;p40">
              <a:extLst>
                <a:ext uri="{FF2B5EF4-FFF2-40B4-BE49-F238E27FC236}">
                  <a16:creationId xmlns:a16="http://schemas.microsoft.com/office/drawing/2014/main" id="{7655023F-EA86-4CC3-BB1B-1E99FBFE4AB0}"/>
                </a:ext>
              </a:extLst>
            </p:cNvPr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359;p40">
              <a:extLst>
                <a:ext uri="{FF2B5EF4-FFF2-40B4-BE49-F238E27FC236}">
                  <a16:creationId xmlns:a16="http://schemas.microsoft.com/office/drawing/2014/main" id="{5937F180-FF58-4B28-A9E8-BE20E2E511C5}"/>
                </a:ext>
              </a:extLst>
            </p:cNvPr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360;p40">
              <a:extLst>
                <a:ext uri="{FF2B5EF4-FFF2-40B4-BE49-F238E27FC236}">
                  <a16:creationId xmlns:a16="http://schemas.microsoft.com/office/drawing/2014/main" id="{F32E8C1D-C54D-482A-B3A5-FBCE7398F9C0}"/>
                </a:ext>
              </a:extLst>
            </p:cNvPr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361;p40">
              <a:extLst>
                <a:ext uri="{FF2B5EF4-FFF2-40B4-BE49-F238E27FC236}">
                  <a16:creationId xmlns:a16="http://schemas.microsoft.com/office/drawing/2014/main" id="{BE1547DB-23B5-49DC-BA6F-6C226C728528}"/>
                </a:ext>
              </a:extLst>
            </p:cNvPr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362;p40">
              <a:extLst>
                <a:ext uri="{FF2B5EF4-FFF2-40B4-BE49-F238E27FC236}">
                  <a16:creationId xmlns:a16="http://schemas.microsoft.com/office/drawing/2014/main" id="{C5B738E3-B01D-47BF-A35A-F80721F88A2B}"/>
                </a:ext>
              </a:extLst>
            </p:cNvPr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363;p40">
              <a:extLst>
                <a:ext uri="{FF2B5EF4-FFF2-40B4-BE49-F238E27FC236}">
                  <a16:creationId xmlns:a16="http://schemas.microsoft.com/office/drawing/2014/main" id="{C0ABC94E-EDFA-482F-BB7A-6345C8C4EA5C}"/>
                </a:ext>
              </a:extLst>
            </p:cNvPr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364;p40">
              <a:extLst>
                <a:ext uri="{FF2B5EF4-FFF2-40B4-BE49-F238E27FC236}">
                  <a16:creationId xmlns:a16="http://schemas.microsoft.com/office/drawing/2014/main" id="{DA8C331A-4623-4E9F-9A34-93FFC54AB674}"/>
                </a:ext>
              </a:extLst>
            </p:cNvPr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365;p40">
              <a:extLst>
                <a:ext uri="{FF2B5EF4-FFF2-40B4-BE49-F238E27FC236}">
                  <a16:creationId xmlns:a16="http://schemas.microsoft.com/office/drawing/2014/main" id="{CFF58701-329B-4859-A47F-647C075575CE}"/>
                </a:ext>
              </a:extLst>
            </p:cNvPr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366;p40">
              <a:extLst>
                <a:ext uri="{FF2B5EF4-FFF2-40B4-BE49-F238E27FC236}">
                  <a16:creationId xmlns:a16="http://schemas.microsoft.com/office/drawing/2014/main" id="{BA6353E6-523E-4C4B-BD18-A402A18F3EBA}"/>
                </a:ext>
              </a:extLst>
            </p:cNvPr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367;p40">
              <a:extLst>
                <a:ext uri="{FF2B5EF4-FFF2-40B4-BE49-F238E27FC236}">
                  <a16:creationId xmlns:a16="http://schemas.microsoft.com/office/drawing/2014/main" id="{09CD67AA-AFCF-43CC-B744-D5FE9AFE5097}"/>
                </a:ext>
              </a:extLst>
            </p:cNvPr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368;p40">
              <a:extLst>
                <a:ext uri="{FF2B5EF4-FFF2-40B4-BE49-F238E27FC236}">
                  <a16:creationId xmlns:a16="http://schemas.microsoft.com/office/drawing/2014/main" id="{0F42A4A7-6A4A-4F06-8B14-357181BCDE7E}"/>
                </a:ext>
              </a:extLst>
            </p:cNvPr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369;p40">
              <a:extLst>
                <a:ext uri="{FF2B5EF4-FFF2-40B4-BE49-F238E27FC236}">
                  <a16:creationId xmlns:a16="http://schemas.microsoft.com/office/drawing/2014/main" id="{EE60EC97-F3A5-4233-AB90-CC8501621FAC}"/>
                </a:ext>
              </a:extLst>
            </p:cNvPr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370;p40">
              <a:extLst>
                <a:ext uri="{FF2B5EF4-FFF2-40B4-BE49-F238E27FC236}">
                  <a16:creationId xmlns:a16="http://schemas.microsoft.com/office/drawing/2014/main" id="{E2E490BB-F25E-43C5-90A6-3364BA275E70}"/>
                </a:ext>
              </a:extLst>
            </p:cNvPr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371;p40">
              <a:extLst>
                <a:ext uri="{FF2B5EF4-FFF2-40B4-BE49-F238E27FC236}">
                  <a16:creationId xmlns:a16="http://schemas.microsoft.com/office/drawing/2014/main" id="{03E559F5-F7FD-4615-921A-8DE168D2DA8E}"/>
                </a:ext>
              </a:extLst>
            </p:cNvPr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372;p40">
              <a:extLst>
                <a:ext uri="{FF2B5EF4-FFF2-40B4-BE49-F238E27FC236}">
                  <a16:creationId xmlns:a16="http://schemas.microsoft.com/office/drawing/2014/main" id="{74F0FB4C-1E7F-4B13-BD46-FA2042EF6B48}"/>
                </a:ext>
              </a:extLst>
            </p:cNvPr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373;p40">
              <a:extLst>
                <a:ext uri="{FF2B5EF4-FFF2-40B4-BE49-F238E27FC236}">
                  <a16:creationId xmlns:a16="http://schemas.microsoft.com/office/drawing/2014/main" id="{F4FC3369-7414-446F-9189-6F929AAB67BC}"/>
                </a:ext>
              </a:extLst>
            </p:cNvPr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374;p40">
              <a:extLst>
                <a:ext uri="{FF2B5EF4-FFF2-40B4-BE49-F238E27FC236}">
                  <a16:creationId xmlns:a16="http://schemas.microsoft.com/office/drawing/2014/main" id="{4214CC43-7361-495C-B7F1-23B391743748}"/>
                </a:ext>
              </a:extLst>
            </p:cNvPr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375;p40">
              <a:extLst>
                <a:ext uri="{FF2B5EF4-FFF2-40B4-BE49-F238E27FC236}">
                  <a16:creationId xmlns:a16="http://schemas.microsoft.com/office/drawing/2014/main" id="{3413DC69-CADC-401D-8C76-DC9F28498D6C}"/>
                </a:ext>
              </a:extLst>
            </p:cNvPr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376;p40">
              <a:extLst>
                <a:ext uri="{FF2B5EF4-FFF2-40B4-BE49-F238E27FC236}">
                  <a16:creationId xmlns:a16="http://schemas.microsoft.com/office/drawing/2014/main" id="{510A5F5E-A273-4061-B433-ADA6DC4EB4E8}"/>
                </a:ext>
              </a:extLst>
            </p:cNvPr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377;p40">
              <a:extLst>
                <a:ext uri="{FF2B5EF4-FFF2-40B4-BE49-F238E27FC236}">
                  <a16:creationId xmlns:a16="http://schemas.microsoft.com/office/drawing/2014/main" id="{061F7656-D656-4AC0-8A87-F33C462F99B2}"/>
                </a:ext>
              </a:extLst>
            </p:cNvPr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378;p40">
              <a:extLst>
                <a:ext uri="{FF2B5EF4-FFF2-40B4-BE49-F238E27FC236}">
                  <a16:creationId xmlns:a16="http://schemas.microsoft.com/office/drawing/2014/main" id="{F00F8611-9D98-4CC0-9418-DDC054A4F7B1}"/>
                </a:ext>
              </a:extLst>
            </p:cNvPr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379;p40">
              <a:extLst>
                <a:ext uri="{FF2B5EF4-FFF2-40B4-BE49-F238E27FC236}">
                  <a16:creationId xmlns:a16="http://schemas.microsoft.com/office/drawing/2014/main" id="{DC8EC5B9-CAE0-4210-941F-A02C70AF87B3}"/>
                </a:ext>
              </a:extLst>
            </p:cNvPr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380;p40">
              <a:extLst>
                <a:ext uri="{FF2B5EF4-FFF2-40B4-BE49-F238E27FC236}">
                  <a16:creationId xmlns:a16="http://schemas.microsoft.com/office/drawing/2014/main" id="{4793704A-3E58-414A-AEB1-377C4753110E}"/>
                </a:ext>
              </a:extLst>
            </p:cNvPr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381;p40">
              <a:extLst>
                <a:ext uri="{FF2B5EF4-FFF2-40B4-BE49-F238E27FC236}">
                  <a16:creationId xmlns:a16="http://schemas.microsoft.com/office/drawing/2014/main" id="{97952C95-CCFC-4983-8636-BF58942F8C28}"/>
                </a:ext>
              </a:extLst>
            </p:cNvPr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382;p40">
              <a:extLst>
                <a:ext uri="{FF2B5EF4-FFF2-40B4-BE49-F238E27FC236}">
                  <a16:creationId xmlns:a16="http://schemas.microsoft.com/office/drawing/2014/main" id="{1D2952F2-560B-4D01-93D9-C1F63712B2E0}"/>
                </a:ext>
              </a:extLst>
            </p:cNvPr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383;p40">
              <a:extLst>
                <a:ext uri="{FF2B5EF4-FFF2-40B4-BE49-F238E27FC236}">
                  <a16:creationId xmlns:a16="http://schemas.microsoft.com/office/drawing/2014/main" id="{827C521A-F9BC-429E-A8F9-2BC265DA7E3C}"/>
                </a:ext>
              </a:extLst>
            </p:cNvPr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384;p40">
              <a:extLst>
                <a:ext uri="{FF2B5EF4-FFF2-40B4-BE49-F238E27FC236}">
                  <a16:creationId xmlns:a16="http://schemas.microsoft.com/office/drawing/2014/main" id="{0582BBD9-8747-4537-8656-51904BDB5CD9}"/>
                </a:ext>
              </a:extLst>
            </p:cNvPr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385;p40">
              <a:extLst>
                <a:ext uri="{FF2B5EF4-FFF2-40B4-BE49-F238E27FC236}">
                  <a16:creationId xmlns:a16="http://schemas.microsoft.com/office/drawing/2014/main" id="{3AA6DE0E-525F-4E06-9217-DC9DA59B0C4E}"/>
                </a:ext>
              </a:extLst>
            </p:cNvPr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386;p40">
              <a:extLst>
                <a:ext uri="{FF2B5EF4-FFF2-40B4-BE49-F238E27FC236}">
                  <a16:creationId xmlns:a16="http://schemas.microsoft.com/office/drawing/2014/main" id="{8EEB94A2-925C-4C9A-9BAE-F354215059F1}"/>
                </a:ext>
              </a:extLst>
            </p:cNvPr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387;p40">
              <a:extLst>
                <a:ext uri="{FF2B5EF4-FFF2-40B4-BE49-F238E27FC236}">
                  <a16:creationId xmlns:a16="http://schemas.microsoft.com/office/drawing/2014/main" id="{A8168A1B-5B98-428E-9547-9F47115BBF0A}"/>
                </a:ext>
              </a:extLst>
            </p:cNvPr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388;p40">
              <a:extLst>
                <a:ext uri="{FF2B5EF4-FFF2-40B4-BE49-F238E27FC236}">
                  <a16:creationId xmlns:a16="http://schemas.microsoft.com/office/drawing/2014/main" id="{64704A74-6E5E-41EF-B0FA-90AA639A8DFF}"/>
                </a:ext>
              </a:extLst>
            </p:cNvPr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389;p40">
              <a:extLst>
                <a:ext uri="{FF2B5EF4-FFF2-40B4-BE49-F238E27FC236}">
                  <a16:creationId xmlns:a16="http://schemas.microsoft.com/office/drawing/2014/main" id="{A6E859CE-8D10-4F67-9685-923C30B42F5B}"/>
                </a:ext>
              </a:extLst>
            </p:cNvPr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390;p40">
              <a:extLst>
                <a:ext uri="{FF2B5EF4-FFF2-40B4-BE49-F238E27FC236}">
                  <a16:creationId xmlns:a16="http://schemas.microsoft.com/office/drawing/2014/main" id="{93B77379-BD71-4A01-9CD7-34378AC68081}"/>
                </a:ext>
              </a:extLst>
            </p:cNvPr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391;p40">
              <a:extLst>
                <a:ext uri="{FF2B5EF4-FFF2-40B4-BE49-F238E27FC236}">
                  <a16:creationId xmlns:a16="http://schemas.microsoft.com/office/drawing/2014/main" id="{7E367892-2765-40C0-A2AA-DBB7F8E1FF27}"/>
                </a:ext>
              </a:extLst>
            </p:cNvPr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392;p40">
              <a:extLst>
                <a:ext uri="{FF2B5EF4-FFF2-40B4-BE49-F238E27FC236}">
                  <a16:creationId xmlns:a16="http://schemas.microsoft.com/office/drawing/2014/main" id="{285A0F6B-366F-4DCC-9E3B-F6D756E5F262}"/>
                </a:ext>
              </a:extLst>
            </p:cNvPr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393;p40">
              <a:extLst>
                <a:ext uri="{FF2B5EF4-FFF2-40B4-BE49-F238E27FC236}">
                  <a16:creationId xmlns:a16="http://schemas.microsoft.com/office/drawing/2014/main" id="{A3CCF63E-0191-40D1-9AA1-53A222E1B758}"/>
                </a:ext>
              </a:extLst>
            </p:cNvPr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394;p40">
              <a:extLst>
                <a:ext uri="{FF2B5EF4-FFF2-40B4-BE49-F238E27FC236}">
                  <a16:creationId xmlns:a16="http://schemas.microsoft.com/office/drawing/2014/main" id="{8C916F4B-C641-43F0-B9FE-CFF068A80517}"/>
                </a:ext>
              </a:extLst>
            </p:cNvPr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395;p40">
              <a:extLst>
                <a:ext uri="{FF2B5EF4-FFF2-40B4-BE49-F238E27FC236}">
                  <a16:creationId xmlns:a16="http://schemas.microsoft.com/office/drawing/2014/main" id="{16C0469A-1D80-46D3-B350-906615E0886A}"/>
                </a:ext>
              </a:extLst>
            </p:cNvPr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396;p40">
              <a:extLst>
                <a:ext uri="{FF2B5EF4-FFF2-40B4-BE49-F238E27FC236}">
                  <a16:creationId xmlns:a16="http://schemas.microsoft.com/office/drawing/2014/main" id="{78C5EC5C-341F-4A4D-8709-78A60C30B3AF}"/>
                </a:ext>
              </a:extLst>
            </p:cNvPr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397;p40">
              <a:extLst>
                <a:ext uri="{FF2B5EF4-FFF2-40B4-BE49-F238E27FC236}">
                  <a16:creationId xmlns:a16="http://schemas.microsoft.com/office/drawing/2014/main" id="{A5C4CF20-0FD9-4893-8753-8B3369BEBA57}"/>
                </a:ext>
              </a:extLst>
            </p:cNvPr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398;p40">
              <a:extLst>
                <a:ext uri="{FF2B5EF4-FFF2-40B4-BE49-F238E27FC236}">
                  <a16:creationId xmlns:a16="http://schemas.microsoft.com/office/drawing/2014/main" id="{3B383D1A-E9DD-4419-8C68-BFDFF3311A89}"/>
                </a:ext>
              </a:extLst>
            </p:cNvPr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399;p40">
              <a:extLst>
                <a:ext uri="{FF2B5EF4-FFF2-40B4-BE49-F238E27FC236}">
                  <a16:creationId xmlns:a16="http://schemas.microsoft.com/office/drawing/2014/main" id="{DBAB60E6-70C4-4FF8-8FAE-37674A5F9895}"/>
                </a:ext>
              </a:extLst>
            </p:cNvPr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400;p40">
              <a:extLst>
                <a:ext uri="{FF2B5EF4-FFF2-40B4-BE49-F238E27FC236}">
                  <a16:creationId xmlns:a16="http://schemas.microsoft.com/office/drawing/2014/main" id="{688A3326-925B-47DC-964A-C91EBCB3BF64}"/>
                </a:ext>
              </a:extLst>
            </p:cNvPr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401;p40">
              <a:extLst>
                <a:ext uri="{FF2B5EF4-FFF2-40B4-BE49-F238E27FC236}">
                  <a16:creationId xmlns:a16="http://schemas.microsoft.com/office/drawing/2014/main" id="{4FBE30F5-8F1A-40F0-96AE-8B00D3C4C0A0}"/>
                </a:ext>
              </a:extLst>
            </p:cNvPr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402;p40">
              <a:extLst>
                <a:ext uri="{FF2B5EF4-FFF2-40B4-BE49-F238E27FC236}">
                  <a16:creationId xmlns:a16="http://schemas.microsoft.com/office/drawing/2014/main" id="{8D88AA0F-91FB-476A-8E69-BC089EDF68A7}"/>
                </a:ext>
              </a:extLst>
            </p:cNvPr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403;p40">
              <a:extLst>
                <a:ext uri="{FF2B5EF4-FFF2-40B4-BE49-F238E27FC236}">
                  <a16:creationId xmlns:a16="http://schemas.microsoft.com/office/drawing/2014/main" id="{92A13D97-CB93-44DF-A15D-D4DDC13BB924}"/>
                </a:ext>
              </a:extLst>
            </p:cNvPr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404;p40">
              <a:extLst>
                <a:ext uri="{FF2B5EF4-FFF2-40B4-BE49-F238E27FC236}">
                  <a16:creationId xmlns:a16="http://schemas.microsoft.com/office/drawing/2014/main" id="{B3F6ACA3-FC07-4B42-B393-D6F8503E3398}"/>
                </a:ext>
              </a:extLst>
            </p:cNvPr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405;p40">
              <a:extLst>
                <a:ext uri="{FF2B5EF4-FFF2-40B4-BE49-F238E27FC236}">
                  <a16:creationId xmlns:a16="http://schemas.microsoft.com/office/drawing/2014/main" id="{A3CF6BD4-5AAF-45CD-963E-05A4B4E87ED7}"/>
                </a:ext>
              </a:extLst>
            </p:cNvPr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406;p40">
              <a:extLst>
                <a:ext uri="{FF2B5EF4-FFF2-40B4-BE49-F238E27FC236}">
                  <a16:creationId xmlns:a16="http://schemas.microsoft.com/office/drawing/2014/main" id="{74211914-D4F1-4620-B8F8-53EDFC59C532}"/>
                </a:ext>
              </a:extLst>
            </p:cNvPr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407;p40">
              <a:extLst>
                <a:ext uri="{FF2B5EF4-FFF2-40B4-BE49-F238E27FC236}">
                  <a16:creationId xmlns:a16="http://schemas.microsoft.com/office/drawing/2014/main" id="{470927CB-4E47-4231-BB1D-271AE703A177}"/>
                </a:ext>
              </a:extLst>
            </p:cNvPr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408;p40">
              <a:extLst>
                <a:ext uri="{FF2B5EF4-FFF2-40B4-BE49-F238E27FC236}">
                  <a16:creationId xmlns:a16="http://schemas.microsoft.com/office/drawing/2014/main" id="{D8D07355-F95C-4995-8DDB-A88F78060B5B}"/>
                </a:ext>
              </a:extLst>
            </p:cNvPr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409;p40">
              <a:extLst>
                <a:ext uri="{FF2B5EF4-FFF2-40B4-BE49-F238E27FC236}">
                  <a16:creationId xmlns:a16="http://schemas.microsoft.com/office/drawing/2014/main" id="{A397151B-0ABE-4636-A8DC-FD18244AD0EC}"/>
                </a:ext>
              </a:extLst>
            </p:cNvPr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410;p40">
              <a:extLst>
                <a:ext uri="{FF2B5EF4-FFF2-40B4-BE49-F238E27FC236}">
                  <a16:creationId xmlns:a16="http://schemas.microsoft.com/office/drawing/2014/main" id="{2C205963-B53D-45EF-A360-CA51C16B938B}"/>
                </a:ext>
              </a:extLst>
            </p:cNvPr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411;p40">
              <a:extLst>
                <a:ext uri="{FF2B5EF4-FFF2-40B4-BE49-F238E27FC236}">
                  <a16:creationId xmlns:a16="http://schemas.microsoft.com/office/drawing/2014/main" id="{A8249838-25CE-4FE1-99BD-C0E7B192FE7C}"/>
                </a:ext>
              </a:extLst>
            </p:cNvPr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412;p40">
              <a:extLst>
                <a:ext uri="{FF2B5EF4-FFF2-40B4-BE49-F238E27FC236}">
                  <a16:creationId xmlns:a16="http://schemas.microsoft.com/office/drawing/2014/main" id="{A8077227-6835-484C-9FB1-B3F3E20A8665}"/>
                </a:ext>
              </a:extLst>
            </p:cNvPr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413;p40">
              <a:extLst>
                <a:ext uri="{FF2B5EF4-FFF2-40B4-BE49-F238E27FC236}">
                  <a16:creationId xmlns:a16="http://schemas.microsoft.com/office/drawing/2014/main" id="{60D87901-5294-47A0-B30B-FF63690D5595}"/>
                </a:ext>
              </a:extLst>
            </p:cNvPr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414;p40">
              <a:extLst>
                <a:ext uri="{FF2B5EF4-FFF2-40B4-BE49-F238E27FC236}">
                  <a16:creationId xmlns:a16="http://schemas.microsoft.com/office/drawing/2014/main" id="{86C2CE2F-208D-4549-BD84-B526D9EADB28}"/>
                </a:ext>
              </a:extLst>
            </p:cNvPr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415;p40">
              <a:extLst>
                <a:ext uri="{FF2B5EF4-FFF2-40B4-BE49-F238E27FC236}">
                  <a16:creationId xmlns:a16="http://schemas.microsoft.com/office/drawing/2014/main" id="{9CA0C6EE-B1C3-48F6-AAAD-ADB23F00973A}"/>
                </a:ext>
              </a:extLst>
            </p:cNvPr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416;p40">
              <a:extLst>
                <a:ext uri="{FF2B5EF4-FFF2-40B4-BE49-F238E27FC236}">
                  <a16:creationId xmlns:a16="http://schemas.microsoft.com/office/drawing/2014/main" id="{E88AC992-A590-40F9-A77D-E360581EE333}"/>
                </a:ext>
              </a:extLst>
            </p:cNvPr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417;p40">
              <a:extLst>
                <a:ext uri="{FF2B5EF4-FFF2-40B4-BE49-F238E27FC236}">
                  <a16:creationId xmlns:a16="http://schemas.microsoft.com/office/drawing/2014/main" id="{C615D2DB-33FD-4B6D-9B14-531A45F893FC}"/>
                </a:ext>
              </a:extLst>
            </p:cNvPr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418;p40">
              <a:extLst>
                <a:ext uri="{FF2B5EF4-FFF2-40B4-BE49-F238E27FC236}">
                  <a16:creationId xmlns:a16="http://schemas.microsoft.com/office/drawing/2014/main" id="{F7B64591-C792-4422-903E-E9520F26E337}"/>
                </a:ext>
              </a:extLst>
            </p:cNvPr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419;p40">
              <a:extLst>
                <a:ext uri="{FF2B5EF4-FFF2-40B4-BE49-F238E27FC236}">
                  <a16:creationId xmlns:a16="http://schemas.microsoft.com/office/drawing/2014/main" id="{DEA06381-7DB7-48C7-94D7-00D33079ABAD}"/>
                </a:ext>
              </a:extLst>
            </p:cNvPr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420;p40">
              <a:extLst>
                <a:ext uri="{FF2B5EF4-FFF2-40B4-BE49-F238E27FC236}">
                  <a16:creationId xmlns:a16="http://schemas.microsoft.com/office/drawing/2014/main" id="{EE2732DA-EA51-4134-80FD-6EC3B30442B5}"/>
                </a:ext>
              </a:extLst>
            </p:cNvPr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421;p40">
              <a:extLst>
                <a:ext uri="{FF2B5EF4-FFF2-40B4-BE49-F238E27FC236}">
                  <a16:creationId xmlns:a16="http://schemas.microsoft.com/office/drawing/2014/main" id="{D6C7A545-BA58-42F5-9E49-1EF1D2F38E8B}"/>
                </a:ext>
              </a:extLst>
            </p:cNvPr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422;p40">
              <a:extLst>
                <a:ext uri="{FF2B5EF4-FFF2-40B4-BE49-F238E27FC236}">
                  <a16:creationId xmlns:a16="http://schemas.microsoft.com/office/drawing/2014/main" id="{FA79E206-7152-4387-A61D-2CD2F4511593}"/>
                </a:ext>
              </a:extLst>
            </p:cNvPr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423;p40">
              <a:extLst>
                <a:ext uri="{FF2B5EF4-FFF2-40B4-BE49-F238E27FC236}">
                  <a16:creationId xmlns:a16="http://schemas.microsoft.com/office/drawing/2014/main" id="{6B2BCBF5-CAB3-4900-9BCC-D889DE95C3C0}"/>
                </a:ext>
              </a:extLst>
            </p:cNvPr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424;p40">
              <a:extLst>
                <a:ext uri="{FF2B5EF4-FFF2-40B4-BE49-F238E27FC236}">
                  <a16:creationId xmlns:a16="http://schemas.microsoft.com/office/drawing/2014/main" id="{6F93C235-B682-4831-8BC9-724E57B38579}"/>
                </a:ext>
              </a:extLst>
            </p:cNvPr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425;p40">
              <a:extLst>
                <a:ext uri="{FF2B5EF4-FFF2-40B4-BE49-F238E27FC236}">
                  <a16:creationId xmlns:a16="http://schemas.microsoft.com/office/drawing/2014/main" id="{8AB60FFD-F6B3-48A3-83D4-C81C9C1235A4}"/>
                </a:ext>
              </a:extLst>
            </p:cNvPr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426;p40">
              <a:extLst>
                <a:ext uri="{FF2B5EF4-FFF2-40B4-BE49-F238E27FC236}">
                  <a16:creationId xmlns:a16="http://schemas.microsoft.com/office/drawing/2014/main" id="{62584433-AFDE-4EE2-AEF8-933482BD2367}"/>
                </a:ext>
              </a:extLst>
            </p:cNvPr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427;p40">
              <a:extLst>
                <a:ext uri="{FF2B5EF4-FFF2-40B4-BE49-F238E27FC236}">
                  <a16:creationId xmlns:a16="http://schemas.microsoft.com/office/drawing/2014/main" id="{2BC23E8C-127A-412F-80A2-88CDA4ECC3F7}"/>
                </a:ext>
              </a:extLst>
            </p:cNvPr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428;p40">
              <a:extLst>
                <a:ext uri="{FF2B5EF4-FFF2-40B4-BE49-F238E27FC236}">
                  <a16:creationId xmlns:a16="http://schemas.microsoft.com/office/drawing/2014/main" id="{F6F040C8-1830-4C64-9781-D1FF15891D58}"/>
                </a:ext>
              </a:extLst>
            </p:cNvPr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429;p40">
              <a:extLst>
                <a:ext uri="{FF2B5EF4-FFF2-40B4-BE49-F238E27FC236}">
                  <a16:creationId xmlns:a16="http://schemas.microsoft.com/office/drawing/2014/main" id="{C6DBE2C9-710D-41B9-BB30-974A49696E87}"/>
                </a:ext>
              </a:extLst>
            </p:cNvPr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430;p40">
              <a:extLst>
                <a:ext uri="{FF2B5EF4-FFF2-40B4-BE49-F238E27FC236}">
                  <a16:creationId xmlns:a16="http://schemas.microsoft.com/office/drawing/2014/main" id="{96254375-77CD-467E-85E2-DF5B3230FDAC}"/>
                </a:ext>
              </a:extLst>
            </p:cNvPr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431;p40">
              <a:extLst>
                <a:ext uri="{FF2B5EF4-FFF2-40B4-BE49-F238E27FC236}">
                  <a16:creationId xmlns:a16="http://schemas.microsoft.com/office/drawing/2014/main" id="{6BF44648-AB06-4CEC-AD2A-59522996B124}"/>
                </a:ext>
              </a:extLst>
            </p:cNvPr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432;p40">
              <a:extLst>
                <a:ext uri="{FF2B5EF4-FFF2-40B4-BE49-F238E27FC236}">
                  <a16:creationId xmlns:a16="http://schemas.microsoft.com/office/drawing/2014/main" id="{BFEEA7DC-B229-4F8A-B185-31320DAE19DC}"/>
                </a:ext>
              </a:extLst>
            </p:cNvPr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433;p40">
              <a:extLst>
                <a:ext uri="{FF2B5EF4-FFF2-40B4-BE49-F238E27FC236}">
                  <a16:creationId xmlns:a16="http://schemas.microsoft.com/office/drawing/2014/main" id="{FB5D2F8B-8265-4BEF-8997-2D24565246EB}"/>
                </a:ext>
              </a:extLst>
            </p:cNvPr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434;p40">
              <a:extLst>
                <a:ext uri="{FF2B5EF4-FFF2-40B4-BE49-F238E27FC236}">
                  <a16:creationId xmlns:a16="http://schemas.microsoft.com/office/drawing/2014/main" id="{3BF0F7F5-F102-41C5-A06C-30BDF6A824B1}"/>
                </a:ext>
              </a:extLst>
            </p:cNvPr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435;p40">
              <a:extLst>
                <a:ext uri="{FF2B5EF4-FFF2-40B4-BE49-F238E27FC236}">
                  <a16:creationId xmlns:a16="http://schemas.microsoft.com/office/drawing/2014/main" id="{AEE1D4AD-E033-458F-92C5-C349E2B4503C}"/>
                </a:ext>
              </a:extLst>
            </p:cNvPr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436;p40">
              <a:extLst>
                <a:ext uri="{FF2B5EF4-FFF2-40B4-BE49-F238E27FC236}">
                  <a16:creationId xmlns:a16="http://schemas.microsoft.com/office/drawing/2014/main" id="{AE6D2B02-37BD-44CC-92AA-B9A34A88F08B}"/>
                </a:ext>
              </a:extLst>
            </p:cNvPr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437;p40">
              <a:extLst>
                <a:ext uri="{FF2B5EF4-FFF2-40B4-BE49-F238E27FC236}">
                  <a16:creationId xmlns:a16="http://schemas.microsoft.com/office/drawing/2014/main" id="{12DEA6F8-6DBE-423E-B9B7-32E6D2DD281E}"/>
                </a:ext>
              </a:extLst>
            </p:cNvPr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438;p40">
              <a:extLst>
                <a:ext uri="{FF2B5EF4-FFF2-40B4-BE49-F238E27FC236}">
                  <a16:creationId xmlns:a16="http://schemas.microsoft.com/office/drawing/2014/main" id="{362DC8D8-0DFA-4F2B-B6FE-19164200822E}"/>
                </a:ext>
              </a:extLst>
            </p:cNvPr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439;p40">
              <a:extLst>
                <a:ext uri="{FF2B5EF4-FFF2-40B4-BE49-F238E27FC236}">
                  <a16:creationId xmlns:a16="http://schemas.microsoft.com/office/drawing/2014/main" id="{4107E464-AE9D-4304-B2C0-392597AB0C75}"/>
                </a:ext>
              </a:extLst>
            </p:cNvPr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440;p40">
              <a:extLst>
                <a:ext uri="{FF2B5EF4-FFF2-40B4-BE49-F238E27FC236}">
                  <a16:creationId xmlns:a16="http://schemas.microsoft.com/office/drawing/2014/main" id="{768C908F-990D-40F5-9937-87C0DB55EBDE}"/>
                </a:ext>
              </a:extLst>
            </p:cNvPr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441;p40">
              <a:extLst>
                <a:ext uri="{FF2B5EF4-FFF2-40B4-BE49-F238E27FC236}">
                  <a16:creationId xmlns:a16="http://schemas.microsoft.com/office/drawing/2014/main" id="{38DD91DF-9D05-48C0-9804-5828B4A2CCD6}"/>
                </a:ext>
              </a:extLst>
            </p:cNvPr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442;p40">
              <a:extLst>
                <a:ext uri="{FF2B5EF4-FFF2-40B4-BE49-F238E27FC236}">
                  <a16:creationId xmlns:a16="http://schemas.microsoft.com/office/drawing/2014/main" id="{BBE0083B-F2E1-49AE-A5A7-4834C2B0F224}"/>
                </a:ext>
              </a:extLst>
            </p:cNvPr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443;p40">
              <a:extLst>
                <a:ext uri="{FF2B5EF4-FFF2-40B4-BE49-F238E27FC236}">
                  <a16:creationId xmlns:a16="http://schemas.microsoft.com/office/drawing/2014/main" id="{76359E24-044D-4F67-91E5-48C92084A9BF}"/>
                </a:ext>
              </a:extLst>
            </p:cNvPr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444;p40">
              <a:extLst>
                <a:ext uri="{FF2B5EF4-FFF2-40B4-BE49-F238E27FC236}">
                  <a16:creationId xmlns:a16="http://schemas.microsoft.com/office/drawing/2014/main" id="{00C85720-F398-41D0-88D0-8AA65EF764D7}"/>
                </a:ext>
              </a:extLst>
            </p:cNvPr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6" name="Picture 4" descr="School Vector illustration EPS. Download here: graphicriver.net ...">
            <a:hlinkClick r:id="rId3" action="ppaction://hlinksldjump"/>
            <a:extLst>
              <a:ext uri="{FF2B5EF4-FFF2-40B4-BE49-F238E27FC236}">
                <a16:creationId xmlns:a16="http://schemas.microsoft.com/office/drawing/2014/main" id="{5B27CDE6-7FA2-4EA9-BB38-892FCF5C05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0" t="20003" r="7121" b="9889"/>
          <a:stretch/>
        </p:blipFill>
        <p:spPr bwMode="auto">
          <a:xfrm>
            <a:off x="5867110" y="3765517"/>
            <a:ext cx="1981410" cy="121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9795276D-E4D7-496B-AA5F-1D56E7CA7B73}"/>
              </a:ext>
            </a:extLst>
          </p:cNvPr>
          <p:cNvGrpSpPr/>
          <p:nvPr/>
        </p:nvGrpSpPr>
        <p:grpSpPr>
          <a:xfrm>
            <a:off x="2120305" y="155564"/>
            <a:ext cx="5580264" cy="3296745"/>
            <a:chOff x="1490172" y="388342"/>
            <a:chExt cx="5580264" cy="3296745"/>
          </a:xfrm>
        </p:grpSpPr>
        <p:sp>
          <p:nvSpPr>
            <p:cNvPr id="24" name="Google Shape;772;p37">
              <a:extLst>
                <a:ext uri="{FF2B5EF4-FFF2-40B4-BE49-F238E27FC236}">
                  <a16:creationId xmlns:a16="http://schemas.microsoft.com/office/drawing/2014/main" id="{C260A707-2139-42A5-80F8-C7A75A06715E}"/>
                </a:ext>
              </a:extLst>
            </p:cNvPr>
            <p:cNvSpPr/>
            <p:nvPr/>
          </p:nvSpPr>
          <p:spPr>
            <a:xfrm>
              <a:off x="1490172" y="388342"/>
              <a:ext cx="5549719" cy="3296745"/>
            </a:xfrm>
            <a:custGeom>
              <a:avLst/>
              <a:gdLst/>
              <a:ahLst/>
              <a:cxnLst/>
              <a:rect l="l" t="t" r="r" b="b"/>
              <a:pathLst>
                <a:path w="41196" h="24472" extrusionOk="0">
                  <a:moveTo>
                    <a:pt x="31308" y="1"/>
                  </a:moveTo>
                  <a:cubicBezTo>
                    <a:pt x="29606" y="1"/>
                    <a:pt x="28275" y="246"/>
                    <a:pt x="28275" y="246"/>
                  </a:cubicBezTo>
                  <a:cubicBezTo>
                    <a:pt x="28275" y="246"/>
                    <a:pt x="6719" y="655"/>
                    <a:pt x="4566" y="3261"/>
                  </a:cubicBezTo>
                  <a:cubicBezTo>
                    <a:pt x="2412" y="5888"/>
                    <a:pt x="0" y="18335"/>
                    <a:pt x="8076" y="22168"/>
                  </a:cubicBezTo>
                  <a:cubicBezTo>
                    <a:pt x="11355" y="23716"/>
                    <a:pt x="16634" y="24471"/>
                    <a:pt x="21909" y="24471"/>
                  </a:cubicBezTo>
                  <a:cubicBezTo>
                    <a:pt x="29624" y="24471"/>
                    <a:pt x="37330" y="22855"/>
                    <a:pt x="38762" y="19734"/>
                  </a:cubicBezTo>
                  <a:cubicBezTo>
                    <a:pt x="41195" y="14523"/>
                    <a:pt x="39580" y="3261"/>
                    <a:pt x="36609" y="1258"/>
                  </a:cubicBezTo>
                  <a:cubicBezTo>
                    <a:pt x="35126" y="251"/>
                    <a:pt x="33028" y="1"/>
                    <a:pt x="31308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E972411-F264-417D-AD82-95967C403D1B}"/>
                </a:ext>
              </a:extLst>
            </p:cNvPr>
            <p:cNvSpPr txBox="1"/>
            <p:nvPr/>
          </p:nvSpPr>
          <p:spPr>
            <a:xfrm>
              <a:off x="2068204" y="1386661"/>
              <a:ext cx="50022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6.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Nghỉ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giữa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buổi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tiếng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R)</a:t>
              </a:r>
            </a:p>
          </p:txBody>
        </p:sp>
      </p:grpSp>
      <p:pic>
        <p:nvPicPr>
          <p:cNvPr id="117" name="Picture 116">
            <a:extLst>
              <a:ext uri="{FF2B5EF4-FFF2-40B4-BE49-F238E27FC236}">
                <a16:creationId xmlns:a16="http://schemas.microsoft.com/office/drawing/2014/main" id="{3168C6FF-D4DD-4C97-AC98-47569F9C75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883" y="2457950"/>
            <a:ext cx="1809194" cy="1809194"/>
          </a:xfrm>
          <a:prstGeom prst="flowChartConnector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2F5545-FFFE-4A42-B1A3-60D49744065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97266" l="2539" r="96680">
                        <a14:foregroundMark x1="88672" y1="84375" x2="95898" y2="93164"/>
                        <a14:foregroundMark x1="96875" y1="90820" x2="91406" y2="99023"/>
                        <a14:foregroundMark x1="91406" y1="99023" x2="7813" y2="90625"/>
                        <a14:foregroundMark x1="7813" y1="90625" x2="18359" y2="95703"/>
                        <a14:foregroundMark x1="18359" y1="95703" x2="3906" y2="96680"/>
                        <a14:foregroundMark x1="3906" y1="96680" x2="8984" y2="87109"/>
                        <a14:foregroundMark x1="8984" y1="87109" x2="16992" y2="86719"/>
                        <a14:foregroundMark x1="12109" y1="87305" x2="2539" y2="94336"/>
                        <a14:foregroundMark x1="2539" y1="94336" x2="6641" y2="84961"/>
                        <a14:foregroundMark x1="6641" y1="84961" x2="2734" y2="89063"/>
                        <a14:foregroundMark x1="2344" y1="92188" x2="12500" y2="96094"/>
                        <a14:foregroundMark x1="12500" y1="96094" x2="47266" y2="96875"/>
                        <a14:foregroundMark x1="47266" y1="96875" x2="71289" y2="96484"/>
                        <a14:foregroundMark x1="71289" y1="96484" x2="96680" y2="97266"/>
                        <a14:backgroundMark x1="50000" y1="38281" x2="56445" y2="47656"/>
                        <a14:backgroundMark x1="56445" y1="47656" x2="66016" y2="39453"/>
                        <a14:backgroundMark x1="66016" y1="39453" x2="66602" y2="38281"/>
                      </a14:backgroundRemoval>
                    </a14:imgEffect>
                  </a14:imgLayer>
                </a14:imgProps>
              </a:ext>
            </a:extLst>
          </a:blip>
          <a:srcRect l="-904" t="18094" r="904" b="7758"/>
          <a:stretch/>
        </p:blipFill>
        <p:spPr>
          <a:xfrm>
            <a:off x="-843227" y="1476200"/>
            <a:ext cx="4040914" cy="2996246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9184061D-CA38-45AC-839F-594F26A7128D}"/>
              </a:ext>
            </a:extLst>
          </p:cNvPr>
          <p:cNvSpPr txBox="1"/>
          <p:nvPr/>
        </p:nvSpPr>
        <p:spPr>
          <a:xfrm rot="20895076">
            <a:off x="2867892" y="519985"/>
            <a:ext cx="1551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solidFill>
                  <a:srgbClr val="564543"/>
                </a:solidFill>
                <a:latin typeface="Beach Society" pitchFamily="2" charset="0"/>
                <a:ea typeface="Cambria" panose="02040503050406030204" pitchFamily="18" charset="0"/>
              </a:rPr>
              <a:t>Time up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3401540" y="2589796"/>
            <a:ext cx="3123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 smtClean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ÁN: RA CHƠI</a:t>
            </a:r>
            <a:endParaRPr lang="vi-VN" sz="2800" b="1" dirty="0">
              <a:solidFill>
                <a:srgbClr val="56454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37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46914E-6 L 0.12222 -0.53271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1" y="-26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9" name="Google Shape;336;p40">
            <a:extLst>
              <a:ext uri="{FF2B5EF4-FFF2-40B4-BE49-F238E27FC236}">
                <a16:creationId xmlns:a16="http://schemas.microsoft.com/office/drawing/2014/main" id="{A8EE5CF3-21C8-4AE3-8D4E-31EB3BE90C98}"/>
              </a:ext>
            </a:extLst>
          </p:cNvPr>
          <p:cNvGrpSpPr/>
          <p:nvPr/>
        </p:nvGrpSpPr>
        <p:grpSpPr>
          <a:xfrm>
            <a:off x="6457027" y="2217658"/>
            <a:ext cx="2012471" cy="2391463"/>
            <a:chOff x="11016213" y="5853720"/>
            <a:chExt cx="2012471" cy="2391463"/>
          </a:xfrm>
        </p:grpSpPr>
        <p:sp>
          <p:nvSpPr>
            <p:cNvPr id="1160" name="Google Shape;337;p40">
              <a:extLst>
                <a:ext uri="{FF2B5EF4-FFF2-40B4-BE49-F238E27FC236}">
                  <a16:creationId xmlns:a16="http://schemas.microsoft.com/office/drawing/2014/main" id="{4458A9AD-264C-4263-A920-EA848B6283AC}"/>
                </a:ext>
              </a:extLst>
            </p:cNvPr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338;p40">
              <a:extLst>
                <a:ext uri="{FF2B5EF4-FFF2-40B4-BE49-F238E27FC236}">
                  <a16:creationId xmlns:a16="http://schemas.microsoft.com/office/drawing/2014/main" id="{D56C7377-A45D-4B52-B425-4D35F9D60784}"/>
                </a:ext>
              </a:extLst>
            </p:cNvPr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339;p40">
              <a:extLst>
                <a:ext uri="{FF2B5EF4-FFF2-40B4-BE49-F238E27FC236}">
                  <a16:creationId xmlns:a16="http://schemas.microsoft.com/office/drawing/2014/main" id="{59C2A1B9-36D2-4B0C-BCDC-09EFD3E86430}"/>
                </a:ext>
              </a:extLst>
            </p:cNvPr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340;p40">
              <a:extLst>
                <a:ext uri="{FF2B5EF4-FFF2-40B4-BE49-F238E27FC236}">
                  <a16:creationId xmlns:a16="http://schemas.microsoft.com/office/drawing/2014/main" id="{01528E35-F780-4619-9304-1B2AC49AE9B8}"/>
                </a:ext>
              </a:extLst>
            </p:cNvPr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341;p40">
              <a:extLst>
                <a:ext uri="{FF2B5EF4-FFF2-40B4-BE49-F238E27FC236}">
                  <a16:creationId xmlns:a16="http://schemas.microsoft.com/office/drawing/2014/main" id="{EE4C5CA2-F993-4D17-9A74-1F1CECEF4523}"/>
                </a:ext>
              </a:extLst>
            </p:cNvPr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342;p40">
              <a:extLst>
                <a:ext uri="{FF2B5EF4-FFF2-40B4-BE49-F238E27FC236}">
                  <a16:creationId xmlns:a16="http://schemas.microsoft.com/office/drawing/2014/main" id="{9E0E5F17-ECD9-48FA-B499-5BCA017A3817}"/>
                </a:ext>
              </a:extLst>
            </p:cNvPr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343;p40">
              <a:extLst>
                <a:ext uri="{FF2B5EF4-FFF2-40B4-BE49-F238E27FC236}">
                  <a16:creationId xmlns:a16="http://schemas.microsoft.com/office/drawing/2014/main" id="{FC4264E7-58EA-4A05-8C5F-CF011BD4AFB9}"/>
                </a:ext>
              </a:extLst>
            </p:cNvPr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344;p40">
              <a:extLst>
                <a:ext uri="{FF2B5EF4-FFF2-40B4-BE49-F238E27FC236}">
                  <a16:creationId xmlns:a16="http://schemas.microsoft.com/office/drawing/2014/main" id="{013C3C99-4012-459B-91F7-0C5CADE8F4B5}"/>
                </a:ext>
              </a:extLst>
            </p:cNvPr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345;p40">
              <a:extLst>
                <a:ext uri="{FF2B5EF4-FFF2-40B4-BE49-F238E27FC236}">
                  <a16:creationId xmlns:a16="http://schemas.microsoft.com/office/drawing/2014/main" id="{807FE1CA-7885-4CA4-8BF8-137612BB2F2A}"/>
                </a:ext>
              </a:extLst>
            </p:cNvPr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346;p40">
              <a:extLst>
                <a:ext uri="{FF2B5EF4-FFF2-40B4-BE49-F238E27FC236}">
                  <a16:creationId xmlns:a16="http://schemas.microsoft.com/office/drawing/2014/main" id="{BA6EC2A4-6AEC-407E-A023-FC24F55FF8A3}"/>
                </a:ext>
              </a:extLst>
            </p:cNvPr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347;p40">
              <a:extLst>
                <a:ext uri="{FF2B5EF4-FFF2-40B4-BE49-F238E27FC236}">
                  <a16:creationId xmlns:a16="http://schemas.microsoft.com/office/drawing/2014/main" id="{649625B2-18E5-467F-AA94-CFB530C255B6}"/>
                </a:ext>
              </a:extLst>
            </p:cNvPr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348;p40">
              <a:extLst>
                <a:ext uri="{FF2B5EF4-FFF2-40B4-BE49-F238E27FC236}">
                  <a16:creationId xmlns:a16="http://schemas.microsoft.com/office/drawing/2014/main" id="{BD253A21-CBD1-47B3-9042-9F6BDECA8C37}"/>
                </a:ext>
              </a:extLst>
            </p:cNvPr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349;p40">
              <a:extLst>
                <a:ext uri="{FF2B5EF4-FFF2-40B4-BE49-F238E27FC236}">
                  <a16:creationId xmlns:a16="http://schemas.microsoft.com/office/drawing/2014/main" id="{164340FA-A428-4B7D-A711-3E69B2AD0B9E}"/>
                </a:ext>
              </a:extLst>
            </p:cNvPr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350;p40">
              <a:extLst>
                <a:ext uri="{FF2B5EF4-FFF2-40B4-BE49-F238E27FC236}">
                  <a16:creationId xmlns:a16="http://schemas.microsoft.com/office/drawing/2014/main" id="{9B3BD1E9-7E25-4C89-8B40-9FB0FC837DF3}"/>
                </a:ext>
              </a:extLst>
            </p:cNvPr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351;p40">
              <a:extLst>
                <a:ext uri="{FF2B5EF4-FFF2-40B4-BE49-F238E27FC236}">
                  <a16:creationId xmlns:a16="http://schemas.microsoft.com/office/drawing/2014/main" id="{4FF81C28-218D-431A-A6CE-CBD21C061865}"/>
                </a:ext>
              </a:extLst>
            </p:cNvPr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352;p40">
              <a:extLst>
                <a:ext uri="{FF2B5EF4-FFF2-40B4-BE49-F238E27FC236}">
                  <a16:creationId xmlns:a16="http://schemas.microsoft.com/office/drawing/2014/main" id="{A8857651-94CD-4711-9246-885CF7E5BA15}"/>
                </a:ext>
              </a:extLst>
            </p:cNvPr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353;p40">
              <a:extLst>
                <a:ext uri="{FF2B5EF4-FFF2-40B4-BE49-F238E27FC236}">
                  <a16:creationId xmlns:a16="http://schemas.microsoft.com/office/drawing/2014/main" id="{A23208F1-97C1-41DF-86D7-DD23935A3DCB}"/>
                </a:ext>
              </a:extLst>
            </p:cNvPr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354;p40">
              <a:extLst>
                <a:ext uri="{FF2B5EF4-FFF2-40B4-BE49-F238E27FC236}">
                  <a16:creationId xmlns:a16="http://schemas.microsoft.com/office/drawing/2014/main" id="{28B8F324-3B1A-4B61-9355-2794054A1007}"/>
                </a:ext>
              </a:extLst>
            </p:cNvPr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355;p40">
              <a:extLst>
                <a:ext uri="{FF2B5EF4-FFF2-40B4-BE49-F238E27FC236}">
                  <a16:creationId xmlns:a16="http://schemas.microsoft.com/office/drawing/2014/main" id="{E68D196C-BCB7-4105-ACA5-2FBDD35615C2}"/>
                </a:ext>
              </a:extLst>
            </p:cNvPr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356;p40">
              <a:extLst>
                <a:ext uri="{FF2B5EF4-FFF2-40B4-BE49-F238E27FC236}">
                  <a16:creationId xmlns:a16="http://schemas.microsoft.com/office/drawing/2014/main" id="{65CD70FD-5DB7-417D-85C0-30AC54CDA264}"/>
                </a:ext>
              </a:extLst>
            </p:cNvPr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357;p40">
              <a:extLst>
                <a:ext uri="{FF2B5EF4-FFF2-40B4-BE49-F238E27FC236}">
                  <a16:creationId xmlns:a16="http://schemas.microsoft.com/office/drawing/2014/main" id="{650D70D1-6FF0-4470-B4A3-D987695B6784}"/>
                </a:ext>
              </a:extLst>
            </p:cNvPr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358;p40">
              <a:extLst>
                <a:ext uri="{FF2B5EF4-FFF2-40B4-BE49-F238E27FC236}">
                  <a16:creationId xmlns:a16="http://schemas.microsoft.com/office/drawing/2014/main" id="{7655023F-EA86-4CC3-BB1B-1E99FBFE4AB0}"/>
                </a:ext>
              </a:extLst>
            </p:cNvPr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359;p40">
              <a:extLst>
                <a:ext uri="{FF2B5EF4-FFF2-40B4-BE49-F238E27FC236}">
                  <a16:creationId xmlns:a16="http://schemas.microsoft.com/office/drawing/2014/main" id="{5937F180-FF58-4B28-A9E8-BE20E2E511C5}"/>
                </a:ext>
              </a:extLst>
            </p:cNvPr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360;p40">
              <a:extLst>
                <a:ext uri="{FF2B5EF4-FFF2-40B4-BE49-F238E27FC236}">
                  <a16:creationId xmlns:a16="http://schemas.microsoft.com/office/drawing/2014/main" id="{F32E8C1D-C54D-482A-B3A5-FBCE7398F9C0}"/>
                </a:ext>
              </a:extLst>
            </p:cNvPr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361;p40">
              <a:extLst>
                <a:ext uri="{FF2B5EF4-FFF2-40B4-BE49-F238E27FC236}">
                  <a16:creationId xmlns:a16="http://schemas.microsoft.com/office/drawing/2014/main" id="{BE1547DB-23B5-49DC-BA6F-6C226C728528}"/>
                </a:ext>
              </a:extLst>
            </p:cNvPr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362;p40">
              <a:extLst>
                <a:ext uri="{FF2B5EF4-FFF2-40B4-BE49-F238E27FC236}">
                  <a16:creationId xmlns:a16="http://schemas.microsoft.com/office/drawing/2014/main" id="{C5B738E3-B01D-47BF-A35A-F80721F88A2B}"/>
                </a:ext>
              </a:extLst>
            </p:cNvPr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363;p40">
              <a:extLst>
                <a:ext uri="{FF2B5EF4-FFF2-40B4-BE49-F238E27FC236}">
                  <a16:creationId xmlns:a16="http://schemas.microsoft.com/office/drawing/2014/main" id="{C0ABC94E-EDFA-482F-BB7A-6345C8C4EA5C}"/>
                </a:ext>
              </a:extLst>
            </p:cNvPr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364;p40">
              <a:extLst>
                <a:ext uri="{FF2B5EF4-FFF2-40B4-BE49-F238E27FC236}">
                  <a16:creationId xmlns:a16="http://schemas.microsoft.com/office/drawing/2014/main" id="{DA8C331A-4623-4E9F-9A34-93FFC54AB674}"/>
                </a:ext>
              </a:extLst>
            </p:cNvPr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365;p40">
              <a:extLst>
                <a:ext uri="{FF2B5EF4-FFF2-40B4-BE49-F238E27FC236}">
                  <a16:creationId xmlns:a16="http://schemas.microsoft.com/office/drawing/2014/main" id="{CFF58701-329B-4859-A47F-647C075575CE}"/>
                </a:ext>
              </a:extLst>
            </p:cNvPr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366;p40">
              <a:extLst>
                <a:ext uri="{FF2B5EF4-FFF2-40B4-BE49-F238E27FC236}">
                  <a16:creationId xmlns:a16="http://schemas.microsoft.com/office/drawing/2014/main" id="{BA6353E6-523E-4C4B-BD18-A402A18F3EBA}"/>
                </a:ext>
              </a:extLst>
            </p:cNvPr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367;p40">
              <a:extLst>
                <a:ext uri="{FF2B5EF4-FFF2-40B4-BE49-F238E27FC236}">
                  <a16:creationId xmlns:a16="http://schemas.microsoft.com/office/drawing/2014/main" id="{09CD67AA-AFCF-43CC-B744-D5FE9AFE5097}"/>
                </a:ext>
              </a:extLst>
            </p:cNvPr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368;p40">
              <a:extLst>
                <a:ext uri="{FF2B5EF4-FFF2-40B4-BE49-F238E27FC236}">
                  <a16:creationId xmlns:a16="http://schemas.microsoft.com/office/drawing/2014/main" id="{0F42A4A7-6A4A-4F06-8B14-357181BCDE7E}"/>
                </a:ext>
              </a:extLst>
            </p:cNvPr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369;p40">
              <a:extLst>
                <a:ext uri="{FF2B5EF4-FFF2-40B4-BE49-F238E27FC236}">
                  <a16:creationId xmlns:a16="http://schemas.microsoft.com/office/drawing/2014/main" id="{EE60EC97-F3A5-4233-AB90-CC8501621FAC}"/>
                </a:ext>
              </a:extLst>
            </p:cNvPr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370;p40">
              <a:extLst>
                <a:ext uri="{FF2B5EF4-FFF2-40B4-BE49-F238E27FC236}">
                  <a16:creationId xmlns:a16="http://schemas.microsoft.com/office/drawing/2014/main" id="{E2E490BB-F25E-43C5-90A6-3364BA275E70}"/>
                </a:ext>
              </a:extLst>
            </p:cNvPr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371;p40">
              <a:extLst>
                <a:ext uri="{FF2B5EF4-FFF2-40B4-BE49-F238E27FC236}">
                  <a16:creationId xmlns:a16="http://schemas.microsoft.com/office/drawing/2014/main" id="{03E559F5-F7FD-4615-921A-8DE168D2DA8E}"/>
                </a:ext>
              </a:extLst>
            </p:cNvPr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372;p40">
              <a:extLst>
                <a:ext uri="{FF2B5EF4-FFF2-40B4-BE49-F238E27FC236}">
                  <a16:creationId xmlns:a16="http://schemas.microsoft.com/office/drawing/2014/main" id="{74F0FB4C-1E7F-4B13-BD46-FA2042EF6B48}"/>
                </a:ext>
              </a:extLst>
            </p:cNvPr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373;p40">
              <a:extLst>
                <a:ext uri="{FF2B5EF4-FFF2-40B4-BE49-F238E27FC236}">
                  <a16:creationId xmlns:a16="http://schemas.microsoft.com/office/drawing/2014/main" id="{F4FC3369-7414-446F-9189-6F929AAB67BC}"/>
                </a:ext>
              </a:extLst>
            </p:cNvPr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374;p40">
              <a:extLst>
                <a:ext uri="{FF2B5EF4-FFF2-40B4-BE49-F238E27FC236}">
                  <a16:creationId xmlns:a16="http://schemas.microsoft.com/office/drawing/2014/main" id="{4214CC43-7361-495C-B7F1-23B391743748}"/>
                </a:ext>
              </a:extLst>
            </p:cNvPr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375;p40">
              <a:extLst>
                <a:ext uri="{FF2B5EF4-FFF2-40B4-BE49-F238E27FC236}">
                  <a16:creationId xmlns:a16="http://schemas.microsoft.com/office/drawing/2014/main" id="{3413DC69-CADC-401D-8C76-DC9F28498D6C}"/>
                </a:ext>
              </a:extLst>
            </p:cNvPr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376;p40">
              <a:extLst>
                <a:ext uri="{FF2B5EF4-FFF2-40B4-BE49-F238E27FC236}">
                  <a16:creationId xmlns:a16="http://schemas.microsoft.com/office/drawing/2014/main" id="{510A5F5E-A273-4061-B433-ADA6DC4EB4E8}"/>
                </a:ext>
              </a:extLst>
            </p:cNvPr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377;p40">
              <a:extLst>
                <a:ext uri="{FF2B5EF4-FFF2-40B4-BE49-F238E27FC236}">
                  <a16:creationId xmlns:a16="http://schemas.microsoft.com/office/drawing/2014/main" id="{061F7656-D656-4AC0-8A87-F33C462F99B2}"/>
                </a:ext>
              </a:extLst>
            </p:cNvPr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378;p40">
              <a:extLst>
                <a:ext uri="{FF2B5EF4-FFF2-40B4-BE49-F238E27FC236}">
                  <a16:creationId xmlns:a16="http://schemas.microsoft.com/office/drawing/2014/main" id="{F00F8611-9D98-4CC0-9418-DDC054A4F7B1}"/>
                </a:ext>
              </a:extLst>
            </p:cNvPr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379;p40">
              <a:extLst>
                <a:ext uri="{FF2B5EF4-FFF2-40B4-BE49-F238E27FC236}">
                  <a16:creationId xmlns:a16="http://schemas.microsoft.com/office/drawing/2014/main" id="{DC8EC5B9-CAE0-4210-941F-A02C70AF87B3}"/>
                </a:ext>
              </a:extLst>
            </p:cNvPr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380;p40">
              <a:extLst>
                <a:ext uri="{FF2B5EF4-FFF2-40B4-BE49-F238E27FC236}">
                  <a16:creationId xmlns:a16="http://schemas.microsoft.com/office/drawing/2014/main" id="{4793704A-3E58-414A-AEB1-377C4753110E}"/>
                </a:ext>
              </a:extLst>
            </p:cNvPr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381;p40">
              <a:extLst>
                <a:ext uri="{FF2B5EF4-FFF2-40B4-BE49-F238E27FC236}">
                  <a16:creationId xmlns:a16="http://schemas.microsoft.com/office/drawing/2014/main" id="{97952C95-CCFC-4983-8636-BF58942F8C28}"/>
                </a:ext>
              </a:extLst>
            </p:cNvPr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382;p40">
              <a:extLst>
                <a:ext uri="{FF2B5EF4-FFF2-40B4-BE49-F238E27FC236}">
                  <a16:creationId xmlns:a16="http://schemas.microsoft.com/office/drawing/2014/main" id="{1D2952F2-560B-4D01-93D9-C1F63712B2E0}"/>
                </a:ext>
              </a:extLst>
            </p:cNvPr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383;p40">
              <a:extLst>
                <a:ext uri="{FF2B5EF4-FFF2-40B4-BE49-F238E27FC236}">
                  <a16:creationId xmlns:a16="http://schemas.microsoft.com/office/drawing/2014/main" id="{827C521A-F9BC-429E-A8F9-2BC265DA7E3C}"/>
                </a:ext>
              </a:extLst>
            </p:cNvPr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384;p40">
              <a:extLst>
                <a:ext uri="{FF2B5EF4-FFF2-40B4-BE49-F238E27FC236}">
                  <a16:creationId xmlns:a16="http://schemas.microsoft.com/office/drawing/2014/main" id="{0582BBD9-8747-4537-8656-51904BDB5CD9}"/>
                </a:ext>
              </a:extLst>
            </p:cNvPr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385;p40">
              <a:extLst>
                <a:ext uri="{FF2B5EF4-FFF2-40B4-BE49-F238E27FC236}">
                  <a16:creationId xmlns:a16="http://schemas.microsoft.com/office/drawing/2014/main" id="{3AA6DE0E-525F-4E06-9217-DC9DA59B0C4E}"/>
                </a:ext>
              </a:extLst>
            </p:cNvPr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386;p40">
              <a:extLst>
                <a:ext uri="{FF2B5EF4-FFF2-40B4-BE49-F238E27FC236}">
                  <a16:creationId xmlns:a16="http://schemas.microsoft.com/office/drawing/2014/main" id="{8EEB94A2-925C-4C9A-9BAE-F354215059F1}"/>
                </a:ext>
              </a:extLst>
            </p:cNvPr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387;p40">
              <a:extLst>
                <a:ext uri="{FF2B5EF4-FFF2-40B4-BE49-F238E27FC236}">
                  <a16:creationId xmlns:a16="http://schemas.microsoft.com/office/drawing/2014/main" id="{A8168A1B-5B98-428E-9547-9F47115BBF0A}"/>
                </a:ext>
              </a:extLst>
            </p:cNvPr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388;p40">
              <a:extLst>
                <a:ext uri="{FF2B5EF4-FFF2-40B4-BE49-F238E27FC236}">
                  <a16:creationId xmlns:a16="http://schemas.microsoft.com/office/drawing/2014/main" id="{64704A74-6E5E-41EF-B0FA-90AA639A8DFF}"/>
                </a:ext>
              </a:extLst>
            </p:cNvPr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389;p40">
              <a:extLst>
                <a:ext uri="{FF2B5EF4-FFF2-40B4-BE49-F238E27FC236}">
                  <a16:creationId xmlns:a16="http://schemas.microsoft.com/office/drawing/2014/main" id="{A6E859CE-8D10-4F67-9685-923C30B42F5B}"/>
                </a:ext>
              </a:extLst>
            </p:cNvPr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390;p40">
              <a:extLst>
                <a:ext uri="{FF2B5EF4-FFF2-40B4-BE49-F238E27FC236}">
                  <a16:creationId xmlns:a16="http://schemas.microsoft.com/office/drawing/2014/main" id="{93B77379-BD71-4A01-9CD7-34378AC68081}"/>
                </a:ext>
              </a:extLst>
            </p:cNvPr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391;p40">
              <a:extLst>
                <a:ext uri="{FF2B5EF4-FFF2-40B4-BE49-F238E27FC236}">
                  <a16:creationId xmlns:a16="http://schemas.microsoft.com/office/drawing/2014/main" id="{7E367892-2765-40C0-A2AA-DBB7F8E1FF27}"/>
                </a:ext>
              </a:extLst>
            </p:cNvPr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392;p40">
              <a:extLst>
                <a:ext uri="{FF2B5EF4-FFF2-40B4-BE49-F238E27FC236}">
                  <a16:creationId xmlns:a16="http://schemas.microsoft.com/office/drawing/2014/main" id="{285A0F6B-366F-4DCC-9E3B-F6D756E5F262}"/>
                </a:ext>
              </a:extLst>
            </p:cNvPr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393;p40">
              <a:extLst>
                <a:ext uri="{FF2B5EF4-FFF2-40B4-BE49-F238E27FC236}">
                  <a16:creationId xmlns:a16="http://schemas.microsoft.com/office/drawing/2014/main" id="{A3CCF63E-0191-40D1-9AA1-53A222E1B758}"/>
                </a:ext>
              </a:extLst>
            </p:cNvPr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394;p40">
              <a:extLst>
                <a:ext uri="{FF2B5EF4-FFF2-40B4-BE49-F238E27FC236}">
                  <a16:creationId xmlns:a16="http://schemas.microsoft.com/office/drawing/2014/main" id="{8C916F4B-C641-43F0-B9FE-CFF068A80517}"/>
                </a:ext>
              </a:extLst>
            </p:cNvPr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395;p40">
              <a:extLst>
                <a:ext uri="{FF2B5EF4-FFF2-40B4-BE49-F238E27FC236}">
                  <a16:creationId xmlns:a16="http://schemas.microsoft.com/office/drawing/2014/main" id="{16C0469A-1D80-46D3-B350-906615E0886A}"/>
                </a:ext>
              </a:extLst>
            </p:cNvPr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396;p40">
              <a:extLst>
                <a:ext uri="{FF2B5EF4-FFF2-40B4-BE49-F238E27FC236}">
                  <a16:creationId xmlns:a16="http://schemas.microsoft.com/office/drawing/2014/main" id="{78C5EC5C-341F-4A4D-8709-78A60C30B3AF}"/>
                </a:ext>
              </a:extLst>
            </p:cNvPr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397;p40">
              <a:extLst>
                <a:ext uri="{FF2B5EF4-FFF2-40B4-BE49-F238E27FC236}">
                  <a16:creationId xmlns:a16="http://schemas.microsoft.com/office/drawing/2014/main" id="{A5C4CF20-0FD9-4893-8753-8B3369BEBA57}"/>
                </a:ext>
              </a:extLst>
            </p:cNvPr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398;p40">
              <a:extLst>
                <a:ext uri="{FF2B5EF4-FFF2-40B4-BE49-F238E27FC236}">
                  <a16:creationId xmlns:a16="http://schemas.microsoft.com/office/drawing/2014/main" id="{3B383D1A-E9DD-4419-8C68-BFDFF3311A89}"/>
                </a:ext>
              </a:extLst>
            </p:cNvPr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399;p40">
              <a:extLst>
                <a:ext uri="{FF2B5EF4-FFF2-40B4-BE49-F238E27FC236}">
                  <a16:creationId xmlns:a16="http://schemas.microsoft.com/office/drawing/2014/main" id="{DBAB60E6-70C4-4FF8-8FAE-37674A5F9895}"/>
                </a:ext>
              </a:extLst>
            </p:cNvPr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400;p40">
              <a:extLst>
                <a:ext uri="{FF2B5EF4-FFF2-40B4-BE49-F238E27FC236}">
                  <a16:creationId xmlns:a16="http://schemas.microsoft.com/office/drawing/2014/main" id="{688A3326-925B-47DC-964A-C91EBCB3BF64}"/>
                </a:ext>
              </a:extLst>
            </p:cNvPr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401;p40">
              <a:extLst>
                <a:ext uri="{FF2B5EF4-FFF2-40B4-BE49-F238E27FC236}">
                  <a16:creationId xmlns:a16="http://schemas.microsoft.com/office/drawing/2014/main" id="{4FBE30F5-8F1A-40F0-96AE-8B00D3C4C0A0}"/>
                </a:ext>
              </a:extLst>
            </p:cNvPr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402;p40">
              <a:extLst>
                <a:ext uri="{FF2B5EF4-FFF2-40B4-BE49-F238E27FC236}">
                  <a16:creationId xmlns:a16="http://schemas.microsoft.com/office/drawing/2014/main" id="{8D88AA0F-91FB-476A-8E69-BC089EDF68A7}"/>
                </a:ext>
              </a:extLst>
            </p:cNvPr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403;p40">
              <a:extLst>
                <a:ext uri="{FF2B5EF4-FFF2-40B4-BE49-F238E27FC236}">
                  <a16:creationId xmlns:a16="http://schemas.microsoft.com/office/drawing/2014/main" id="{92A13D97-CB93-44DF-A15D-D4DDC13BB924}"/>
                </a:ext>
              </a:extLst>
            </p:cNvPr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404;p40">
              <a:extLst>
                <a:ext uri="{FF2B5EF4-FFF2-40B4-BE49-F238E27FC236}">
                  <a16:creationId xmlns:a16="http://schemas.microsoft.com/office/drawing/2014/main" id="{B3F6ACA3-FC07-4B42-B393-D6F8503E3398}"/>
                </a:ext>
              </a:extLst>
            </p:cNvPr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405;p40">
              <a:extLst>
                <a:ext uri="{FF2B5EF4-FFF2-40B4-BE49-F238E27FC236}">
                  <a16:creationId xmlns:a16="http://schemas.microsoft.com/office/drawing/2014/main" id="{A3CF6BD4-5AAF-45CD-963E-05A4B4E87ED7}"/>
                </a:ext>
              </a:extLst>
            </p:cNvPr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406;p40">
              <a:extLst>
                <a:ext uri="{FF2B5EF4-FFF2-40B4-BE49-F238E27FC236}">
                  <a16:creationId xmlns:a16="http://schemas.microsoft.com/office/drawing/2014/main" id="{74211914-D4F1-4620-B8F8-53EDFC59C532}"/>
                </a:ext>
              </a:extLst>
            </p:cNvPr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407;p40">
              <a:extLst>
                <a:ext uri="{FF2B5EF4-FFF2-40B4-BE49-F238E27FC236}">
                  <a16:creationId xmlns:a16="http://schemas.microsoft.com/office/drawing/2014/main" id="{470927CB-4E47-4231-BB1D-271AE703A177}"/>
                </a:ext>
              </a:extLst>
            </p:cNvPr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408;p40">
              <a:extLst>
                <a:ext uri="{FF2B5EF4-FFF2-40B4-BE49-F238E27FC236}">
                  <a16:creationId xmlns:a16="http://schemas.microsoft.com/office/drawing/2014/main" id="{D8D07355-F95C-4995-8DDB-A88F78060B5B}"/>
                </a:ext>
              </a:extLst>
            </p:cNvPr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409;p40">
              <a:extLst>
                <a:ext uri="{FF2B5EF4-FFF2-40B4-BE49-F238E27FC236}">
                  <a16:creationId xmlns:a16="http://schemas.microsoft.com/office/drawing/2014/main" id="{A397151B-0ABE-4636-A8DC-FD18244AD0EC}"/>
                </a:ext>
              </a:extLst>
            </p:cNvPr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410;p40">
              <a:extLst>
                <a:ext uri="{FF2B5EF4-FFF2-40B4-BE49-F238E27FC236}">
                  <a16:creationId xmlns:a16="http://schemas.microsoft.com/office/drawing/2014/main" id="{2C205963-B53D-45EF-A360-CA51C16B938B}"/>
                </a:ext>
              </a:extLst>
            </p:cNvPr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411;p40">
              <a:extLst>
                <a:ext uri="{FF2B5EF4-FFF2-40B4-BE49-F238E27FC236}">
                  <a16:creationId xmlns:a16="http://schemas.microsoft.com/office/drawing/2014/main" id="{A8249838-25CE-4FE1-99BD-C0E7B192FE7C}"/>
                </a:ext>
              </a:extLst>
            </p:cNvPr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412;p40">
              <a:extLst>
                <a:ext uri="{FF2B5EF4-FFF2-40B4-BE49-F238E27FC236}">
                  <a16:creationId xmlns:a16="http://schemas.microsoft.com/office/drawing/2014/main" id="{A8077227-6835-484C-9FB1-B3F3E20A8665}"/>
                </a:ext>
              </a:extLst>
            </p:cNvPr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413;p40">
              <a:extLst>
                <a:ext uri="{FF2B5EF4-FFF2-40B4-BE49-F238E27FC236}">
                  <a16:creationId xmlns:a16="http://schemas.microsoft.com/office/drawing/2014/main" id="{60D87901-5294-47A0-B30B-FF63690D5595}"/>
                </a:ext>
              </a:extLst>
            </p:cNvPr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414;p40">
              <a:extLst>
                <a:ext uri="{FF2B5EF4-FFF2-40B4-BE49-F238E27FC236}">
                  <a16:creationId xmlns:a16="http://schemas.microsoft.com/office/drawing/2014/main" id="{86C2CE2F-208D-4549-BD84-B526D9EADB28}"/>
                </a:ext>
              </a:extLst>
            </p:cNvPr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415;p40">
              <a:extLst>
                <a:ext uri="{FF2B5EF4-FFF2-40B4-BE49-F238E27FC236}">
                  <a16:creationId xmlns:a16="http://schemas.microsoft.com/office/drawing/2014/main" id="{9CA0C6EE-B1C3-48F6-AAAD-ADB23F00973A}"/>
                </a:ext>
              </a:extLst>
            </p:cNvPr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416;p40">
              <a:extLst>
                <a:ext uri="{FF2B5EF4-FFF2-40B4-BE49-F238E27FC236}">
                  <a16:creationId xmlns:a16="http://schemas.microsoft.com/office/drawing/2014/main" id="{E88AC992-A590-40F9-A77D-E360581EE333}"/>
                </a:ext>
              </a:extLst>
            </p:cNvPr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417;p40">
              <a:extLst>
                <a:ext uri="{FF2B5EF4-FFF2-40B4-BE49-F238E27FC236}">
                  <a16:creationId xmlns:a16="http://schemas.microsoft.com/office/drawing/2014/main" id="{C615D2DB-33FD-4B6D-9B14-531A45F893FC}"/>
                </a:ext>
              </a:extLst>
            </p:cNvPr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418;p40">
              <a:extLst>
                <a:ext uri="{FF2B5EF4-FFF2-40B4-BE49-F238E27FC236}">
                  <a16:creationId xmlns:a16="http://schemas.microsoft.com/office/drawing/2014/main" id="{F7B64591-C792-4422-903E-E9520F26E337}"/>
                </a:ext>
              </a:extLst>
            </p:cNvPr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419;p40">
              <a:extLst>
                <a:ext uri="{FF2B5EF4-FFF2-40B4-BE49-F238E27FC236}">
                  <a16:creationId xmlns:a16="http://schemas.microsoft.com/office/drawing/2014/main" id="{DEA06381-7DB7-48C7-94D7-00D33079ABAD}"/>
                </a:ext>
              </a:extLst>
            </p:cNvPr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420;p40">
              <a:extLst>
                <a:ext uri="{FF2B5EF4-FFF2-40B4-BE49-F238E27FC236}">
                  <a16:creationId xmlns:a16="http://schemas.microsoft.com/office/drawing/2014/main" id="{EE2732DA-EA51-4134-80FD-6EC3B30442B5}"/>
                </a:ext>
              </a:extLst>
            </p:cNvPr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421;p40">
              <a:extLst>
                <a:ext uri="{FF2B5EF4-FFF2-40B4-BE49-F238E27FC236}">
                  <a16:creationId xmlns:a16="http://schemas.microsoft.com/office/drawing/2014/main" id="{D6C7A545-BA58-42F5-9E49-1EF1D2F38E8B}"/>
                </a:ext>
              </a:extLst>
            </p:cNvPr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422;p40">
              <a:extLst>
                <a:ext uri="{FF2B5EF4-FFF2-40B4-BE49-F238E27FC236}">
                  <a16:creationId xmlns:a16="http://schemas.microsoft.com/office/drawing/2014/main" id="{FA79E206-7152-4387-A61D-2CD2F4511593}"/>
                </a:ext>
              </a:extLst>
            </p:cNvPr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423;p40">
              <a:extLst>
                <a:ext uri="{FF2B5EF4-FFF2-40B4-BE49-F238E27FC236}">
                  <a16:creationId xmlns:a16="http://schemas.microsoft.com/office/drawing/2014/main" id="{6B2BCBF5-CAB3-4900-9BCC-D889DE95C3C0}"/>
                </a:ext>
              </a:extLst>
            </p:cNvPr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424;p40">
              <a:extLst>
                <a:ext uri="{FF2B5EF4-FFF2-40B4-BE49-F238E27FC236}">
                  <a16:creationId xmlns:a16="http://schemas.microsoft.com/office/drawing/2014/main" id="{6F93C235-B682-4831-8BC9-724E57B38579}"/>
                </a:ext>
              </a:extLst>
            </p:cNvPr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425;p40">
              <a:extLst>
                <a:ext uri="{FF2B5EF4-FFF2-40B4-BE49-F238E27FC236}">
                  <a16:creationId xmlns:a16="http://schemas.microsoft.com/office/drawing/2014/main" id="{8AB60FFD-F6B3-48A3-83D4-C81C9C1235A4}"/>
                </a:ext>
              </a:extLst>
            </p:cNvPr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426;p40">
              <a:extLst>
                <a:ext uri="{FF2B5EF4-FFF2-40B4-BE49-F238E27FC236}">
                  <a16:creationId xmlns:a16="http://schemas.microsoft.com/office/drawing/2014/main" id="{62584433-AFDE-4EE2-AEF8-933482BD2367}"/>
                </a:ext>
              </a:extLst>
            </p:cNvPr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427;p40">
              <a:extLst>
                <a:ext uri="{FF2B5EF4-FFF2-40B4-BE49-F238E27FC236}">
                  <a16:creationId xmlns:a16="http://schemas.microsoft.com/office/drawing/2014/main" id="{2BC23E8C-127A-412F-80A2-88CDA4ECC3F7}"/>
                </a:ext>
              </a:extLst>
            </p:cNvPr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428;p40">
              <a:extLst>
                <a:ext uri="{FF2B5EF4-FFF2-40B4-BE49-F238E27FC236}">
                  <a16:creationId xmlns:a16="http://schemas.microsoft.com/office/drawing/2014/main" id="{F6F040C8-1830-4C64-9781-D1FF15891D58}"/>
                </a:ext>
              </a:extLst>
            </p:cNvPr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429;p40">
              <a:extLst>
                <a:ext uri="{FF2B5EF4-FFF2-40B4-BE49-F238E27FC236}">
                  <a16:creationId xmlns:a16="http://schemas.microsoft.com/office/drawing/2014/main" id="{C6DBE2C9-710D-41B9-BB30-974A49696E87}"/>
                </a:ext>
              </a:extLst>
            </p:cNvPr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430;p40">
              <a:extLst>
                <a:ext uri="{FF2B5EF4-FFF2-40B4-BE49-F238E27FC236}">
                  <a16:creationId xmlns:a16="http://schemas.microsoft.com/office/drawing/2014/main" id="{96254375-77CD-467E-85E2-DF5B3230FDAC}"/>
                </a:ext>
              </a:extLst>
            </p:cNvPr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431;p40">
              <a:extLst>
                <a:ext uri="{FF2B5EF4-FFF2-40B4-BE49-F238E27FC236}">
                  <a16:creationId xmlns:a16="http://schemas.microsoft.com/office/drawing/2014/main" id="{6BF44648-AB06-4CEC-AD2A-59522996B124}"/>
                </a:ext>
              </a:extLst>
            </p:cNvPr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432;p40">
              <a:extLst>
                <a:ext uri="{FF2B5EF4-FFF2-40B4-BE49-F238E27FC236}">
                  <a16:creationId xmlns:a16="http://schemas.microsoft.com/office/drawing/2014/main" id="{BFEEA7DC-B229-4F8A-B185-31320DAE19DC}"/>
                </a:ext>
              </a:extLst>
            </p:cNvPr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433;p40">
              <a:extLst>
                <a:ext uri="{FF2B5EF4-FFF2-40B4-BE49-F238E27FC236}">
                  <a16:creationId xmlns:a16="http://schemas.microsoft.com/office/drawing/2014/main" id="{FB5D2F8B-8265-4BEF-8997-2D24565246EB}"/>
                </a:ext>
              </a:extLst>
            </p:cNvPr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434;p40">
              <a:extLst>
                <a:ext uri="{FF2B5EF4-FFF2-40B4-BE49-F238E27FC236}">
                  <a16:creationId xmlns:a16="http://schemas.microsoft.com/office/drawing/2014/main" id="{3BF0F7F5-F102-41C5-A06C-30BDF6A824B1}"/>
                </a:ext>
              </a:extLst>
            </p:cNvPr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435;p40">
              <a:extLst>
                <a:ext uri="{FF2B5EF4-FFF2-40B4-BE49-F238E27FC236}">
                  <a16:creationId xmlns:a16="http://schemas.microsoft.com/office/drawing/2014/main" id="{AEE1D4AD-E033-458F-92C5-C349E2B4503C}"/>
                </a:ext>
              </a:extLst>
            </p:cNvPr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436;p40">
              <a:extLst>
                <a:ext uri="{FF2B5EF4-FFF2-40B4-BE49-F238E27FC236}">
                  <a16:creationId xmlns:a16="http://schemas.microsoft.com/office/drawing/2014/main" id="{AE6D2B02-37BD-44CC-92AA-B9A34A88F08B}"/>
                </a:ext>
              </a:extLst>
            </p:cNvPr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437;p40">
              <a:extLst>
                <a:ext uri="{FF2B5EF4-FFF2-40B4-BE49-F238E27FC236}">
                  <a16:creationId xmlns:a16="http://schemas.microsoft.com/office/drawing/2014/main" id="{12DEA6F8-6DBE-423E-B9B7-32E6D2DD281E}"/>
                </a:ext>
              </a:extLst>
            </p:cNvPr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438;p40">
              <a:extLst>
                <a:ext uri="{FF2B5EF4-FFF2-40B4-BE49-F238E27FC236}">
                  <a16:creationId xmlns:a16="http://schemas.microsoft.com/office/drawing/2014/main" id="{362DC8D8-0DFA-4F2B-B6FE-19164200822E}"/>
                </a:ext>
              </a:extLst>
            </p:cNvPr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439;p40">
              <a:extLst>
                <a:ext uri="{FF2B5EF4-FFF2-40B4-BE49-F238E27FC236}">
                  <a16:creationId xmlns:a16="http://schemas.microsoft.com/office/drawing/2014/main" id="{4107E464-AE9D-4304-B2C0-392597AB0C75}"/>
                </a:ext>
              </a:extLst>
            </p:cNvPr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440;p40">
              <a:extLst>
                <a:ext uri="{FF2B5EF4-FFF2-40B4-BE49-F238E27FC236}">
                  <a16:creationId xmlns:a16="http://schemas.microsoft.com/office/drawing/2014/main" id="{768C908F-990D-40F5-9937-87C0DB55EBDE}"/>
                </a:ext>
              </a:extLst>
            </p:cNvPr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441;p40">
              <a:extLst>
                <a:ext uri="{FF2B5EF4-FFF2-40B4-BE49-F238E27FC236}">
                  <a16:creationId xmlns:a16="http://schemas.microsoft.com/office/drawing/2014/main" id="{38DD91DF-9D05-48C0-9804-5828B4A2CCD6}"/>
                </a:ext>
              </a:extLst>
            </p:cNvPr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442;p40">
              <a:extLst>
                <a:ext uri="{FF2B5EF4-FFF2-40B4-BE49-F238E27FC236}">
                  <a16:creationId xmlns:a16="http://schemas.microsoft.com/office/drawing/2014/main" id="{BBE0083B-F2E1-49AE-A5A7-4834C2B0F224}"/>
                </a:ext>
              </a:extLst>
            </p:cNvPr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443;p40">
              <a:extLst>
                <a:ext uri="{FF2B5EF4-FFF2-40B4-BE49-F238E27FC236}">
                  <a16:creationId xmlns:a16="http://schemas.microsoft.com/office/drawing/2014/main" id="{76359E24-044D-4F67-91E5-48C92084A9BF}"/>
                </a:ext>
              </a:extLst>
            </p:cNvPr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444;p40">
              <a:extLst>
                <a:ext uri="{FF2B5EF4-FFF2-40B4-BE49-F238E27FC236}">
                  <a16:creationId xmlns:a16="http://schemas.microsoft.com/office/drawing/2014/main" id="{00C85720-F398-41D0-88D0-8AA65EF764D7}"/>
                </a:ext>
              </a:extLst>
            </p:cNvPr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6" name="Picture 4" descr="School Vector illustration EPS. Download here: graphicriver.net ...">
            <a:hlinkClick r:id="rId3" action="ppaction://hlinksldjump"/>
            <a:extLst>
              <a:ext uri="{FF2B5EF4-FFF2-40B4-BE49-F238E27FC236}">
                <a16:creationId xmlns:a16="http://schemas.microsoft.com/office/drawing/2014/main" id="{5B27CDE6-7FA2-4EA9-BB38-892FCF5C05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0" t="20003" r="7121" b="9889"/>
          <a:stretch/>
        </p:blipFill>
        <p:spPr bwMode="auto">
          <a:xfrm>
            <a:off x="5867110" y="3765517"/>
            <a:ext cx="1981410" cy="121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9795276D-E4D7-496B-AA5F-1D56E7CA7B73}"/>
              </a:ext>
            </a:extLst>
          </p:cNvPr>
          <p:cNvGrpSpPr/>
          <p:nvPr/>
        </p:nvGrpSpPr>
        <p:grpSpPr>
          <a:xfrm>
            <a:off x="1940726" y="180385"/>
            <a:ext cx="5580264" cy="3296745"/>
            <a:chOff x="1490172" y="388342"/>
            <a:chExt cx="5580264" cy="3296745"/>
          </a:xfrm>
        </p:grpSpPr>
        <p:sp>
          <p:nvSpPr>
            <p:cNvPr id="24" name="Google Shape;772;p37">
              <a:extLst>
                <a:ext uri="{FF2B5EF4-FFF2-40B4-BE49-F238E27FC236}">
                  <a16:creationId xmlns:a16="http://schemas.microsoft.com/office/drawing/2014/main" id="{C260A707-2139-42A5-80F8-C7A75A06715E}"/>
                </a:ext>
              </a:extLst>
            </p:cNvPr>
            <p:cNvSpPr/>
            <p:nvPr/>
          </p:nvSpPr>
          <p:spPr>
            <a:xfrm>
              <a:off x="1490172" y="388342"/>
              <a:ext cx="5549719" cy="3296745"/>
            </a:xfrm>
            <a:custGeom>
              <a:avLst/>
              <a:gdLst/>
              <a:ahLst/>
              <a:cxnLst/>
              <a:rect l="l" t="t" r="r" b="b"/>
              <a:pathLst>
                <a:path w="41196" h="24472" extrusionOk="0">
                  <a:moveTo>
                    <a:pt x="31308" y="1"/>
                  </a:moveTo>
                  <a:cubicBezTo>
                    <a:pt x="29606" y="1"/>
                    <a:pt x="28275" y="246"/>
                    <a:pt x="28275" y="246"/>
                  </a:cubicBezTo>
                  <a:cubicBezTo>
                    <a:pt x="28275" y="246"/>
                    <a:pt x="6719" y="655"/>
                    <a:pt x="4566" y="3261"/>
                  </a:cubicBezTo>
                  <a:cubicBezTo>
                    <a:pt x="2412" y="5888"/>
                    <a:pt x="0" y="18335"/>
                    <a:pt x="8076" y="22168"/>
                  </a:cubicBezTo>
                  <a:cubicBezTo>
                    <a:pt x="11355" y="23716"/>
                    <a:pt x="16634" y="24471"/>
                    <a:pt x="21909" y="24471"/>
                  </a:cubicBezTo>
                  <a:cubicBezTo>
                    <a:pt x="29624" y="24471"/>
                    <a:pt x="37330" y="22855"/>
                    <a:pt x="38762" y="19734"/>
                  </a:cubicBezTo>
                  <a:cubicBezTo>
                    <a:pt x="41195" y="14523"/>
                    <a:pt x="39580" y="3261"/>
                    <a:pt x="36609" y="1258"/>
                  </a:cubicBezTo>
                  <a:cubicBezTo>
                    <a:pt x="35126" y="251"/>
                    <a:pt x="33028" y="1"/>
                    <a:pt x="31308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E972411-F264-417D-AD82-95967C403D1B}"/>
                </a:ext>
              </a:extLst>
            </p:cNvPr>
            <p:cNvSpPr txBox="1"/>
            <p:nvPr/>
          </p:nvSpPr>
          <p:spPr>
            <a:xfrm>
              <a:off x="2105896" y="1386661"/>
              <a:ext cx="49645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7.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mức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khá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tiếng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H)</a:t>
              </a:r>
            </a:p>
          </p:txBody>
        </p:sp>
      </p:grp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490B3DA-08C8-408D-ADBE-3B2D9B18EC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883" y="2457950"/>
            <a:ext cx="1809194" cy="1809194"/>
          </a:xfrm>
          <a:prstGeom prst="flowChartConnector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922D0C-6F8F-49D3-BE8A-677AD761580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97266" l="2539" r="96680">
                        <a14:foregroundMark x1="88672" y1="84375" x2="95898" y2="93164"/>
                        <a14:foregroundMark x1="96875" y1="90820" x2="91406" y2="99023"/>
                        <a14:foregroundMark x1="91406" y1="99023" x2="7813" y2="90625"/>
                        <a14:foregroundMark x1="7813" y1="90625" x2="18359" y2="95703"/>
                        <a14:foregroundMark x1="18359" y1="95703" x2="3906" y2="96680"/>
                        <a14:foregroundMark x1="3906" y1="96680" x2="8984" y2="87109"/>
                        <a14:foregroundMark x1="8984" y1="87109" x2="16992" y2="86719"/>
                        <a14:foregroundMark x1="12109" y1="87305" x2="2539" y2="94336"/>
                        <a14:foregroundMark x1="2539" y1="94336" x2="6641" y2="84961"/>
                        <a14:foregroundMark x1="6641" y1="84961" x2="2734" y2="89063"/>
                        <a14:foregroundMark x1="2344" y1="92188" x2="12500" y2="96094"/>
                        <a14:foregroundMark x1="12500" y1="96094" x2="47266" y2="96875"/>
                        <a14:foregroundMark x1="47266" y1="96875" x2="71289" y2="96484"/>
                        <a14:foregroundMark x1="71289" y1="96484" x2="96680" y2="97266"/>
                        <a14:backgroundMark x1="50000" y1="38281" x2="56445" y2="47656"/>
                        <a14:backgroundMark x1="56445" y1="47656" x2="66016" y2="39453"/>
                        <a14:backgroundMark x1="66016" y1="39453" x2="66602" y2="38281"/>
                      </a14:backgroundRemoval>
                    </a14:imgEffect>
                  </a14:imgLayer>
                </a14:imgProps>
              </a:ext>
            </a:extLst>
          </a:blip>
          <a:srcRect l="-904" t="18094" r="904" b="7758"/>
          <a:stretch/>
        </p:blipFill>
        <p:spPr>
          <a:xfrm>
            <a:off x="-843227" y="1476200"/>
            <a:ext cx="4040914" cy="2996246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C3DD9136-7F7B-4CC2-9C0F-872B8A914E9E}"/>
              </a:ext>
            </a:extLst>
          </p:cNvPr>
          <p:cNvSpPr txBox="1"/>
          <p:nvPr/>
        </p:nvSpPr>
        <p:spPr>
          <a:xfrm rot="20895076">
            <a:off x="2867892" y="519985"/>
            <a:ext cx="1551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solidFill>
                  <a:srgbClr val="564543"/>
                </a:solidFill>
                <a:latin typeface="Beach Society" pitchFamily="2" charset="0"/>
                <a:ea typeface="Cambria" panose="02040503050406030204" pitchFamily="18" charset="0"/>
              </a:rPr>
              <a:t>Time up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3130960" y="2447351"/>
            <a:ext cx="3859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 smtClean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ÁN: HỌC GIỎI</a:t>
            </a:r>
            <a:endParaRPr lang="vi-VN" sz="2800" b="1" dirty="0">
              <a:solidFill>
                <a:srgbClr val="56454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013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46914E-6 L 0.12222 -0.53271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1" y="-26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9" name="Google Shape;336;p40">
            <a:extLst>
              <a:ext uri="{FF2B5EF4-FFF2-40B4-BE49-F238E27FC236}">
                <a16:creationId xmlns:a16="http://schemas.microsoft.com/office/drawing/2014/main" id="{A8EE5CF3-21C8-4AE3-8D4E-31EB3BE90C98}"/>
              </a:ext>
            </a:extLst>
          </p:cNvPr>
          <p:cNvGrpSpPr/>
          <p:nvPr/>
        </p:nvGrpSpPr>
        <p:grpSpPr>
          <a:xfrm>
            <a:off x="6457027" y="2217658"/>
            <a:ext cx="2012471" cy="2391463"/>
            <a:chOff x="11016213" y="5853720"/>
            <a:chExt cx="2012471" cy="2391463"/>
          </a:xfrm>
        </p:grpSpPr>
        <p:sp>
          <p:nvSpPr>
            <p:cNvPr id="1160" name="Google Shape;337;p40">
              <a:extLst>
                <a:ext uri="{FF2B5EF4-FFF2-40B4-BE49-F238E27FC236}">
                  <a16:creationId xmlns:a16="http://schemas.microsoft.com/office/drawing/2014/main" id="{4458A9AD-264C-4263-A920-EA848B6283AC}"/>
                </a:ext>
              </a:extLst>
            </p:cNvPr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338;p40">
              <a:extLst>
                <a:ext uri="{FF2B5EF4-FFF2-40B4-BE49-F238E27FC236}">
                  <a16:creationId xmlns:a16="http://schemas.microsoft.com/office/drawing/2014/main" id="{D56C7377-A45D-4B52-B425-4D35F9D60784}"/>
                </a:ext>
              </a:extLst>
            </p:cNvPr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339;p40">
              <a:extLst>
                <a:ext uri="{FF2B5EF4-FFF2-40B4-BE49-F238E27FC236}">
                  <a16:creationId xmlns:a16="http://schemas.microsoft.com/office/drawing/2014/main" id="{59C2A1B9-36D2-4B0C-BCDC-09EFD3E86430}"/>
                </a:ext>
              </a:extLst>
            </p:cNvPr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340;p40">
              <a:extLst>
                <a:ext uri="{FF2B5EF4-FFF2-40B4-BE49-F238E27FC236}">
                  <a16:creationId xmlns:a16="http://schemas.microsoft.com/office/drawing/2014/main" id="{01528E35-F780-4619-9304-1B2AC49AE9B8}"/>
                </a:ext>
              </a:extLst>
            </p:cNvPr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341;p40">
              <a:extLst>
                <a:ext uri="{FF2B5EF4-FFF2-40B4-BE49-F238E27FC236}">
                  <a16:creationId xmlns:a16="http://schemas.microsoft.com/office/drawing/2014/main" id="{EE4C5CA2-F993-4D17-9A74-1F1CECEF4523}"/>
                </a:ext>
              </a:extLst>
            </p:cNvPr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342;p40">
              <a:extLst>
                <a:ext uri="{FF2B5EF4-FFF2-40B4-BE49-F238E27FC236}">
                  <a16:creationId xmlns:a16="http://schemas.microsoft.com/office/drawing/2014/main" id="{9E0E5F17-ECD9-48FA-B499-5BCA017A3817}"/>
                </a:ext>
              </a:extLst>
            </p:cNvPr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343;p40">
              <a:extLst>
                <a:ext uri="{FF2B5EF4-FFF2-40B4-BE49-F238E27FC236}">
                  <a16:creationId xmlns:a16="http://schemas.microsoft.com/office/drawing/2014/main" id="{FC4264E7-58EA-4A05-8C5F-CF011BD4AFB9}"/>
                </a:ext>
              </a:extLst>
            </p:cNvPr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344;p40">
              <a:extLst>
                <a:ext uri="{FF2B5EF4-FFF2-40B4-BE49-F238E27FC236}">
                  <a16:creationId xmlns:a16="http://schemas.microsoft.com/office/drawing/2014/main" id="{013C3C99-4012-459B-91F7-0C5CADE8F4B5}"/>
                </a:ext>
              </a:extLst>
            </p:cNvPr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345;p40">
              <a:extLst>
                <a:ext uri="{FF2B5EF4-FFF2-40B4-BE49-F238E27FC236}">
                  <a16:creationId xmlns:a16="http://schemas.microsoft.com/office/drawing/2014/main" id="{807FE1CA-7885-4CA4-8BF8-137612BB2F2A}"/>
                </a:ext>
              </a:extLst>
            </p:cNvPr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346;p40">
              <a:extLst>
                <a:ext uri="{FF2B5EF4-FFF2-40B4-BE49-F238E27FC236}">
                  <a16:creationId xmlns:a16="http://schemas.microsoft.com/office/drawing/2014/main" id="{BA6EC2A4-6AEC-407E-A023-FC24F55FF8A3}"/>
                </a:ext>
              </a:extLst>
            </p:cNvPr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347;p40">
              <a:extLst>
                <a:ext uri="{FF2B5EF4-FFF2-40B4-BE49-F238E27FC236}">
                  <a16:creationId xmlns:a16="http://schemas.microsoft.com/office/drawing/2014/main" id="{649625B2-18E5-467F-AA94-CFB530C255B6}"/>
                </a:ext>
              </a:extLst>
            </p:cNvPr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348;p40">
              <a:extLst>
                <a:ext uri="{FF2B5EF4-FFF2-40B4-BE49-F238E27FC236}">
                  <a16:creationId xmlns:a16="http://schemas.microsoft.com/office/drawing/2014/main" id="{BD253A21-CBD1-47B3-9042-9F6BDECA8C37}"/>
                </a:ext>
              </a:extLst>
            </p:cNvPr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349;p40">
              <a:extLst>
                <a:ext uri="{FF2B5EF4-FFF2-40B4-BE49-F238E27FC236}">
                  <a16:creationId xmlns:a16="http://schemas.microsoft.com/office/drawing/2014/main" id="{164340FA-A428-4B7D-A711-3E69B2AD0B9E}"/>
                </a:ext>
              </a:extLst>
            </p:cNvPr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350;p40">
              <a:extLst>
                <a:ext uri="{FF2B5EF4-FFF2-40B4-BE49-F238E27FC236}">
                  <a16:creationId xmlns:a16="http://schemas.microsoft.com/office/drawing/2014/main" id="{9B3BD1E9-7E25-4C89-8B40-9FB0FC837DF3}"/>
                </a:ext>
              </a:extLst>
            </p:cNvPr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351;p40">
              <a:extLst>
                <a:ext uri="{FF2B5EF4-FFF2-40B4-BE49-F238E27FC236}">
                  <a16:creationId xmlns:a16="http://schemas.microsoft.com/office/drawing/2014/main" id="{4FF81C28-218D-431A-A6CE-CBD21C061865}"/>
                </a:ext>
              </a:extLst>
            </p:cNvPr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352;p40">
              <a:extLst>
                <a:ext uri="{FF2B5EF4-FFF2-40B4-BE49-F238E27FC236}">
                  <a16:creationId xmlns:a16="http://schemas.microsoft.com/office/drawing/2014/main" id="{A8857651-94CD-4711-9246-885CF7E5BA15}"/>
                </a:ext>
              </a:extLst>
            </p:cNvPr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353;p40">
              <a:extLst>
                <a:ext uri="{FF2B5EF4-FFF2-40B4-BE49-F238E27FC236}">
                  <a16:creationId xmlns:a16="http://schemas.microsoft.com/office/drawing/2014/main" id="{A23208F1-97C1-41DF-86D7-DD23935A3DCB}"/>
                </a:ext>
              </a:extLst>
            </p:cNvPr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354;p40">
              <a:extLst>
                <a:ext uri="{FF2B5EF4-FFF2-40B4-BE49-F238E27FC236}">
                  <a16:creationId xmlns:a16="http://schemas.microsoft.com/office/drawing/2014/main" id="{28B8F324-3B1A-4B61-9355-2794054A1007}"/>
                </a:ext>
              </a:extLst>
            </p:cNvPr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355;p40">
              <a:extLst>
                <a:ext uri="{FF2B5EF4-FFF2-40B4-BE49-F238E27FC236}">
                  <a16:creationId xmlns:a16="http://schemas.microsoft.com/office/drawing/2014/main" id="{E68D196C-BCB7-4105-ACA5-2FBDD35615C2}"/>
                </a:ext>
              </a:extLst>
            </p:cNvPr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356;p40">
              <a:extLst>
                <a:ext uri="{FF2B5EF4-FFF2-40B4-BE49-F238E27FC236}">
                  <a16:creationId xmlns:a16="http://schemas.microsoft.com/office/drawing/2014/main" id="{65CD70FD-5DB7-417D-85C0-30AC54CDA264}"/>
                </a:ext>
              </a:extLst>
            </p:cNvPr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357;p40">
              <a:extLst>
                <a:ext uri="{FF2B5EF4-FFF2-40B4-BE49-F238E27FC236}">
                  <a16:creationId xmlns:a16="http://schemas.microsoft.com/office/drawing/2014/main" id="{650D70D1-6FF0-4470-B4A3-D987695B6784}"/>
                </a:ext>
              </a:extLst>
            </p:cNvPr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358;p40">
              <a:extLst>
                <a:ext uri="{FF2B5EF4-FFF2-40B4-BE49-F238E27FC236}">
                  <a16:creationId xmlns:a16="http://schemas.microsoft.com/office/drawing/2014/main" id="{7655023F-EA86-4CC3-BB1B-1E99FBFE4AB0}"/>
                </a:ext>
              </a:extLst>
            </p:cNvPr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359;p40">
              <a:extLst>
                <a:ext uri="{FF2B5EF4-FFF2-40B4-BE49-F238E27FC236}">
                  <a16:creationId xmlns:a16="http://schemas.microsoft.com/office/drawing/2014/main" id="{5937F180-FF58-4B28-A9E8-BE20E2E511C5}"/>
                </a:ext>
              </a:extLst>
            </p:cNvPr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360;p40">
              <a:extLst>
                <a:ext uri="{FF2B5EF4-FFF2-40B4-BE49-F238E27FC236}">
                  <a16:creationId xmlns:a16="http://schemas.microsoft.com/office/drawing/2014/main" id="{F32E8C1D-C54D-482A-B3A5-FBCE7398F9C0}"/>
                </a:ext>
              </a:extLst>
            </p:cNvPr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361;p40">
              <a:extLst>
                <a:ext uri="{FF2B5EF4-FFF2-40B4-BE49-F238E27FC236}">
                  <a16:creationId xmlns:a16="http://schemas.microsoft.com/office/drawing/2014/main" id="{BE1547DB-23B5-49DC-BA6F-6C226C728528}"/>
                </a:ext>
              </a:extLst>
            </p:cNvPr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362;p40">
              <a:extLst>
                <a:ext uri="{FF2B5EF4-FFF2-40B4-BE49-F238E27FC236}">
                  <a16:creationId xmlns:a16="http://schemas.microsoft.com/office/drawing/2014/main" id="{C5B738E3-B01D-47BF-A35A-F80721F88A2B}"/>
                </a:ext>
              </a:extLst>
            </p:cNvPr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363;p40">
              <a:extLst>
                <a:ext uri="{FF2B5EF4-FFF2-40B4-BE49-F238E27FC236}">
                  <a16:creationId xmlns:a16="http://schemas.microsoft.com/office/drawing/2014/main" id="{C0ABC94E-EDFA-482F-BB7A-6345C8C4EA5C}"/>
                </a:ext>
              </a:extLst>
            </p:cNvPr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364;p40">
              <a:extLst>
                <a:ext uri="{FF2B5EF4-FFF2-40B4-BE49-F238E27FC236}">
                  <a16:creationId xmlns:a16="http://schemas.microsoft.com/office/drawing/2014/main" id="{DA8C331A-4623-4E9F-9A34-93FFC54AB674}"/>
                </a:ext>
              </a:extLst>
            </p:cNvPr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365;p40">
              <a:extLst>
                <a:ext uri="{FF2B5EF4-FFF2-40B4-BE49-F238E27FC236}">
                  <a16:creationId xmlns:a16="http://schemas.microsoft.com/office/drawing/2014/main" id="{CFF58701-329B-4859-A47F-647C075575CE}"/>
                </a:ext>
              </a:extLst>
            </p:cNvPr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366;p40">
              <a:extLst>
                <a:ext uri="{FF2B5EF4-FFF2-40B4-BE49-F238E27FC236}">
                  <a16:creationId xmlns:a16="http://schemas.microsoft.com/office/drawing/2014/main" id="{BA6353E6-523E-4C4B-BD18-A402A18F3EBA}"/>
                </a:ext>
              </a:extLst>
            </p:cNvPr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367;p40">
              <a:extLst>
                <a:ext uri="{FF2B5EF4-FFF2-40B4-BE49-F238E27FC236}">
                  <a16:creationId xmlns:a16="http://schemas.microsoft.com/office/drawing/2014/main" id="{09CD67AA-AFCF-43CC-B744-D5FE9AFE5097}"/>
                </a:ext>
              </a:extLst>
            </p:cNvPr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368;p40">
              <a:extLst>
                <a:ext uri="{FF2B5EF4-FFF2-40B4-BE49-F238E27FC236}">
                  <a16:creationId xmlns:a16="http://schemas.microsoft.com/office/drawing/2014/main" id="{0F42A4A7-6A4A-4F06-8B14-357181BCDE7E}"/>
                </a:ext>
              </a:extLst>
            </p:cNvPr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369;p40">
              <a:extLst>
                <a:ext uri="{FF2B5EF4-FFF2-40B4-BE49-F238E27FC236}">
                  <a16:creationId xmlns:a16="http://schemas.microsoft.com/office/drawing/2014/main" id="{EE60EC97-F3A5-4233-AB90-CC8501621FAC}"/>
                </a:ext>
              </a:extLst>
            </p:cNvPr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370;p40">
              <a:extLst>
                <a:ext uri="{FF2B5EF4-FFF2-40B4-BE49-F238E27FC236}">
                  <a16:creationId xmlns:a16="http://schemas.microsoft.com/office/drawing/2014/main" id="{E2E490BB-F25E-43C5-90A6-3364BA275E70}"/>
                </a:ext>
              </a:extLst>
            </p:cNvPr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371;p40">
              <a:extLst>
                <a:ext uri="{FF2B5EF4-FFF2-40B4-BE49-F238E27FC236}">
                  <a16:creationId xmlns:a16="http://schemas.microsoft.com/office/drawing/2014/main" id="{03E559F5-F7FD-4615-921A-8DE168D2DA8E}"/>
                </a:ext>
              </a:extLst>
            </p:cNvPr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372;p40">
              <a:extLst>
                <a:ext uri="{FF2B5EF4-FFF2-40B4-BE49-F238E27FC236}">
                  <a16:creationId xmlns:a16="http://schemas.microsoft.com/office/drawing/2014/main" id="{74F0FB4C-1E7F-4B13-BD46-FA2042EF6B48}"/>
                </a:ext>
              </a:extLst>
            </p:cNvPr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373;p40">
              <a:extLst>
                <a:ext uri="{FF2B5EF4-FFF2-40B4-BE49-F238E27FC236}">
                  <a16:creationId xmlns:a16="http://schemas.microsoft.com/office/drawing/2014/main" id="{F4FC3369-7414-446F-9189-6F929AAB67BC}"/>
                </a:ext>
              </a:extLst>
            </p:cNvPr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374;p40">
              <a:extLst>
                <a:ext uri="{FF2B5EF4-FFF2-40B4-BE49-F238E27FC236}">
                  <a16:creationId xmlns:a16="http://schemas.microsoft.com/office/drawing/2014/main" id="{4214CC43-7361-495C-B7F1-23B391743748}"/>
                </a:ext>
              </a:extLst>
            </p:cNvPr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375;p40">
              <a:extLst>
                <a:ext uri="{FF2B5EF4-FFF2-40B4-BE49-F238E27FC236}">
                  <a16:creationId xmlns:a16="http://schemas.microsoft.com/office/drawing/2014/main" id="{3413DC69-CADC-401D-8C76-DC9F28498D6C}"/>
                </a:ext>
              </a:extLst>
            </p:cNvPr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376;p40">
              <a:extLst>
                <a:ext uri="{FF2B5EF4-FFF2-40B4-BE49-F238E27FC236}">
                  <a16:creationId xmlns:a16="http://schemas.microsoft.com/office/drawing/2014/main" id="{510A5F5E-A273-4061-B433-ADA6DC4EB4E8}"/>
                </a:ext>
              </a:extLst>
            </p:cNvPr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377;p40">
              <a:extLst>
                <a:ext uri="{FF2B5EF4-FFF2-40B4-BE49-F238E27FC236}">
                  <a16:creationId xmlns:a16="http://schemas.microsoft.com/office/drawing/2014/main" id="{061F7656-D656-4AC0-8A87-F33C462F99B2}"/>
                </a:ext>
              </a:extLst>
            </p:cNvPr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378;p40">
              <a:extLst>
                <a:ext uri="{FF2B5EF4-FFF2-40B4-BE49-F238E27FC236}">
                  <a16:creationId xmlns:a16="http://schemas.microsoft.com/office/drawing/2014/main" id="{F00F8611-9D98-4CC0-9418-DDC054A4F7B1}"/>
                </a:ext>
              </a:extLst>
            </p:cNvPr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379;p40">
              <a:extLst>
                <a:ext uri="{FF2B5EF4-FFF2-40B4-BE49-F238E27FC236}">
                  <a16:creationId xmlns:a16="http://schemas.microsoft.com/office/drawing/2014/main" id="{DC8EC5B9-CAE0-4210-941F-A02C70AF87B3}"/>
                </a:ext>
              </a:extLst>
            </p:cNvPr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380;p40">
              <a:extLst>
                <a:ext uri="{FF2B5EF4-FFF2-40B4-BE49-F238E27FC236}">
                  <a16:creationId xmlns:a16="http://schemas.microsoft.com/office/drawing/2014/main" id="{4793704A-3E58-414A-AEB1-377C4753110E}"/>
                </a:ext>
              </a:extLst>
            </p:cNvPr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381;p40">
              <a:extLst>
                <a:ext uri="{FF2B5EF4-FFF2-40B4-BE49-F238E27FC236}">
                  <a16:creationId xmlns:a16="http://schemas.microsoft.com/office/drawing/2014/main" id="{97952C95-CCFC-4983-8636-BF58942F8C28}"/>
                </a:ext>
              </a:extLst>
            </p:cNvPr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382;p40">
              <a:extLst>
                <a:ext uri="{FF2B5EF4-FFF2-40B4-BE49-F238E27FC236}">
                  <a16:creationId xmlns:a16="http://schemas.microsoft.com/office/drawing/2014/main" id="{1D2952F2-560B-4D01-93D9-C1F63712B2E0}"/>
                </a:ext>
              </a:extLst>
            </p:cNvPr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383;p40">
              <a:extLst>
                <a:ext uri="{FF2B5EF4-FFF2-40B4-BE49-F238E27FC236}">
                  <a16:creationId xmlns:a16="http://schemas.microsoft.com/office/drawing/2014/main" id="{827C521A-F9BC-429E-A8F9-2BC265DA7E3C}"/>
                </a:ext>
              </a:extLst>
            </p:cNvPr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384;p40">
              <a:extLst>
                <a:ext uri="{FF2B5EF4-FFF2-40B4-BE49-F238E27FC236}">
                  <a16:creationId xmlns:a16="http://schemas.microsoft.com/office/drawing/2014/main" id="{0582BBD9-8747-4537-8656-51904BDB5CD9}"/>
                </a:ext>
              </a:extLst>
            </p:cNvPr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385;p40">
              <a:extLst>
                <a:ext uri="{FF2B5EF4-FFF2-40B4-BE49-F238E27FC236}">
                  <a16:creationId xmlns:a16="http://schemas.microsoft.com/office/drawing/2014/main" id="{3AA6DE0E-525F-4E06-9217-DC9DA59B0C4E}"/>
                </a:ext>
              </a:extLst>
            </p:cNvPr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386;p40">
              <a:extLst>
                <a:ext uri="{FF2B5EF4-FFF2-40B4-BE49-F238E27FC236}">
                  <a16:creationId xmlns:a16="http://schemas.microsoft.com/office/drawing/2014/main" id="{8EEB94A2-925C-4C9A-9BAE-F354215059F1}"/>
                </a:ext>
              </a:extLst>
            </p:cNvPr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387;p40">
              <a:extLst>
                <a:ext uri="{FF2B5EF4-FFF2-40B4-BE49-F238E27FC236}">
                  <a16:creationId xmlns:a16="http://schemas.microsoft.com/office/drawing/2014/main" id="{A8168A1B-5B98-428E-9547-9F47115BBF0A}"/>
                </a:ext>
              </a:extLst>
            </p:cNvPr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388;p40">
              <a:extLst>
                <a:ext uri="{FF2B5EF4-FFF2-40B4-BE49-F238E27FC236}">
                  <a16:creationId xmlns:a16="http://schemas.microsoft.com/office/drawing/2014/main" id="{64704A74-6E5E-41EF-B0FA-90AA639A8DFF}"/>
                </a:ext>
              </a:extLst>
            </p:cNvPr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389;p40">
              <a:extLst>
                <a:ext uri="{FF2B5EF4-FFF2-40B4-BE49-F238E27FC236}">
                  <a16:creationId xmlns:a16="http://schemas.microsoft.com/office/drawing/2014/main" id="{A6E859CE-8D10-4F67-9685-923C30B42F5B}"/>
                </a:ext>
              </a:extLst>
            </p:cNvPr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390;p40">
              <a:extLst>
                <a:ext uri="{FF2B5EF4-FFF2-40B4-BE49-F238E27FC236}">
                  <a16:creationId xmlns:a16="http://schemas.microsoft.com/office/drawing/2014/main" id="{93B77379-BD71-4A01-9CD7-34378AC68081}"/>
                </a:ext>
              </a:extLst>
            </p:cNvPr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391;p40">
              <a:extLst>
                <a:ext uri="{FF2B5EF4-FFF2-40B4-BE49-F238E27FC236}">
                  <a16:creationId xmlns:a16="http://schemas.microsoft.com/office/drawing/2014/main" id="{7E367892-2765-40C0-A2AA-DBB7F8E1FF27}"/>
                </a:ext>
              </a:extLst>
            </p:cNvPr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392;p40">
              <a:extLst>
                <a:ext uri="{FF2B5EF4-FFF2-40B4-BE49-F238E27FC236}">
                  <a16:creationId xmlns:a16="http://schemas.microsoft.com/office/drawing/2014/main" id="{285A0F6B-366F-4DCC-9E3B-F6D756E5F262}"/>
                </a:ext>
              </a:extLst>
            </p:cNvPr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393;p40">
              <a:extLst>
                <a:ext uri="{FF2B5EF4-FFF2-40B4-BE49-F238E27FC236}">
                  <a16:creationId xmlns:a16="http://schemas.microsoft.com/office/drawing/2014/main" id="{A3CCF63E-0191-40D1-9AA1-53A222E1B758}"/>
                </a:ext>
              </a:extLst>
            </p:cNvPr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394;p40">
              <a:extLst>
                <a:ext uri="{FF2B5EF4-FFF2-40B4-BE49-F238E27FC236}">
                  <a16:creationId xmlns:a16="http://schemas.microsoft.com/office/drawing/2014/main" id="{8C916F4B-C641-43F0-B9FE-CFF068A80517}"/>
                </a:ext>
              </a:extLst>
            </p:cNvPr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395;p40">
              <a:extLst>
                <a:ext uri="{FF2B5EF4-FFF2-40B4-BE49-F238E27FC236}">
                  <a16:creationId xmlns:a16="http://schemas.microsoft.com/office/drawing/2014/main" id="{16C0469A-1D80-46D3-B350-906615E0886A}"/>
                </a:ext>
              </a:extLst>
            </p:cNvPr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396;p40">
              <a:extLst>
                <a:ext uri="{FF2B5EF4-FFF2-40B4-BE49-F238E27FC236}">
                  <a16:creationId xmlns:a16="http://schemas.microsoft.com/office/drawing/2014/main" id="{78C5EC5C-341F-4A4D-8709-78A60C30B3AF}"/>
                </a:ext>
              </a:extLst>
            </p:cNvPr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397;p40">
              <a:extLst>
                <a:ext uri="{FF2B5EF4-FFF2-40B4-BE49-F238E27FC236}">
                  <a16:creationId xmlns:a16="http://schemas.microsoft.com/office/drawing/2014/main" id="{A5C4CF20-0FD9-4893-8753-8B3369BEBA57}"/>
                </a:ext>
              </a:extLst>
            </p:cNvPr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398;p40">
              <a:extLst>
                <a:ext uri="{FF2B5EF4-FFF2-40B4-BE49-F238E27FC236}">
                  <a16:creationId xmlns:a16="http://schemas.microsoft.com/office/drawing/2014/main" id="{3B383D1A-E9DD-4419-8C68-BFDFF3311A89}"/>
                </a:ext>
              </a:extLst>
            </p:cNvPr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399;p40">
              <a:extLst>
                <a:ext uri="{FF2B5EF4-FFF2-40B4-BE49-F238E27FC236}">
                  <a16:creationId xmlns:a16="http://schemas.microsoft.com/office/drawing/2014/main" id="{DBAB60E6-70C4-4FF8-8FAE-37674A5F9895}"/>
                </a:ext>
              </a:extLst>
            </p:cNvPr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400;p40">
              <a:extLst>
                <a:ext uri="{FF2B5EF4-FFF2-40B4-BE49-F238E27FC236}">
                  <a16:creationId xmlns:a16="http://schemas.microsoft.com/office/drawing/2014/main" id="{688A3326-925B-47DC-964A-C91EBCB3BF64}"/>
                </a:ext>
              </a:extLst>
            </p:cNvPr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401;p40">
              <a:extLst>
                <a:ext uri="{FF2B5EF4-FFF2-40B4-BE49-F238E27FC236}">
                  <a16:creationId xmlns:a16="http://schemas.microsoft.com/office/drawing/2014/main" id="{4FBE30F5-8F1A-40F0-96AE-8B00D3C4C0A0}"/>
                </a:ext>
              </a:extLst>
            </p:cNvPr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402;p40">
              <a:extLst>
                <a:ext uri="{FF2B5EF4-FFF2-40B4-BE49-F238E27FC236}">
                  <a16:creationId xmlns:a16="http://schemas.microsoft.com/office/drawing/2014/main" id="{8D88AA0F-91FB-476A-8E69-BC089EDF68A7}"/>
                </a:ext>
              </a:extLst>
            </p:cNvPr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403;p40">
              <a:extLst>
                <a:ext uri="{FF2B5EF4-FFF2-40B4-BE49-F238E27FC236}">
                  <a16:creationId xmlns:a16="http://schemas.microsoft.com/office/drawing/2014/main" id="{92A13D97-CB93-44DF-A15D-D4DDC13BB924}"/>
                </a:ext>
              </a:extLst>
            </p:cNvPr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404;p40">
              <a:extLst>
                <a:ext uri="{FF2B5EF4-FFF2-40B4-BE49-F238E27FC236}">
                  <a16:creationId xmlns:a16="http://schemas.microsoft.com/office/drawing/2014/main" id="{B3F6ACA3-FC07-4B42-B393-D6F8503E3398}"/>
                </a:ext>
              </a:extLst>
            </p:cNvPr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405;p40">
              <a:extLst>
                <a:ext uri="{FF2B5EF4-FFF2-40B4-BE49-F238E27FC236}">
                  <a16:creationId xmlns:a16="http://schemas.microsoft.com/office/drawing/2014/main" id="{A3CF6BD4-5AAF-45CD-963E-05A4B4E87ED7}"/>
                </a:ext>
              </a:extLst>
            </p:cNvPr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406;p40">
              <a:extLst>
                <a:ext uri="{FF2B5EF4-FFF2-40B4-BE49-F238E27FC236}">
                  <a16:creationId xmlns:a16="http://schemas.microsoft.com/office/drawing/2014/main" id="{74211914-D4F1-4620-B8F8-53EDFC59C532}"/>
                </a:ext>
              </a:extLst>
            </p:cNvPr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407;p40">
              <a:extLst>
                <a:ext uri="{FF2B5EF4-FFF2-40B4-BE49-F238E27FC236}">
                  <a16:creationId xmlns:a16="http://schemas.microsoft.com/office/drawing/2014/main" id="{470927CB-4E47-4231-BB1D-271AE703A177}"/>
                </a:ext>
              </a:extLst>
            </p:cNvPr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408;p40">
              <a:extLst>
                <a:ext uri="{FF2B5EF4-FFF2-40B4-BE49-F238E27FC236}">
                  <a16:creationId xmlns:a16="http://schemas.microsoft.com/office/drawing/2014/main" id="{D8D07355-F95C-4995-8DDB-A88F78060B5B}"/>
                </a:ext>
              </a:extLst>
            </p:cNvPr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409;p40">
              <a:extLst>
                <a:ext uri="{FF2B5EF4-FFF2-40B4-BE49-F238E27FC236}">
                  <a16:creationId xmlns:a16="http://schemas.microsoft.com/office/drawing/2014/main" id="{A397151B-0ABE-4636-A8DC-FD18244AD0EC}"/>
                </a:ext>
              </a:extLst>
            </p:cNvPr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410;p40">
              <a:extLst>
                <a:ext uri="{FF2B5EF4-FFF2-40B4-BE49-F238E27FC236}">
                  <a16:creationId xmlns:a16="http://schemas.microsoft.com/office/drawing/2014/main" id="{2C205963-B53D-45EF-A360-CA51C16B938B}"/>
                </a:ext>
              </a:extLst>
            </p:cNvPr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411;p40">
              <a:extLst>
                <a:ext uri="{FF2B5EF4-FFF2-40B4-BE49-F238E27FC236}">
                  <a16:creationId xmlns:a16="http://schemas.microsoft.com/office/drawing/2014/main" id="{A8249838-25CE-4FE1-99BD-C0E7B192FE7C}"/>
                </a:ext>
              </a:extLst>
            </p:cNvPr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412;p40">
              <a:extLst>
                <a:ext uri="{FF2B5EF4-FFF2-40B4-BE49-F238E27FC236}">
                  <a16:creationId xmlns:a16="http://schemas.microsoft.com/office/drawing/2014/main" id="{A8077227-6835-484C-9FB1-B3F3E20A8665}"/>
                </a:ext>
              </a:extLst>
            </p:cNvPr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413;p40">
              <a:extLst>
                <a:ext uri="{FF2B5EF4-FFF2-40B4-BE49-F238E27FC236}">
                  <a16:creationId xmlns:a16="http://schemas.microsoft.com/office/drawing/2014/main" id="{60D87901-5294-47A0-B30B-FF63690D5595}"/>
                </a:ext>
              </a:extLst>
            </p:cNvPr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414;p40">
              <a:extLst>
                <a:ext uri="{FF2B5EF4-FFF2-40B4-BE49-F238E27FC236}">
                  <a16:creationId xmlns:a16="http://schemas.microsoft.com/office/drawing/2014/main" id="{86C2CE2F-208D-4549-BD84-B526D9EADB28}"/>
                </a:ext>
              </a:extLst>
            </p:cNvPr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415;p40">
              <a:extLst>
                <a:ext uri="{FF2B5EF4-FFF2-40B4-BE49-F238E27FC236}">
                  <a16:creationId xmlns:a16="http://schemas.microsoft.com/office/drawing/2014/main" id="{9CA0C6EE-B1C3-48F6-AAAD-ADB23F00973A}"/>
                </a:ext>
              </a:extLst>
            </p:cNvPr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416;p40">
              <a:extLst>
                <a:ext uri="{FF2B5EF4-FFF2-40B4-BE49-F238E27FC236}">
                  <a16:creationId xmlns:a16="http://schemas.microsoft.com/office/drawing/2014/main" id="{E88AC992-A590-40F9-A77D-E360581EE333}"/>
                </a:ext>
              </a:extLst>
            </p:cNvPr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417;p40">
              <a:extLst>
                <a:ext uri="{FF2B5EF4-FFF2-40B4-BE49-F238E27FC236}">
                  <a16:creationId xmlns:a16="http://schemas.microsoft.com/office/drawing/2014/main" id="{C615D2DB-33FD-4B6D-9B14-531A45F893FC}"/>
                </a:ext>
              </a:extLst>
            </p:cNvPr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418;p40">
              <a:extLst>
                <a:ext uri="{FF2B5EF4-FFF2-40B4-BE49-F238E27FC236}">
                  <a16:creationId xmlns:a16="http://schemas.microsoft.com/office/drawing/2014/main" id="{F7B64591-C792-4422-903E-E9520F26E337}"/>
                </a:ext>
              </a:extLst>
            </p:cNvPr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419;p40">
              <a:extLst>
                <a:ext uri="{FF2B5EF4-FFF2-40B4-BE49-F238E27FC236}">
                  <a16:creationId xmlns:a16="http://schemas.microsoft.com/office/drawing/2014/main" id="{DEA06381-7DB7-48C7-94D7-00D33079ABAD}"/>
                </a:ext>
              </a:extLst>
            </p:cNvPr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420;p40">
              <a:extLst>
                <a:ext uri="{FF2B5EF4-FFF2-40B4-BE49-F238E27FC236}">
                  <a16:creationId xmlns:a16="http://schemas.microsoft.com/office/drawing/2014/main" id="{EE2732DA-EA51-4134-80FD-6EC3B30442B5}"/>
                </a:ext>
              </a:extLst>
            </p:cNvPr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421;p40">
              <a:extLst>
                <a:ext uri="{FF2B5EF4-FFF2-40B4-BE49-F238E27FC236}">
                  <a16:creationId xmlns:a16="http://schemas.microsoft.com/office/drawing/2014/main" id="{D6C7A545-BA58-42F5-9E49-1EF1D2F38E8B}"/>
                </a:ext>
              </a:extLst>
            </p:cNvPr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422;p40">
              <a:extLst>
                <a:ext uri="{FF2B5EF4-FFF2-40B4-BE49-F238E27FC236}">
                  <a16:creationId xmlns:a16="http://schemas.microsoft.com/office/drawing/2014/main" id="{FA79E206-7152-4387-A61D-2CD2F4511593}"/>
                </a:ext>
              </a:extLst>
            </p:cNvPr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423;p40">
              <a:extLst>
                <a:ext uri="{FF2B5EF4-FFF2-40B4-BE49-F238E27FC236}">
                  <a16:creationId xmlns:a16="http://schemas.microsoft.com/office/drawing/2014/main" id="{6B2BCBF5-CAB3-4900-9BCC-D889DE95C3C0}"/>
                </a:ext>
              </a:extLst>
            </p:cNvPr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424;p40">
              <a:extLst>
                <a:ext uri="{FF2B5EF4-FFF2-40B4-BE49-F238E27FC236}">
                  <a16:creationId xmlns:a16="http://schemas.microsoft.com/office/drawing/2014/main" id="{6F93C235-B682-4831-8BC9-724E57B38579}"/>
                </a:ext>
              </a:extLst>
            </p:cNvPr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425;p40">
              <a:extLst>
                <a:ext uri="{FF2B5EF4-FFF2-40B4-BE49-F238E27FC236}">
                  <a16:creationId xmlns:a16="http://schemas.microsoft.com/office/drawing/2014/main" id="{8AB60FFD-F6B3-48A3-83D4-C81C9C1235A4}"/>
                </a:ext>
              </a:extLst>
            </p:cNvPr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426;p40">
              <a:extLst>
                <a:ext uri="{FF2B5EF4-FFF2-40B4-BE49-F238E27FC236}">
                  <a16:creationId xmlns:a16="http://schemas.microsoft.com/office/drawing/2014/main" id="{62584433-AFDE-4EE2-AEF8-933482BD2367}"/>
                </a:ext>
              </a:extLst>
            </p:cNvPr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427;p40">
              <a:extLst>
                <a:ext uri="{FF2B5EF4-FFF2-40B4-BE49-F238E27FC236}">
                  <a16:creationId xmlns:a16="http://schemas.microsoft.com/office/drawing/2014/main" id="{2BC23E8C-127A-412F-80A2-88CDA4ECC3F7}"/>
                </a:ext>
              </a:extLst>
            </p:cNvPr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428;p40">
              <a:extLst>
                <a:ext uri="{FF2B5EF4-FFF2-40B4-BE49-F238E27FC236}">
                  <a16:creationId xmlns:a16="http://schemas.microsoft.com/office/drawing/2014/main" id="{F6F040C8-1830-4C64-9781-D1FF15891D58}"/>
                </a:ext>
              </a:extLst>
            </p:cNvPr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429;p40">
              <a:extLst>
                <a:ext uri="{FF2B5EF4-FFF2-40B4-BE49-F238E27FC236}">
                  <a16:creationId xmlns:a16="http://schemas.microsoft.com/office/drawing/2014/main" id="{C6DBE2C9-710D-41B9-BB30-974A49696E87}"/>
                </a:ext>
              </a:extLst>
            </p:cNvPr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430;p40">
              <a:extLst>
                <a:ext uri="{FF2B5EF4-FFF2-40B4-BE49-F238E27FC236}">
                  <a16:creationId xmlns:a16="http://schemas.microsoft.com/office/drawing/2014/main" id="{96254375-77CD-467E-85E2-DF5B3230FDAC}"/>
                </a:ext>
              </a:extLst>
            </p:cNvPr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431;p40">
              <a:extLst>
                <a:ext uri="{FF2B5EF4-FFF2-40B4-BE49-F238E27FC236}">
                  <a16:creationId xmlns:a16="http://schemas.microsoft.com/office/drawing/2014/main" id="{6BF44648-AB06-4CEC-AD2A-59522996B124}"/>
                </a:ext>
              </a:extLst>
            </p:cNvPr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432;p40">
              <a:extLst>
                <a:ext uri="{FF2B5EF4-FFF2-40B4-BE49-F238E27FC236}">
                  <a16:creationId xmlns:a16="http://schemas.microsoft.com/office/drawing/2014/main" id="{BFEEA7DC-B229-4F8A-B185-31320DAE19DC}"/>
                </a:ext>
              </a:extLst>
            </p:cNvPr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433;p40">
              <a:extLst>
                <a:ext uri="{FF2B5EF4-FFF2-40B4-BE49-F238E27FC236}">
                  <a16:creationId xmlns:a16="http://schemas.microsoft.com/office/drawing/2014/main" id="{FB5D2F8B-8265-4BEF-8997-2D24565246EB}"/>
                </a:ext>
              </a:extLst>
            </p:cNvPr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434;p40">
              <a:extLst>
                <a:ext uri="{FF2B5EF4-FFF2-40B4-BE49-F238E27FC236}">
                  <a16:creationId xmlns:a16="http://schemas.microsoft.com/office/drawing/2014/main" id="{3BF0F7F5-F102-41C5-A06C-30BDF6A824B1}"/>
                </a:ext>
              </a:extLst>
            </p:cNvPr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435;p40">
              <a:extLst>
                <a:ext uri="{FF2B5EF4-FFF2-40B4-BE49-F238E27FC236}">
                  <a16:creationId xmlns:a16="http://schemas.microsoft.com/office/drawing/2014/main" id="{AEE1D4AD-E033-458F-92C5-C349E2B4503C}"/>
                </a:ext>
              </a:extLst>
            </p:cNvPr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436;p40">
              <a:extLst>
                <a:ext uri="{FF2B5EF4-FFF2-40B4-BE49-F238E27FC236}">
                  <a16:creationId xmlns:a16="http://schemas.microsoft.com/office/drawing/2014/main" id="{AE6D2B02-37BD-44CC-92AA-B9A34A88F08B}"/>
                </a:ext>
              </a:extLst>
            </p:cNvPr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437;p40">
              <a:extLst>
                <a:ext uri="{FF2B5EF4-FFF2-40B4-BE49-F238E27FC236}">
                  <a16:creationId xmlns:a16="http://schemas.microsoft.com/office/drawing/2014/main" id="{12DEA6F8-6DBE-423E-B9B7-32E6D2DD281E}"/>
                </a:ext>
              </a:extLst>
            </p:cNvPr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438;p40">
              <a:extLst>
                <a:ext uri="{FF2B5EF4-FFF2-40B4-BE49-F238E27FC236}">
                  <a16:creationId xmlns:a16="http://schemas.microsoft.com/office/drawing/2014/main" id="{362DC8D8-0DFA-4F2B-B6FE-19164200822E}"/>
                </a:ext>
              </a:extLst>
            </p:cNvPr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439;p40">
              <a:extLst>
                <a:ext uri="{FF2B5EF4-FFF2-40B4-BE49-F238E27FC236}">
                  <a16:creationId xmlns:a16="http://schemas.microsoft.com/office/drawing/2014/main" id="{4107E464-AE9D-4304-B2C0-392597AB0C75}"/>
                </a:ext>
              </a:extLst>
            </p:cNvPr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440;p40">
              <a:extLst>
                <a:ext uri="{FF2B5EF4-FFF2-40B4-BE49-F238E27FC236}">
                  <a16:creationId xmlns:a16="http://schemas.microsoft.com/office/drawing/2014/main" id="{768C908F-990D-40F5-9937-87C0DB55EBDE}"/>
                </a:ext>
              </a:extLst>
            </p:cNvPr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441;p40">
              <a:extLst>
                <a:ext uri="{FF2B5EF4-FFF2-40B4-BE49-F238E27FC236}">
                  <a16:creationId xmlns:a16="http://schemas.microsoft.com/office/drawing/2014/main" id="{38DD91DF-9D05-48C0-9804-5828B4A2CCD6}"/>
                </a:ext>
              </a:extLst>
            </p:cNvPr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442;p40">
              <a:extLst>
                <a:ext uri="{FF2B5EF4-FFF2-40B4-BE49-F238E27FC236}">
                  <a16:creationId xmlns:a16="http://schemas.microsoft.com/office/drawing/2014/main" id="{BBE0083B-F2E1-49AE-A5A7-4834C2B0F224}"/>
                </a:ext>
              </a:extLst>
            </p:cNvPr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443;p40">
              <a:extLst>
                <a:ext uri="{FF2B5EF4-FFF2-40B4-BE49-F238E27FC236}">
                  <a16:creationId xmlns:a16="http://schemas.microsoft.com/office/drawing/2014/main" id="{76359E24-044D-4F67-91E5-48C92084A9BF}"/>
                </a:ext>
              </a:extLst>
            </p:cNvPr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444;p40">
              <a:extLst>
                <a:ext uri="{FF2B5EF4-FFF2-40B4-BE49-F238E27FC236}">
                  <a16:creationId xmlns:a16="http://schemas.microsoft.com/office/drawing/2014/main" id="{00C85720-F398-41D0-88D0-8AA65EF764D7}"/>
                </a:ext>
              </a:extLst>
            </p:cNvPr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6" name="Picture 4" descr="School Vector illustration EPS. Download here: graphicriver.net ...">
            <a:hlinkClick r:id="rId3" action="ppaction://hlinksldjump"/>
            <a:extLst>
              <a:ext uri="{FF2B5EF4-FFF2-40B4-BE49-F238E27FC236}">
                <a16:creationId xmlns:a16="http://schemas.microsoft.com/office/drawing/2014/main" id="{5B27CDE6-7FA2-4EA9-BB38-892FCF5C05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0" t="20003" r="7121" b="9889"/>
          <a:stretch/>
        </p:blipFill>
        <p:spPr bwMode="auto">
          <a:xfrm>
            <a:off x="5867110" y="3765517"/>
            <a:ext cx="1981410" cy="121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9795276D-E4D7-496B-AA5F-1D56E7CA7B73}"/>
              </a:ext>
            </a:extLst>
          </p:cNvPr>
          <p:cNvGrpSpPr/>
          <p:nvPr/>
        </p:nvGrpSpPr>
        <p:grpSpPr>
          <a:xfrm>
            <a:off x="2019859" y="110436"/>
            <a:ext cx="5824201" cy="3110806"/>
            <a:chOff x="1490172" y="388342"/>
            <a:chExt cx="5549719" cy="3296745"/>
          </a:xfrm>
        </p:grpSpPr>
        <p:sp>
          <p:nvSpPr>
            <p:cNvPr id="24" name="Google Shape;772;p37">
              <a:extLst>
                <a:ext uri="{FF2B5EF4-FFF2-40B4-BE49-F238E27FC236}">
                  <a16:creationId xmlns:a16="http://schemas.microsoft.com/office/drawing/2014/main" id="{C260A707-2139-42A5-80F8-C7A75A06715E}"/>
                </a:ext>
              </a:extLst>
            </p:cNvPr>
            <p:cNvSpPr/>
            <p:nvPr/>
          </p:nvSpPr>
          <p:spPr>
            <a:xfrm>
              <a:off x="1490172" y="388342"/>
              <a:ext cx="5549719" cy="3296745"/>
            </a:xfrm>
            <a:custGeom>
              <a:avLst/>
              <a:gdLst/>
              <a:ahLst/>
              <a:cxnLst/>
              <a:rect l="l" t="t" r="r" b="b"/>
              <a:pathLst>
                <a:path w="41196" h="24472" extrusionOk="0">
                  <a:moveTo>
                    <a:pt x="31308" y="1"/>
                  </a:moveTo>
                  <a:cubicBezTo>
                    <a:pt x="29606" y="1"/>
                    <a:pt x="28275" y="246"/>
                    <a:pt x="28275" y="246"/>
                  </a:cubicBezTo>
                  <a:cubicBezTo>
                    <a:pt x="28275" y="246"/>
                    <a:pt x="6719" y="655"/>
                    <a:pt x="4566" y="3261"/>
                  </a:cubicBezTo>
                  <a:cubicBezTo>
                    <a:pt x="2412" y="5888"/>
                    <a:pt x="0" y="18335"/>
                    <a:pt x="8076" y="22168"/>
                  </a:cubicBezTo>
                  <a:cubicBezTo>
                    <a:pt x="11355" y="23716"/>
                    <a:pt x="16634" y="24471"/>
                    <a:pt x="21909" y="24471"/>
                  </a:cubicBezTo>
                  <a:cubicBezTo>
                    <a:pt x="29624" y="24471"/>
                    <a:pt x="37330" y="22855"/>
                    <a:pt x="38762" y="19734"/>
                  </a:cubicBezTo>
                  <a:cubicBezTo>
                    <a:pt x="41195" y="14523"/>
                    <a:pt x="39580" y="3261"/>
                    <a:pt x="36609" y="1258"/>
                  </a:cubicBezTo>
                  <a:cubicBezTo>
                    <a:pt x="35126" y="251"/>
                    <a:pt x="33028" y="1"/>
                    <a:pt x="31308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E972411-F264-417D-AD82-95967C403D1B}"/>
                </a:ext>
              </a:extLst>
            </p:cNvPr>
            <p:cNvSpPr txBox="1"/>
            <p:nvPr/>
          </p:nvSpPr>
          <p:spPr>
            <a:xfrm>
              <a:off x="1794670" y="1568345"/>
              <a:ext cx="5126807" cy="880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8.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thói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xấu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giỏi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tiếng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L)</a:t>
              </a:r>
            </a:p>
          </p:txBody>
        </p:sp>
      </p:grpSp>
      <p:pic>
        <p:nvPicPr>
          <p:cNvPr id="117" name="Picture 116">
            <a:extLst>
              <a:ext uri="{FF2B5EF4-FFF2-40B4-BE49-F238E27FC236}">
                <a16:creationId xmlns:a16="http://schemas.microsoft.com/office/drawing/2014/main" id="{98B71EFC-3315-4952-8884-B21DC6520D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883" y="2457950"/>
            <a:ext cx="1809194" cy="1809194"/>
          </a:xfrm>
          <a:prstGeom prst="flowChartConnector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86E19D-DA50-4549-B891-7AF8FAB933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97266" l="2539" r="96680">
                        <a14:foregroundMark x1="88672" y1="84375" x2="95898" y2="93164"/>
                        <a14:foregroundMark x1="96875" y1="90820" x2="91406" y2="99023"/>
                        <a14:foregroundMark x1="91406" y1="99023" x2="7813" y2="90625"/>
                        <a14:foregroundMark x1="7813" y1="90625" x2="18359" y2="95703"/>
                        <a14:foregroundMark x1="18359" y1="95703" x2="3906" y2="96680"/>
                        <a14:foregroundMark x1="3906" y1="96680" x2="8984" y2="87109"/>
                        <a14:foregroundMark x1="8984" y1="87109" x2="16992" y2="86719"/>
                        <a14:foregroundMark x1="12109" y1="87305" x2="2539" y2="94336"/>
                        <a14:foregroundMark x1="2539" y1="94336" x2="6641" y2="84961"/>
                        <a14:foregroundMark x1="6641" y1="84961" x2="2734" y2="89063"/>
                        <a14:foregroundMark x1="2344" y1="92188" x2="12500" y2="96094"/>
                        <a14:foregroundMark x1="12500" y1="96094" x2="47266" y2="96875"/>
                        <a14:foregroundMark x1="47266" y1="96875" x2="71289" y2="96484"/>
                        <a14:foregroundMark x1="71289" y1="96484" x2="96680" y2="97266"/>
                        <a14:backgroundMark x1="50000" y1="38281" x2="56445" y2="47656"/>
                        <a14:backgroundMark x1="56445" y1="47656" x2="66016" y2="39453"/>
                        <a14:backgroundMark x1="66016" y1="39453" x2="66602" y2="38281"/>
                      </a14:backgroundRemoval>
                    </a14:imgEffect>
                  </a14:imgLayer>
                </a14:imgProps>
              </a:ext>
            </a:extLst>
          </a:blip>
          <a:srcRect l="-904" t="18094" r="904" b="7758"/>
          <a:stretch/>
        </p:blipFill>
        <p:spPr>
          <a:xfrm>
            <a:off x="-835925" y="1469618"/>
            <a:ext cx="4040914" cy="2996246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F1AEDBC3-D3ED-42B8-A91F-12E23CA4D259}"/>
              </a:ext>
            </a:extLst>
          </p:cNvPr>
          <p:cNvSpPr txBox="1"/>
          <p:nvPr/>
        </p:nvSpPr>
        <p:spPr>
          <a:xfrm rot="20895076">
            <a:off x="2867892" y="519985"/>
            <a:ext cx="1551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solidFill>
                  <a:srgbClr val="564543"/>
                </a:solidFill>
                <a:latin typeface="Beach Society" pitchFamily="2" charset="0"/>
                <a:ea typeface="Cambria" panose="02040503050406030204" pitchFamily="18" charset="0"/>
              </a:rPr>
              <a:t>Time up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3273355" y="2232902"/>
            <a:ext cx="4234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 smtClean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ÁN: LƯỜI HỌC</a:t>
            </a:r>
            <a:endParaRPr lang="vi-VN" sz="2800" b="1" dirty="0">
              <a:solidFill>
                <a:srgbClr val="56454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229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46914E-6 L 0.12222 -0.53271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1" y="-26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9" name="Google Shape;336;p40">
            <a:extLst>
              <a:ext uri="{FF2B5EF4-FFF2-40B4-BE49-F238E27FC236}">
                <a16:creationId xmlns:a16="http://schemas.microsoft.com/office/drawing/2014/main" id="{A8EE5CF3-21C8-4AE3-8D4E-31EB3BE90C98}"/>
              </a:ext>
            </a:extLst>
          </p:cNvPr>
          <p:cNvGrpSpPr/>
          <p:nvPr/>
        </p:nvGrpSpPr>
        <p:grpSpPr>
          <a:xfrm>
            <a:off x="6457027" y="2217658"/>
            <a:ext cx="2012471" cy="2391463"/>
            <a:chOff x="11016213" y="5853720"/>
            <a:chExt cx="2012471" cy="2391463"/>
          </a:xfrm>
        </p:grpSpPr>
        <p:sp>
          <p:nvSpPr>
            <p:cNvPr id="1160" name="Google Shape;337;p40">
              <a:extLst>
                <a:ext uri="{FF2B5EF4-FFF2-40B4-BE49-F238E27FC236}">
                  <a16:creationId xmlns:a16="http://schemas.microsoft.com/office/drawing/2014/main" id="{4458A9AD-264C-4263-A920-EA848B6283AC}"/>
                </a:ext>
              </a:extLst>
            </p:cNvPr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338;p40">
              <a:extLst>
                <a:ext uri="{FF2B5EF4-FFF2-40B4-BE49-F238E27FC236}">
                  <a16:creationId xmlns:a16="http://schemas.microsoft.com/office/drawing/2014/main" id="{D56C7377-A45D-4B52-B425-4D35F9D60784}"/>
                </a:ext>
              </a:extLst>
            </p:cNvPr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339;p40">
              <a:extLst>
                <a:ext uri="{FF2B5EF4-FFF2-40B4-BE49-F238E27FC236}">
                  <a16:creationId xmlns:a16="http://schemas.microsoft.com/office/drawing/2014/main" id="{59C2A1B9-36D2-4B0C-BCDC-09EFD3E86430}"/>
                </a:ext>
              </a:extLst>
            </p:cNvPr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340;p40">
              <a:extLst>
                <a:ext uri="{FF2B5EF4-FFF2-40B4-BE49-F238E27FC236}">
                  <a16:creationId xmlns:a16="http://schemas.microsoft.com/office/drawing/2014/main" id="{01528E35-F780-4619-9304-1B2AC49AE9B8}"/>
                </a:ext>
              </a:extLst>
            </p:cNvPr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341;p40">
              <a:extLst>
                <a:ext uri="{FF2B5EF4-FFF2-40B4-BE49-F238E27FC236}">
                  <a16:creationId xmlns:a16="http://schemas.microsoft.com/office/drawing/2014/main" id="{EE4C5CA2-F993-4D17-9A74-1F1CECEF4523}"/>
                </a:ext>
              </a:extLst>
            </p:cNvPr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342;p40">
              <a:extLst>
                <a:ext uri="{FF2B5EF4-FFF2-40B4-BE49-F238E27FC236}">
                  <a16:creationId xmlns:a16="http://schemas.microsoft.com/office/drawing/2014/main" id="{9E0E5F17-ECD9-48FA-B499-5BCA017A3817}"/>
                </a:ext>
              </a:extLst>
            </p:cNvPr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343;p40">
              <a:extLst>
                <a:ext uri="{FF2B5EF4-FFF2-40B4-BE49-F238E27FC236}">
                  <a16:creationId xmlns:a16="http://schemas.microsoft.com/office/drawing/2014/main" id="{FC4264E7-58EA-4A05-8C5F-CF011BD4AFB9}"/>
                </a:ext>
              </a:extLst>
            </p:cNvPr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344;p40">
              <a:extLst>
                <a:ext uri="{FF2B5EF4-FFF2-40B4-BE49-F238E27FC236}">
                  <a16:creationId xmlns:a16="http://schemas.microsoft.com/office/drawing/2014/main" id="{013C3C99-4012-459B-91F7-0C5CADE8F4B5}"/>
                </a:ext>
              </a:extLst>
            </p:cNvPr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345;p40">
              <a:extLst>
                <a:ext uri="{FF2B5EF4-FFF2-40B4-BE49-F238E27FC236}">
                  <a16:creationId xmlns:a16="http://schemas.microsoft.com/office/drawing/2014/main" id="{807FE1CA-7885-4CA4-8BF8-137612BB2F2A}"/>
                </a:ext>
              </a:extLst>
            </p:cNvPr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346;p40">
              <a:extLst>
                <a:ext uri="{FF2B5EF4-FFF2-40B4-BE49-F238E27FC236}">
                  <a16:creationId xmlns:a16="http://schemas.microsoft.com/office/drawing/2014/main" id="{BA6EC2A4-6AEC-407E-A023-FC24F55FF8A3}"/>
                </a:ext>
              </a:extLst>
            </p:cNvPr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347;p40">
              <a:extLst>
                <a:ext uri="{FF2B5EF4-FFF2-40B4-BE49-F238E27FC236}">
                  <a16:creationId xmlns:a16="http://schemas.microsoft.com/office/drawing/2014/main" id="{649625B2-18E5-467F-AA94-CFB530C255B6}"/>
                </a:ext>
              </a:extLst>
            </p:cNvPr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348;p40">
              <a:extLst>
                <a:ext uri="{FF2B5EF4-FFF2-40B4-BE49-F238E27FC236}">
                  <a16:creationId xmlns:a16="http://schemas.microsoft.com/office/drawing/2014/main" id="{BD253A21-CBD1-47B3-9042-9F6BDECA8C37}"/>
                </a:ext>
              </a:extLst>
            </p:cNvPr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349;p40">
              <a:extLst>
                <a:ext uri="{FF2B5EF4-FFF2-40B4-BE49-F238E27FC236}">
                  <a16:creationId xmlns:a16="http://schemas.microsoft.com/office/drawing/2014/main" id="{164340FA-A428-4B7D-A711-3E69B2AD0B9E}"/>
                </a:ext>
              </a:extLst>
            </p:cNvPr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350;p40">
              <a:extLst>
                <a:ext uri="{FF2B5EF4-FFF2-40B4-BE49-F238E27FC236}">
                  <a16:creationId xmlns:a16="http://schemas.microsoft.com/office/drawing/2014/main" id="{9B3BD1E9-7E25-4C89-8B40-9FB0FC837DF3}"/>
                </a:ext>
              </a:extLst>
            </p:cNvPr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351;p40">
              <a:extLst>
                <a:ext uri="{FF2B5EF4-FFF2-40B4-BE49-F238E27FC236}">
                  <a16:creationId xmlns:a16="http://schemas.microsoft.com/office/drawing/2014/main" id="{4FF81C28-218D-431A-A6CE-CBD21C061865}"/>
                </a:ext>
              </a:extLst>
            </p:cNvPr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352;p40">
              <a:extLst>
                <a:ext uri="{FF2B5EF4-FFF2-40B4-BE49-F238E27FC236}">
                  <a16:creationId xmlns:a16="http://schemas.microsoft.com/office/drawing/2014/main" id="{A8857651-94CD-4711-9246-885CF7E5BA15}"/>
                </a:ext>
              </a:extLst>
            </p:cNvPr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353;p40">
              <a:extLst>
                <a:ext uri="{FF2B5EF4-FFF2-40B4-BE49-F238E27FC236}">
                  <a16:creationId xmlns:a16="http://schemas.microsoft.com/office/drawing/2014/main" id="{A23208F1-97C1-41DF-86D7-DD23935A3DCB}"/>
                </a:ext>
              </a:extLst>
            </p:cNvPr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354;p40">
              <a:extLst>
                <a:ext uri="{FF2B5EF4-FFF2-40B4-BE49-F238E27FC236}">
                  <a16:creationId xmlns:a16="http://schemas.microsoft.com/office/drawing/2014/main" id="{28B8F324-3B1A-4B61-9355-2794054A1007}"/>
                </a:ext>
              </a:extLst>
            </p:cNvPr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355;p40">
              <a:extLst>
                <a:ext uri="{FF2B5EF4-FFF2-40B4-BE49-F238E27FC236}">
                  <a16:creationId xmlns:a16="http://schemas.microsoft.com/office/drawing/2014/main" id="{E68D196C-BCB7-4105-ACA5-2FBDD35615C2}"/>
                </a:ext>
              </a:extLst>
            </p:cNvPr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356;p40">
              <a:extLst>
                <a:ext uri="{FF2B5EF4-FFF2-40B4-BE49-F238E27FC236}">
                  <a16:creationId xmlns:a16="http://schemas.microsoft.com/office/drawing/2014/main" id="{65CD70FD-5DB7-417D-85C0-30AC54CDA264}"/>
                </a:ext>
              </a:extLst>
            </p:cNvPr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357;p40">
              <a:extLst>
                <a:ext uri="{FF2B5EF4-FFF2-40B4-BE49-F238E27FC236}">
                  <a16:creationId xmlns:a16="http://schemas.microsoft.com/office/drawing/2014/main" id="{650D70D1-6FF0-4470-B4A3-D987695B6784}"/>
                </a:ext>
              </a:extLst>
            </p:cNvPr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358;p40">
              <a:extLst>
                <a:ext uri="{FF2B5EF4-FFF2-40B4-BE49-F238E27FC236}">
                  <a16:creationId xmlns:a16="http://schemas.microsoft.com/office/drawing/2014/main" id="{7655023F-EA86-4CC3-BB1B-1E99FBFE4AB0}"/>
                </a:ext>
              </a:extLst>
            </p:cNvPr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359;p40">
              <a:extLst>
                <a:ext uri="{FF2B5EF4-FFF2-40B4-BE49-F238E27FC236}">
                  <a16:creationId xmlns:a16="http://schemas.microsoft.com/office/drawing/2014/main" id="{5937F180-FF58-4B28-A9E8-BE20E2E511C5}"/>
                </a:ext>
              </a:extLst>
            </p:cNvPr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360;p40">
              <a:extLst>
                <a:ext uri="{FF2B5EF4-FFF2-40B4-BE49-F238E27FC236}">
                  <a16:creationId xmlns:a16="http://schemas.microsoft.com/office/drawing/2014/main" id="{F32E8C1D-C54D-482A-B3A5-FBCE7398F9C0}"/>
                </a:ext>
              </a:extLst>
            </p:cNvPr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361;p40">
              <a:extLst>
                <a:ext uri="{FF2B5EF4-FFF2-40B4-BE49-F238E27FC236}">
                  <a16:creationId xmlns:a16="http://schemas.microsoft.com/office/drawing/2014/main" id="{BE1547DB-23B5-49DC-BA6F-6C226C728528}"/>
                </a:ext>
              </a:extLst>
            </p:cNvPr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362;p40">
              <a:extLst>
                <a:ext uri="{FF2B5EF4-FFF2-40B4-BE49-F238E27FC236}">
                  <a16:creationId xmlns:a16="http://schemas.microsoft.com/office/drawing/2014/main" id="{C5B738E3-B01D-47BF-A35A-F80721F88A2B}"/>
                </a:ext>
              </a:extLst>
            </p:cNvPr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363;p40">
              <a:extLst>
                <a:ext uri="{FF2B5EF4-FFF2-40B4-BE49-F238E27FC236}">
                  <a16:creationId xmlns:a16="http://schemas.microsoft.com/office/drawing/2014/main" id="{C0ABC94E-EDFA-482F-BB7A-6345C8C4EA5C}"/>
                </a:ext>
              </a:extLst>
            </p:cNvPr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364;p40">
              <a:extLst>
                <a:ext uri="{FF2B5EF4-FFF2-40B4-BE49-F238E27FC236}">
                  <a16:creationId xmlns:a16="http://schemas.microsoft.com/office/drawing/2014/main" id="{DA8C331A-4623-4E9F-9A34-93FFC54AB674}"/>
                </a:ext>
              </a:extLst>
            </p:cNvPr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365;p40">
              <a:extLst>
                <a:ext uri="{FF2B5EF4-FFF2-40B4-BE49-F238E27FC236}">
                  <a16:creationId xmlns:a16="http://schemas.microsoft.com/office/drawing/2014/main" id="{CFF58701-329B-4859-A47F-647C075575CE}"/>
                </a:ext>
              </a:extLst>
            </p:cNvPr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366;p40">
              <a:extLst>
                <a:ext uri="{FF2B5EF4-FFF2-40B4-BE49-F238E27FC236}">
                  <a16:creationId xmlns:a16="http://schemas.microsoft.com/office/drawing/2014/main" id="{BA6353E6-523E-4C4B-BD18-A402A18F3EBA}"/>
                </a:ext>
              </a:extLst>
            </p:cNvPr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367;p40">
              <a:extLst>
                <a:ext uri="{FF2B5EF4-FFF2-40B4-BE49-F238E27FC236}">
                  <a16:creationId xmlns:a16="http://schemas.microsoft.com/office/drawing/2014/main" id="{09CD67AA-AFCF-43CC-B744-D5FE9AFE5097}"/>
                </a:ext>
              </a:extLst>
            </p:cNvPr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368;p40">
              <a:extLst>
                <a:ext uri="{FF2B5EF4-FFF2-40B4-BE49-F238E27FC236}">
                  <a16:creationId xmlns:a16="http://schemas.microsoft.com/office/drawing/2014/main" id="{0F42A4A7-6A4A-4F06-8B14-357181BCDE7E}"/>
                </a:ext>
              </a:extLst>
            </p:cNvPr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369;p40">
              <a:extLst>
                <a:ext uri="{FF2B5EF4-FFF2-40B4-BE49-F238E27FC236}">
                  <a16:creationId xmlns:a16="http://schemas.microsoft.com/office/drawing/2014/main" id="{EE60EC97-F3A5-4233-AB90-CC8501621FAC}"/>
                </a:ext>
              </a:extLst>
            </p:cNvPr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370;p40">
              <a:extLst>
                <a:ext uri="{FF2B5EF4-FFF2-40B4-BE49-F238E27FC236}">
                  <a16:creationId xmlns:a16="http://schemas.microsoft.com/office/drawing/2014/main" id="{E2E490BB-F25E-43C5-90A6-3364BA275E70}"/>
                </a:ext>
              </a:extLst>
            </p:cNvPr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371;p40">
              <a:extLst>
                <a:ext uri="{FF2B5EF4-FFF2-40B4-BE49-F238E27FC236}">
                  <a16:creationId xmlns:a16="http://schemas.microsoft.com/office/drawing/2014/main" id="{03E559F5-F7FD-4615-921A-8DE168D2DA8E}"/>
                </a:ext>
              </a:extLst>
            </p:cNvPr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372;p40">
              <a:extLst>
                <a:ext uri="{FF2B5EF4-FFF2-40B4-BE49-F238E27FC236}">
                  <a16:creationId xmlns:a16="http://schemas.microsoft.com/office/drawing/2014/main" id="{74F0FB4C-1E7F-4B13-BD46-FA2042EF6B48}"/>
                </a:ext>
              </a:extLst>
            </p:cNvPr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373;p40">
              <a:extLst>
                <a:ext uri="{FF2B5EF4-FFF2-40B4-BE49-F238E27FC236}">
                  <a16:creationId xmlns:a16="http://schemas.microsoft.com/office/drawing/2014/main" id="{F4FC3369-7414-446F-9189-6F929AAB67BC}"/>
                </a:ext>
              </a:extLst>
            </p:cNvPr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374;p40">
              <a:extLst>
                <a:ext uri="{FF2B5EF4-FFF2-40B4-BE49-F238E27FC236}">
                  <a16:creationId xmlns:a16="http://schemas.microsoft.com/office/drawing/2014/main" id="{4214CC43-7361-495C-B7F1-23B391743748}"/>
                </a:ext>
              </a:extLst>
            </p:cNvPr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375;p40">
              <a:extLst>
                <a:ext uri="{FF2B5EF4-FFF2-40B4-BE49-F238E27FC236}">
                  <a16:creationId xmlns:a16="http://schemas.microsoft.com/office/drawing/2014/main" id="{3413DC69-CADC-401D-8C76-DC9F28498D6C}"/>
                </a:ext>
              </a:extLst>
            </p:cNvPr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376;p40">
              <a:extLst>
                <a:ext uri="{FF2B5EF4-FFF2-40B4-BE49-F238E27FC236}">
                  <a16:creationId xmlns:a16="http://schemas.microsoft.com/office/drawing/2014/main" id="{510A5F5E-A273-4061-B433-ADA6DC4EB4E8}"/>
                </a:ext>
              </a:extLst>
            </p:cNvPr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377;p40">
              <a:extLst>
                <a:ext uri="{FF2B5EF4-FFF2-40B4-BE49-F238E27FC236}">
                  <a16:creationId xmlns:a16="http://schemas.microsoft.com/office/drawing/2014/main" id="{061F7656-D656-4AC0-8A87-F33C462F99B2}"/>
                </a:ext>
              </a:extLst>
            </p:cNvPr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378;p40">
              <a:extLst>
                <a:ext uri="{FF2B5EF4-FFF2-40B4-BE49-F238E27FC236}">
                  <a16:creationId xmlns:a16="http://schemas.microsoft.com/office/drawing/2014/main" id="{F00F8611-9D98-4CC0-9418-DDC054A4F7B1}"/>
                </a:ext>
              </a:extLst>
            </p:cNvPr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379;p40">
              <a:extLst>
                <a:ext uri="{FF2B5EF4-FFF2-40B4-BE49-F238E27FC236}">
                  <a16:creationId xmlns:a16="http://schemas.microsoft.com/office/drawing/2014/main" id="{DC8EC5B9-CAE0-4210-941F-A02C70AF87B3}"/>
                </a:ext>
              </a:extLst>
            </p:cNvPr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380;p40">
              <a:extLst>
                <a:ext uri="{FF2B5EF4-FFF2-40B4-BE49-F238E27FC236}">
                  <a16:creationId xmlns:a16="http://schemas.microsoft.com/office/drawing/2014/main" id="{4793704A-3E58-414A-AEB1-377C4753110E}"/>
                </a:ext>
              </a:extLst>
            </p:cNvPr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381;p40">
              <a:extLst>
                <a:ext uri="{FF2B5EF4-FFF2-40B4-BE49-F238E27FC236}">
                  <a16:creationId xmlns:a16="http://schemas.microsoft.com/office/drawing/2014/main" id="{97952C95-CCFC-4983-8636-BF58942F8C28}"/>
                </a:ext>
              </a:extLst>
            </p:cNvPr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382;p40">
              <a:extLst>
                <a:ext uri="{FF2B5EF4-FFF2-40B4-BE49-F238E27FC236}">
                  <a16:creationId xmlns:a16="http://schemas.microsoft.com/office/drawing/2014/main" id="{1D2952F2-560B-4D01-93D9-C1F63712B2E0}"/>
                </a:ext>
              </a:extLst>
            </p:cNvPr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383;p40">
              <a:extLst>
                <a:ext uri="{FF2B5EF4-FFF2-40B4-BE49-F238E27FC236}">
                  <a16:creationId xmlns:a16="http://schemas.microsoft.com/office/drawing/2014/main" id="{827C521A-F9BC-429E-A8F9-2BC265DA7E3C}"/>
                </a:ext>
              </a:extLst>
            </p:cNvPr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384;p40">
              <a:extLst>
                <a:ext uri="{FF2B5EF4-FFF2-40B4-BE49-F238E27FC236}">
                  <a16:creationId xmlns:a16="http://schemas.microsoft.com/office/drawing/2014/main" id="{0582BBD9-8747-4537-8656-51904BDB5CD9}"/>
                </a:ext>
              </a:extLst>
            </p:cNvPr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385;p40">
              <a:extLst>
                <a:ext uri="{FF2B5EF4-FFF2-40B4-BE49-F238E27FC236}">
                  <a16:creationId xmlns:a16="http://schemas.microsoft.com/office/drawing/2014/main" id="{3AA6DE0E-525F-4E06-9217-DC9DA59B0C4E}"/>
                </a:ext>
              </a:extLst>
            </p:cNvPr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386;p40">
              <a:extLst>
                <a:ext uri="{FF2B5EF4-FFF2-40B4-BE49-F238E27FC236}">
                  <a16:creationId xmlns:a16="http://schemas.microsoft.com/office/drawing/2014/main" id="{8EEB94A2-925C-4C9A-9BAE-F354215059F1}"/>
                </a:ext>
              </a:extLst>
            </p:cNvPr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387;p40">
              <a:extLst>
                <a:ext uri="{FF2B5EF4-FFF2-40B4-BE49-F238E27FC236}">
                  <a16:creationId xmlns:a16="http://schemas.microsoft.com/office/drawing/2014/main" id="{A8168A1B-5B98-428E-9547-9F47115BBF0A}"/>
                </a:ext>
              </a:extLst>
            </p:cNvPr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388;p40">
              <a:extLst>
                <a:ext uri="{FF2B5EF4-FFF2-40B4-BE49-F238E27FC236}">
                  <a16:creationId xmlns:a16="http://schemas.microsoft.com/office/drawing/2014/main" id="{64704A74-6E5E-41EF-B0FA-90AA639A8DFF}"/>
                </a:ext>
              </a:extLst>
            </p:cNvPr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389;p40">
              <a:extLst>
                <a:ext uri="{FF2B5EF4-FFF2-40B4-BE49-F238E27FC236}">
                  <a16:creationId xmlns:a16="http://schemas.microsoft.com/office/drawing/2014/main" id="{A6E859CE-8D10-4F67-9685-923C30B42F5B}"/>
                </a:ext>
              </a:extLst>
            </p:cNvPr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390;p40">
              <a:extLst>
                <a:ext uri="{FF2B5EF4-FFF2-40B4-BE49-F238E27FC236}">
                  <a16:creationId xmlns:a16="http://schemas.microsoft.com/office/drawing/2014/main" id="{93B77379-BD71-4A01-9CD7-34378AC68081}"/>
                </a:ext>
              </a:extLst>
            </p:cNvPr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391;p40">
              <a:extLst>
                <a:ext uri="{FF2B5EF4-FFF2-40B4-BE49-F238E27FC236}">
                  <a16:creationId xmlns:a16="http://schemas.microsoft.com/office/drawing/2014/main" id="{7E367892-2765-40C0-A2AA-DBB7F8E1FF27}"/>
                </a:ext>
              </a:extLst>
            </p:cNvPr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392;p40">
              <a:extLst>
                <a:ext uri="{FF2B5EF4-FFF2-40B4-BE49-F238E27FC236}">
                  <a16:creationId xmlns:a16="http://schemas.microsoft.com/office/drawing/2014/main" id="{285A0F6B-366F-4DCC-9E3B-F6D756E5F262}"/>
                </a:ext>
              </a:extLst>
            </p:cNvPr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393;p40">
              <a:extLst>
                <a:ext uri="{FF2B5EF4-FFF2-40B4-BE49-F238E27FC236}">
                  <a16:creationId xmlns:a16="http://schemas.microsoft.com/office/drawing/2014/main" id="{A3CCF63E-0191-40D1-9AA1-53A222E1B758}"/>
                </a:ext>
              </a:extLst>
            </p:cNvPr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394;p40">
              <a:extLst>
                <a:ext uri="{FF2B5EF4-FFF2-40B4-BE49-F238E27FC236}">
                  <a16:creationId xmlns:a16="http://schemas.microsoft.com/office/drawing/2014/main" id="{8C916F4B-C641-43F0-B9FE-CFF068A80517}"/>
                </a:ext>
              </a:extLst>
            </p:cNvPr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395;p40">
              <a:extLst>
                <a:ext uri="{FF2B5EF4-FFF2-40B4-BE49-F238E27FC236}">
                  <a16:creationId xmlns:a16="http://schemas.microsoft.com/office/drawing/2014/main" id="{16C0469A-1D80-46D3-B350-906615E0886A}"/>
                </a:ext>
              </a:extLst>
            </p:cNvPr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396;p40">
              <a:extLst>
                <a:ext uri="{FF2B5EF4-FFF2-40B4-BE49-F238E27FC236}">
                  <a16:creationId xmlns:a16="http://schemas.microsoft.com/office/drawing/2014/main" id="{78C5EC5C-341F-4A4D-8709-78A60C30B3AF}"/>
                </a:ext>
              </a:extLst>
            </p:cNvPr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397;p40">
              <a:extLst>
                <a:ext uri="{FF2B5EF4-FFF2-40B4-BE49-F238E27FC236}">
                  <a16:creationId xmlns:a16="http://schemas.microsoft.com/office/drawing/2014/main" id="{A5C4CF20-0FD9-4893-8753-8B3369BEBA57}"/>
                </a:ext>
              </a:extLst>
            </p:cNvPr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398;p40">
              <a:extLst>
                <a:ext uri="{FF2B5EF4-FFF2-40B4-BE49-F238E27FC236}">
                  <a16:creationId xmlns:a16="http://schemas.microsoft.com/office/drawing/2014/main" id="{3B383D1A-E9DD-4419-8C68-BFDFF3311A89}"/>
                </a:ext>
              </a:extLst>
            </p:cNvPr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399;p40">
              <a:extLst>
                <a:ext uri="{FF2B5EF4-FFF2-40B4-BE49-F238E27FC236}">
                  <a16:creationId xmlns:a16="http://schemas.microsoft.com/office/drawing/2014/main" id="{DBAB60E6-70C4-4FF8-8FAE-37674A5F9895}"/>
                </a:ext>
              </a:extLst>
            </p:cNvPr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400;p40">
              <a:extLst>
                <a:ext uri="{FF2B5EF4-FFF2-40B4-BE49-F238E27FC236}">
                  <a16:creationId xmlns:a16="http://schemas.microsoft.com/office/drawing/2014/main" id="{688A3326-925B-47DC-964A-C91EBCB3BF64}"/>
                </a:ext>
              </a:extLst>
            </p:cNvPr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401;p40">
              <a:extLst>
                <a:ext uri="{FF2B5EF4-FFF2-40B4-BE49-F238E27FC236}">
                  <a16:creationId xmlns:a16="http://schemas.microsoft.com/office/drawing/2014/main" id="{4FBE30F5-8F1A-40F0-96AE-8B00D3C4C0A0}"/>
                </a:ext>
              </a:extLst>
            </p:cNvPr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402;p40">
              <a:extLst>
                <a:ext uri="{FF2B5EF4-FFF2-40B4-BE49-F238E27FC236}">
                  <a16:creationId xmlns:a16="http://schemas.microsoft.com/office/drawing/2014/main" id="{8D88AA0F-91FB-476A-8E69-BC089EDF68A7}"/>
                </a:ext>
              </a:extLst>
            </p:cNvPr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403;p40">
              <a:extLst>
                <a:ext uri="{FF2B5EF4-FFF2-40B4-BE49-F238E27FC236}">
                  <a16:creationId xmlns:a16="http://schemas.microsoft.com/office/drawing/2014/main" id="{92A13D97-CB93-44DF-A15D-D4DDC13BB924}"/>
                </a:ext>
              </a:extLst>
            </p:cNvPr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404;p40">
              <a:extLst>
                <a:ext uri="{FF2B5EF4-FFF2-40B4-BE49-F238E27FC236}">
                  <a16:creationId xmlns:a16="http://schemas.microsoft.com/office/drawing/2014/main" id="{B3F6ACA3-FC07-4B42-B393-D6F8503E3398}"/>
                </a:ext>
              </a:extLst>
            </p:cNvPr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405;p40">
              <a:extLst>
                <a:ext uri="{FF2B5EF4-FFF2-40B4-BE49-F238E27FC236}">
                  <a16:creationId xmlns:a16="http://schemas.microsoft.com/office/drawing/2014/main" id="{A3CF6BD4-5AAF-45CD-963E-05A4B4E87ED7}"/>
                </a:ext>
              </a:extLst>
            </p:cNvPr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406;p40">
              <a:extLst>
                <a:ext uri="{FF2B5EF4-FFF2-40B4-BE49-F238E27FC236}">
                  <a16:creationId xmlns:a16="http://schemas.microsoft.com/office/drawing/2014/main" id="{74211914-D4F1-4620-B8F8-53EDFC59C532}"/>
                </a:ext>
              </a:extLst>
            </p:cNvPr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407;p40">
              <a:extLst>
                <a:ext uri="{FF2B5EF4-FFF2-40B4-BE49-F238E27FC236}">
                  <a16:creationId xmlns:a16="http://schemas.microsoft.com/office/drawing/2014/main" id="{470927CB-4E47-4231-BB1D-271AE703A177}"/>
                </a:ext>
              </a:extLst>
            </p:cNvPr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408;p40">
              <a:extLst>
                <a:ext uri="{FF2B5EF4-FFF2-40B4-BE49-F238E27FC236}">
                  <a16:creationId xmlns:a16="http://schemas.microsoft.com/office/drawing/2014/main" id="{D8D07355-F95C-4995-8DDB-A88F78060B5B}"/>
                </a:ext>
              </a:extLst>
            </p:cNvPr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409;p40">
              <a:extLst>
                <a:ext uri="{FF2B5EF4-FFF2-40B4-BE49-F238E27FC236}">
                  <a16:creationId xmlns:a16="http://schemas.microsoft.com/office/drawing/2014/main" id="{A397151B-0ABE-4636-A8DC-FD18244AD0EC}"/>
                </a:ext>
              </a:extLst>
            </p:cNvPr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410;p40">
              <a:extLst>
                <a:ext uri="{FF2B5EF4-FFF2-40B4-BE49-F238E27FC236}">
                  <a16:creationId xmlns:a16="http://schemas.microsoft.com/office/drawing/2014/main" id="{2C205963-B53D-45EF-A360-CA51C16B938B}"/>
                </a:ext>
              </a:extLst>
            </p:cNvPr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411;p40">
              <a:extLst>
                <a:ext uri="{FF2B5EF4-FFF2-40B4-BE49-F238E27FC236}">
                  <a16:creationId xmlns:a16="http://schemas.microsoft.com/office/drawing/2014/main" id="{A8249838-25CE-4FE1-99BD-C0E7B192FE7C}"/>
                </a:ext>
              </a:extLst>
            </p:cNvPr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412;p40">
              <a:extLst>
                <a:ext uri="{FF2B5EF4-FFF2-40B4-BE49-F238E27FC236}">
                  <a16:creationId xmlns:a16="http://schemas.microsoft.com/office/drawing/2014/main" id="{A8077227-6835-484C-9FB1-B3F3E20A8665}"/>
                </a:ext>
              </a:extLst>
            </p:cNvPr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413;p40">
              <a:extLst>
                <a:ext uri="{FF2B5EF4-FFF2-40B4-BE49-F238E27FC236}">
                  <a16:creationId xmlns:a16="http://schemas.microsoft.com/office/drawing/2014/main" id="{60D87901-5294-47A0-B30B-FF63690D5595}"/>
                </a:ext>
              </a:extLst>
            </p:cNvPr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414;p40">
              <a:extLst>
                <a:ext uri="{FF2B5EF4-FFF2-40B4-BE49-F238E27FC236}">
                  <a16:creationId xmlns:a16="http://schemas.microsoft.com/office/drawing/2014/main" id="{86C2CE2F-208D-4549-BD84-B526D9EADB28}"/>
                </a:ext>
              </a:extLst>
            </p:cNvPr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415;p40">
              <a:extLst>
                <a:ext uri="{FF2B5EF4-FFF2-40B4-BE49-F238E27FC236}">
                  <a16:creationId xmlns:a16="http://schemas.microsoft.com/office/drawing/2014/main" id="{9CA0C6EE-B1C3-48F6-AAAD-ADB23F00973A}"/>
                </a:ext>
              </a:extLst>
            </p:cNvPr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416;p40">
              <a:extLst>
                <a:ext uri="{FF2B5EF4-FFF2-40B4-BE49-F238E27FC236}">
                  <a16:creationId xmlns:a16="http://schemas.microsoft.com/office/drawing/2014/main" id="{E88AC992-A590-40F9-A77D-E360581EE333}"/>
                </a:ext>
              </a:extLst>
            </p:cNvPr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417;p40">
              <a:extLst>
                <a:ext uri="{FF2B5EF4-FFF2-40B4-BE49-F238E27FC236}">
                  <a16:creationId xmlns:a16="http://schemas.microsoft.com/office/drawing/2014/main" id="{C615D2DB-33FD-4B6D-9B14-531A45F893FC}"/>
                </a:ext>
              </a:extLst>
            </p:cNvPr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418;p40">
              <a:extLst>
                <a:ext uri="{FF2B5EF4-FFF2-40B4-BE49-F238E27FC236}">
                  <a16:creationId xmlns:a16="http://schemas.microsoft.com/office/drawing/2014/main" id="{F7B64591-C792-4422-903E-E9520F26E337}"/>
                </a:ext>
              </a:extLst>
            </p:cNvPr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419;p40">
              <a:extLst>
                <a:ext uri="{FF2B5EF4-FFF2-40B4-BE49-F238E27FC236}">
                  <a16:creationId xmlns:a16="http://schemas.microsoft.com/office/drawing/2014/main" id="{DEA06381-7DB7-48C7-94D7-00D33079ABAD}"/>
                </a:ext>
              </a:extLst>
            </p:cNvPr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420;p40">
              <a:extLst>
                <a:ext uri="{FF2B5EF4-FFF2-40B4-BE49-F238E27FC236}">
                  <a16:creationId xmlns:a16="http://schemas.microsoft.com/office/drawing/2014/main" id="{EE2732DA-EA51-4134-80FD-6EC3B30442B5}"/>
                </a:ext>
              </a:extLst>
            </p:cNvPr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421;p40">
              <a:extLst>
                <a:ext uri="{FF2B5EF4-FFF2-40B4-BE49-F238E27FC236}">
                  <a16:creationId xmlns:a16="http://schemas.microsoft.com/office/drawing/2014/main" id="{D6C7A545-BA58-42F5-9E49-1EF1D2F38E8B}"/>
                </a:ext>
              </a:extLst>
            </p:cNvPr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422;p40">
              <a:extLst>
                <a:ext uri="{FF2B5EF4-FFF2-40B4-BE49-F238E27FC236}">
                  <a16:creationId xmlns:a16="http://schemas.microsoft.com/office/drawing/2014/main" id="{FA79E206-7152-4387-A61D-2CD2F4511593}"/>
                </a:ext>
              </a:extLst>
            </p:cNvPr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423;p40">
              <a:extLst>
                <a:ext uri="{FF2B5EF4-FFF2-40B4-BE49-F238E27FC236}">
                  <a16:creationId xmlns:a16="http://schemas.microsoft.com/office/drawing/2014/main" id="{6B2BCBF5-CAB3-4900-9BCC-D889DE95C3C0}"/>
                </a:ext>
              </a:extLst>
            </p:cNvPr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424;p40">
              <a:extLst>
                <a:ext uri="{FF2B5EF4-FFF2-40B4-BE49-F238E27FC236}">
                  <a16:creationId xmlns:a16="http://schemas.microsoft.com/office/drawing/2014/main" id="{6F93C235-B682-4831-8BC9-724E57B38579}"/>
                </a:ext>
              </a:extLst>
            </p:cNvPr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425;p40">
              <a:extLst>
                <a:ext uri="{FF2B5EF4-FFF2-40B4-BE49-F238E27FC236}">
                  <a16:creationId xmlns:a16="http://schemas.microsoft.com/office/drawing/2014/main" id="{8AB60FFD-F6B3-48A3-83D4-C81C9C1235A4}"/>
                </a:ext>
              </a:extLst>
            </p:cNvPr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426;p40">
              <a:extLst>
                <a:ext uri="{FF2B5EF4-FFF2-40B4-BE49-F238E27FC236}">
                  <a16:creationId xmlns:a16="http://schemas.microsoft.com/office/drawing/2014/main" id="{62584433-AFDE-4EE2-AEF8-933482BD2367}"/>
                </a:ext>
              </a:extLst>
            </p:cNvPr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427;p40">
              <a:extLst>
                <a:ext uri="{FF2B5EF4-FFF2-40B4-BE49-F238E27FC236}">
                  <a16:creationId xmlns:a16="http://schemas.microsoft.com/office/drawing/2014/main" id="{2BC23E8C-127A-412F-80A2-88CDA4ECC3F7}"/>
                </a:ext>
              </a:extLst>
            </p:cNvPr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428;p40">
              <a:extLst>
                <a:ext uri="{FF2B5EF4-FFF2-40B4-BE49-F238E27FC236}">
                  <a16:creationId xmlns:a16="http://schemas.microsoft.com/office/drawing/2014/main" id="{F6F040C8-1830-4C64-9781-D1FF15891D58}"/>
                </a:ext>
              </a:extLst>
            </p:cNvPr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429;p40">
              <a:extLst>
                <a:ext uri="{FF2B5EF4-FFF2-40B4-BE49-F238E27FC236}">
                  <a16:creationId xmlns:a16="http://schemas.microsoft.com/office/drawing/2014/main" id="{C6DBE2C9-710D-41B9-BB30-974A49696E87}"/>
                </a:ext>
              </a:extLst>
            </p:cNvPr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430;p40">
              <a:extLst>
                <a:ext uri="{FF2B5EF4-FFF2-40B4-BE49-F238E27FC236}">
                  <a16:creationId xmlns:a16="http://schemas.microsoft.com/office/drawing/2014/main" id="{96254375-77CD-467E-85E2-DF5B3230FDAC}"/>
                </a:ext>
              </a:extLst>
            </p:cNvPr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431;p40">
              <a:extLst>
                <a:ext uri="{FF2B5EF4-FFF2-40B4-BE49-F238E27FC236}">
                  <a16:creationId xmlns:a16="http://schemas.microsoft.com/office/drawing/2014/main" id="{6BF44648-AB06-4CEC-AD2A-59522996B124}"/>
                </a:ext>
              </a:extLst>
            </p:cNvPr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432;p40">
              <a:extLst>
                <a:ext uri="{FF2B5EF4-FFF2-40B4-BE49-F238E27FC236}">
                  <a16:creationId xmlns:a16="http://schemas.microsoft.com/office/drawing/2014/main" id="{BFEEA7DC-B229-4F8A-B185-31320DAE19DC}"/>
                </a:ext>
              </a:extLst>
            </p:cNvPr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433;p40">
              <a:extLst>
                <a:ext uri="{FF2B5EF4-FFF2-40B4-BE49-F238E27FC236}">
                  <a16:creationId xmlns:a16="http://schemas.microsoft.com/office/drawing/2014/main" id="{FB5D2F8B-8265-4BEF-8997-2D24565246EB}"/>
                </a:ext>
              </a:extLst>
            </p:cNvPr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434;p40">
              <a:extLst>
                <a:ext uri="{FF2B5EF4-FFF2-40B4-BE49-F238E27FC236}">
                  <a16:creationId xmlns:a16="http://schemas.microsoft.com/office/drawing/2014/main" id="{3BF0F7F5-F102-41C5-A06C-30BDF6A824B1}"/>
                </a:ext>
              </a:extLst>
            </p:cNvPr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435;p40">
              <a:extLst>
                <a:ext uri="{FF2B5EF4-FFF2-40B4-BE49-F238E27FC236}">
                  <a16:creationId xmlns:a16="http://schemas.microsoft.com/office/drawing/2014/main" id="{AEE1D4AD-E033-458F-92C5-C349E2B4503C}"/>
                </a:ext>
              </a:extLst>
            </p:cNvPr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436;p40">
              <a:extLst>
                <a:ext uri="{FF2B5EF4-FFF2-40B4-BE49-F238E27FC236}">
                  <a16:creationId xmlns:a16="http://schemas.microsoft.com/office/drawing/2014/main" id="{AE6D2B02-37BD-44CC-92AA-B9A34A88F08B}"/>
                </a:ext>
              </a:extLst>
            </p:cNvPr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437;p40">
              <a:extLst>
                <a:ext uri="{FF2B5EF4-FFF2-40B4-BE49-F238E27FC236}">
                  <a16:creationId xmlns:a16="http://schemas.microsoft.com/office/drawing/2014/main" id="{12DEA6F8-6DBE-423E-B9B7-32E6D2DD281E}"/>
                </a:ext>
              </a:extLst>
            </p:cNvPr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438;p40">
              <a:extLst>
                <a:ext uri="{FF2B5EF4-FFF2-40B4-BE49-F238E27FC236}">
                  <a16:creationId xmlns:a16="http://schemas.microsoft.com/office/drawing/2014/main" id="{362DC8D8-0DFA-4F2B-B6FE-19164200822E}"/>
                </a:ext>
              </a:extLst>
            </p:cNvPr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439;p40">
              <a:extLst>
                <a:ext uri="{FF2B5EF4-FFF2-40B4-BE49-F238E27FC236}">
                  <a16:creationId xmlns:a16="http://schemas.microsoft.com/office/drawing/2014/main" id="{4107E464-AE9D-4304-B2C0-392597AB0C75}"/>
                </a:ext>
              </a:extLst>
            </p:cNvPr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440;p40">
              <a:extLst>
                <a:ext uri="{FF2B5EF4-FFF2-40B4-BE49-F238E27FC236}">
                  <a16:creationId xmlns:a16="http://schemas.microsoft.com/office/drawing/2014/main" id="{768C908F-990D-40F5-9937-87C0DB55EBDE}"/>
                </a:ext>
              </a:extLst>
            </p:cNvPr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441;p40">
              <a:extLst>
                <a:ext uri="{FF2B5EF4-FFF2-40B4-BE49-F238E27FC236}">
                  <a16:creationId xmlns:a16="http://schemas.microsoft.com/office/drawing/2014/main" id="{38DD91DF-9D05-48C0-9804-5828B4A2CCD6}"/>
                </a:ext>
              </a:extLst>
            </p:cNvPr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442;p40">
              <a:extLst>
                <a:ext uri="{FF2B5EF4-FFF2-40B4-BE49-F238E27FC236}">
                  <a16:creationId xmlns:a16="http://schemas.microsoft.com/office/drawing/2014/main" id="{BBE0083B-F2E1-49AE-A5A7-4834C2B0F224}"/>
                </a:ext>
              </a:extLst>
            </p:cNvPr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443;p40">
              <a:extLst>
                <a:ext uri="{FF2B5EF4-FFF2-40B4-BE49-F238E27FC236}">
                  <a16:creationId xmlns:a16="http://schemas.microsoft.com/office/drawing/2014/main" id="{76359E24-044D-4F67-91E5-48C92084A9BF}"/>
                </a:ext>
              </a:extLst>
            </p:cNvPr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444;p40">
              <a:extLst>
                <a:ext uri="{FF2B5EF4-FFF2-40B4-BE49-F238E27FC236}">
                  <a16:creationId xmlns:a16="http://schemas.microsoft.com/office/drawing/2014/main" id="{00C85720-F398-41D0-88D0-8AA65EF764D7}"/>
                </a:ext>
              </a:extLst>
            </p:cNvPr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6" name="Picture 4" descr="School Vector illustration EPS. Download here: graphicriver.net ...">
            <a:hlinkClick r:id="rId3" action="ppaction://hlinksldjump"/>
            <a:extLst>
              <a:ext uri="{FF2B5EF4-FFF2-40B4-BE49-F238E27FC236}">
                <a16:creationId xmlns:a16="http://schemas.microsoft.com/office/drawing/2014/main" id="{5B27CDE6-7FA2-4EA9-BB38-892FCF5C05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0" t="20003" r="7121" b="9889"/>
          <a:stretch/>
        </p:blipFill>
        <p:spPr bwMode="auto">
          <a:xfrm>
            <a:off x="5867110" y="3765517"/>
            <a:ext cx="1981410" cy="121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9795276D-E4D7-496B-AA5F-1D56E7CA7B73}"/>
              </a:ext>
            </a:extLst>
          </p:cNvPr>
          <p:cNvGrpSpPr/>
          <p:nvPr/>
        </p:nvGrpSpPr>
        <p:grpSpPr>
          <a:xfrm>
            <a:off x="1950419" y="290512"/>
            <a:ext cx="5549719" cy="3296745"/>
            <a:chOff x="1490172" y="388342"/>
            <a:chExt cx="5549719" cy="3296745"/>
          </a:xfrm>
        </p:grpSpPr>
        <p:sp>
          <p:nvSpPr>
            <p:cNvPr id="24" name="Google Shape;772;p37">
              <a:extLst>
                <a:ext uri="{FF2B5EF4-FFF2-40B4-BE49-F238E27FC236}">
                  <a16:creationId xmlns:a16="http://schemas.microsoft.com/office/drawing/2014/main" id="{C260A707-2139-42A5-80F8-C7A75A06715E}"/>
                </a:ext>
              </a:extLst>
            </p:cNvPr>
            <p:cNvSpPr/>
            <p:nvPr/>
          </p:nvSpPr>
          <p:spPr>
            <a:xfrm>
              <a:off x="1490172" y="388342"/>
              <a:ext cx="5549719" cy="3296745"/>
            </a:xfrm>
            <a:custGeom>
              <a:avLst/>
              <a:gdLst/>
              <a:ahLst/>
              <a:cxnLst/>
              <a:rect l="l" t="t" r="r" b="b"/>
              <a:pathLst>
                <a:path w="41196" h="24472" extrusionOk="0">
                  <a:moveTo>
                    <a:pt x="31308" y="1"/>
                  </a:moveTo>
                  <a:cubicBezTo>
                    <a:pt x="29606" y="1"/>
                    <a:pt x="28275" y="246"/>
                    <a:pt x="28275" y="246"/>
                  </a:cubicBezTo>
                  <a:cubicBezTo>
                    <a:pt x="28275" y="246"/>
                    <a:pt x="6719" y="655"/>
                    <a:pt x="4566" y="3261"/>
                  </a:cubicBezTo>
                  <a:cubicBezTo>
                    <a:pt x="2412" y="5888"/>
                    <a:pt x="0" y="18335"/>
                    <a:pt x="8076" y="22168"/>
                  </a:cubicBezTo>
                  <a:cubicBezTo>
                    <a:pt x="11355" y="23716"/>
                    <a:pt x="16634" y="24471"/>
                    <a:pt x="21909" y="24471"/>
                  </a:cubicBezTo>
                  <a:cubicBezTo>
                    <a:pt x="29624" y="24471"/>
                    <a:pt x="37330" y="22855"/>
                    <a:pt x="38762" y="19734"/>
                  </a:cubicBezTo>
                  <a:cubicBezTo>
                    <a:pt x="41195" y="14523"/>
                    <a:pt x="39580" y="3261"/>
                    <a:pt x="36609" y="1258"/>
                  </a:cubicBezTo>
                  <a:cubicBezTo>
                    <a:pt x="35126" y="251"/>
                    <a:pt x="33028" y="1"/>
                    <a:pt x="31308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E972411-F264-417D-AD82-95967C403D1B}"/>
                </a:ext>
              </a:extLst>
            </p:cNvPr>
            <p:cNvSpPr txBox="1"/>
            <p:nvPr/>
          </p:nvSpPr>
          <p:spPr>
            <a:xfrm>
              <a:off x="1947857" y="1479999"/>
              <a:ext cx="478824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9.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Thầy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tiếng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G)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17" name="Picture 116">
            <a:extLst>
              <a:ext uri="{FF2B5EF4-FFF2-40B4-BE49-F238E27FC236}">
                <a16:creationId xmlns:a16="http://schemas.microsoft.com/office/drawing/2014/main" id="{FDEE8736-237B-40AB-B31C-B4B5F7D5E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883" y="2457950"/>
            <a:ext cx="1809194" cy="1809194"/>
          </a:xfrm>
          <a:prstGeom prst="flowChartConnector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33B500-6C9C-44DA-BC95-6BF1D59DA6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97266" l="2539" r="96680">
                        <a14:foregroundMark x1="88672" y1="84375" x2="95898" y2="93164"/>
                        <a14:foregroundMark x1="96875" y1="90820" x2="91406" y2="99023"/>
                        <a14:foregroundMark x1="91406" y1="99023" x2="7813" y2="90625"/>
                        <a14:foregroundMark x1="7813" y1="90625" x2="18359" y2="95703"/>
                        <a14:foregroundMark x1="18359" y1="95703" x2="3906" y2="96680"/>
                        <a14:foregroundMark x1="3906" y1="96680" x2="8984" y2="87109"/>
                        <a14:foregroundMark x1="8984" y1="87109" x2="16992" y2="86719"/>
                        <a14:foregroundMark x1="12109" y1="87305" x2="2539" y2="94336"/>
                        <a14:foregroundMark x1="2539" y1="94336" x2="6641" y2="84961"/>
                        <a14:foregroundMark x1="6641" y1="84961" x2="2734" y2="89063"/>
                        <a14:foregroundMark x1="2344" y1="92188" x2="12500" y2="96094"/>
                        <a14:foregroundMark x1="12500" y1="96094" x2="47266" y2="96875"/>
                        <a14:foregroundMark x1="47266" y1="96875" x2="71289" y2="96484"/>
                        <a14:foregroundMark x1="71289" y1="96484" x2="96680" y2="97266"/>
                        <a14:backgroundMark x1="50000" y1="38281" x2="56445" y2="47656"/>
                        <a14:backgroundMark x1="56445" y1="47656" x2="66016" y2="39453"/>
                        <a14:backgroundMark x1="66016" y1="39453" x2="66602" y2="38281"/>
                      </a14:backgroundRemoval>
                    </a14:imgEffect>
                  </a14:imgLayer>
                </a14:imgProps>
              </a:ext>
            </a:extLst>
          </a:blip>
          <a:srcRect l="-904" t="18094" r="904" b="7758"/>
          <a:stretch/>
        </p:blipFill>
        <p:spPr>
          <a:xfrm>
            <a:off x="-843227" y="1476200"/>
            <a:ext cx="4040914" cy="2996246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64A99B00-A49D-4EB7-83B0-E7A8649BA69F}"/>
              </a:ext>
            </a:extLst>
          </p:cNvPr>
          <p:cNvSpPr txBox="1"/>
          <p:nvPr/>
        </p:nvSpPr>
        <p:spPr>
          <a:xfrm rot="20895076">
            <a:off x="2867892" y="519985"/>
            <a:ext cx="1551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solidFill>
                  <a:srgbClr val="564543"/>
                </a:solidFill>
                <a:latin typeface="Beach Society" pitchFamily="2" charset="0"/>
                <a:ea typeface="Cambria" panose="02040503050406030204" pitchFamily="18" charset="0"/>
              </a:rPr>
              <a:t>Time up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3086435" y="2574282"/>
            <a:ext cx="4170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 smtClean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ÁN: GIẢNG BÀI</a:t>
            </a:r>
            <a:endParaRPr lang="vi-VN" sz="2800" b="1" dirty="0">
              <a:solidFill>
                <a:srgbClr val="56454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66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46914E-6 L 0.12222 -0.53271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1" y="-26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9" name="Google Shape;336;p40">
            <a:extLst>
              <a:ext uri="{FF2B5EF4-FFF2-40B4-BE49-F238E27FC236}">
                <a16:creationId xmlns:a16="http://schemas.microsoft.com/office/drawing/2014/main" id="{A8EE5CF3-21C8-4AE3-8D4E-31EB3BE90C98}"/>
              </a:ext>
            </a:extLst>
          </p:cNvPr>
          <p:cNvGrpSpPr/>
          <p:nvPr/>
        </p:nvGrpSpPr>
        <p:grpSpPr>
          <a:xfrm>
            <a:off x="6457027" y="2217658"/>
            <a:ext cx="2012471" cy="2391463"/>
            <a:chOff x="11016213" y="5853720"/>
            <a:chExt cx="2012471" cy="2391463"/>
          </a:xfrm>
        </p:grpSpPr>
        <p:sp>
          <p:nvSpPr>
            <p:cNvPr id="1160" name="Google Shape;337;p40">
              <a:extLst>
                <a:ext uri="{FF2B5EF4-FFF2-40B4-BE49-F238E27FC236}">
                  <a16:creationId xmlns:a16="http://schemas.microsoft.com/office/drawing/2014/main" id="{4458A9AD-264C-4263-A920-EA848B6283AC}"/>
                </a:ext>
              </a:extLst>
            </p:cNvPr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338;p40">
              <a:extLst>
                <a:ext uri="{FF2B5EF4-FFF2-40B4-BE49-F238E27FC236}">
                  <a16:creationId xmlns:a16="http://schemas.microsoft.com/office/drawing/2014/main" id="{D56C7377-A45D-4B52-B425-4D35F9D60784}"/>
                </a:ext>
              </a:extLst>
            </p:cNvPr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339;p40">
              <a:extLst>
                <a:ext uri="{FF2B5EF4-FFF2-40B4-BE49-F238E27FC236}">
                  <a16:creationId xmlns:a16="http://schemas.microsoft.com/office/drawing/2014/main" id="{59C2A1B9-36D2-4B0C-BCDC-09EFD3E86430}"/>
                </a:ext>
              </a:extLst>
            </p:cNvPr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340;p40">
              <a:extLst>
                <a:ext uri="{FF2B5EF4-FFF2-40B4-BE49-F238E27FC236}">
                  <a16:creationId xmlns:a16="http://schemas.microsoft.com/office/drawing/2014/main" id="{01528E35-F780-4619-9304-1B2AC49AE9B8}"/>
                </a:ext>
              </a:extLst>
            </p:cNvPr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341;p40">
              <a:extLst>
                <a:ext uri="{FF2B5EF4-FFF2-40B4-BE49-F238E27FC236}">
                  <a16:creationId xmlns:a16="http://schemas.microsoft.com/office/drawing/2014/main" id="{EE4C5CA2-F993-4D17-9A74-1F1CECEF4523}"/>
                </a:ext>
              </a:extLst>
            </p:cNvPr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342;p40">
              <a:extLst>
                <a:ext uri="{FF2B5EF4-FFF2-40B4-BE49-F238E27FC236}">
                  <a16:creationId xmlns:a16="http://schemas.microsoft.com/office/drawing/2014/main" id="{9E0E5F17-ECD9-48FA-B499-5BCA017A3817}"/>
                </a:ext>
              </a:extLst>
            </p:cNvPr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343;p40">
              <a:extLst>
                <a:ext uri="{FF2B5EF4-FFF2-40B4-BE49-F238E27FC236}">
                  <a16:creationId xmlns:a16="http://schemas.microsoft.com/office/drawing/2014/main" id="{FC4264E7-58EA-4A05-8C5F-CF011BD4AFB9}"/>
                </a:ext>
              </a:extLst>
            </p:cNvPr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344;p40">
              <a:extLst>
                <a:ext uri="{FF2B5EF4-FFF2-40B4-BE49-F238E27FC236}">
                  <a16:creationId xmlns:a16="http://schemas.microsoft.com/office/drawing/2014/main" id="{013C3C99-4012-459B-91F7-0C5CADE8F4B5}"/>
                </a:ext>
              </a:extLst>
            </p:cNvPr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345;p40">
              <a:extLst>
                <a:ext uri="{FF2B5EF4-FFF2-40B4-BE49-F238E27FC236}">
                  <a16:creationId xmlns:a16="http://schemas.microsoft.com/office/drawing/2014/main" id="{807FE1CA-7885-4CA4-8BF8-137612BB2F2A}"/>
                </a:ext>
              </a:extLst>
            </p:cNvPr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346;p40">
              <a:extLst>
                <a:ext uri="{FF2B5EF4-FFF2-40B4-BE49-F238E27FC236}">
                  <a16:creationId xmlns:a16="http://schemas.microsoft.com/office/drawing/2014/main" id="{BA6EC2A4-6AEC-407E-A023-FC24F55FF8A3}"/>
                </a:ext>
              </a:extLst>
            </p:cNvPr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347;p40">
              <a:extLst>
                <a:ext uri="{FF2B5EF4-FFF2-40B4-BE49-F238E27FC236}">
                  <a16:creationId xmlns:a16="http://schemas.microsoft.com/office/drawing/2014/main" id="{649625B2-18E5-467F-AA94-CFB530C255B6}"/>
                </a:ext>
              </a:extLst>
            </p:cNvPr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348;p40">
              <a:extLst>
                <a:ext uri="{FF2B5EF4-FFF2-40B4-BE49-F238E27FC236}">
                  <a16:creationId xmlns:a16="http://schemas.microsoft.com/office/drawing/2014/main" id="{BD253A21-CBD1-47B3-9042-9F6BDECA8C37}"/>
                </a:ext>
              </a:extLst>
            </p:cNvPr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349;p40">
              <a:extLst>
                <a:ext uri="{FF2B5EF4-FFF2-40B4-BE49-F238E27FC236}">
                  <a16:creationId xmlns:a16="http://schemas.microsoft.com/office/drawing/2014/main" id="{164340FA-A428-4B7D-A711-3E69B2AD0B9E}"/>
                </a:ext>
              </a:extLst>
            </p:cNvPr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350;p40">
              <a:extLst>
                <a:ext uri="{FF2B5EF4-FFF2-40B4-BE49-F238E27FC236}">
                  <a16:creationId xmlns:a16="http://schemas.microsoft.com/office/drawing/2014/main" id="{9B3BD1E9-7E25-4C89-8B40-9FB0FC837DF3}"/>
                </a:ext>
              </a:extLst>
            </p:cNvPr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351;p40">
              <a:extLst>
                <a:ext uri="{FF2B5EF4-FFF2-40B4-BE49-F238E27FC236}">
                  <a16:creationId xmlns:a16="http://schemas.microsoft.com/office/drawing/2014/main" id="{4FF81C28-218D-431A-A6CE-CBD21C061865}"/>
                </a:ext>
              </a:extLst>
            </p:cNvPr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352;p40">
              <a:extLst>
                <a:ext uri="{FF2B5EF4-FFF2-40B4-BE49-F238E27FC236}">
                  <a16:creationId xmlns:a16="http://schemas.microsoft.com/office/drawing/2014/main" id="{A8857651-94CD-4711-9246-885CF7E5BA15}"/>
                </a:ext>
              </a:extLst>
            </p:cNvPr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353;p40">
              <a:extLst>
                <a:ext uri="{FF2B5EF4-FFF2-40B4-BE49-F238E27FC236}">
                  <a16:creationId xmlns:a16="http://schemas.microsoft.com/office/drawing/2014/main" id="{A23208F1-97C1-41DF-86D7-DD23935A3DCB}"/>
                </a:ext>
              </a:extLst>
            </p:cNvPr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354;p40">
              <a:extLst>
                <a:ext uri="{FF2B5EF4-FFF2-40B4-BE49-F238E27FC236}">
                  <a16:creationId xmlns:a16="http://schemas.microsoft.com/office/drawing/2014/main" id="{28B8F324-3B1A-4B61-9355-2794054A1007}"/>
                </a:ext>
              </a:extLst>
            </p:cNvPr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355;p40">
              <a:extLst>
                <a:ext uri="{FF2B5EF4-FFF2-40B4-BE49-F238E27FC236}">
                  <a16:creationId xmlns:a16="http://schemas.microsoft.com/office/drawing/2014/main" id="{E68D196C-BCB7-4105-ACA5-2FBDD35615C2}"/>
                </a:ext>
              </a:extLst>
            </p:cNvPr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356;p40">
              <a:extLst>
                <a:ext uri="{FF2B5EF4-FFF2-40B4-BE49-F238E27FC236}">
                  <a16:creationId xmlns:a16="http://schemas.microsoft.com/office/drawing/2014/main" id="{65CD70FD-5DB7-417D-85C0-30AC54CDA264}"/>
                </a:ext>
              </a:extLst>
            </p:cNvPr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357;p40">
              <a:extLst>
                <a:ext uri="{FF2B5EF4-FFF2-40B4-BE49-F238E27FC236}">
                  <a16:creationId xmlns:a16="http://schemas.microsoft.com/office/drawing/2014/main" id="{650D70D1-6FF0-4470-B4A3-D987695B6784}"/>
                </a:ext>
              </a:extLst>
            </p:cNvPr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358;p40">
              <a:extLst>
                <a:ext uri="{FF2B5EF4-FFF2-40B4-BE49-F238E27FC236}">
                  <a16:creationId xmlns:a16="http://schemas.microsoft.com/office/drawing/2014/main" id="{7655023F-EA86-4CC3-BB1B-1E99FBFE4AB0}"/>
                </a:ext>
              </a:extLst>
            </p:cNvPr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359;p40">
              <a:extLst>
                <a:ext uri="{FF2B5EF4-FFF2-40B4-BE49-F238E27FC236}">
                  <a16:creationId xmlns:a16="http://schemas.microsoft.com/office/drawing/2014/main" id="{5937F180-FF58-4B28-A9E8-BE20E2E511C5}"/>
                </a:ext>
              </a:extLst>
            </p:cNvPr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360;p40">
              <a:extLst>
                <a:ext uri="{FF2B5EF4-FFF2-40B4-BE49-F238E27FC236}">
                  <a16:creationId xmlns:a16="http://schemas.microsoft.com/office/drawing/2014/main" id="{F32E8C1D-C54D-482A-B3A5-FBCE7398F9C0}"/>
                </a:ext>
              </a:extLst>
            </p:cNvPr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361;p40">
              <a:extLst>
                <a:ext uri="{FF2B5EF4-FFF2-40B4-BE49-F238E27FC236}">
                  <a16:creationId xmlns:a16="http://schemas.microsoft.com/office/drawing/2014/main" id="{BE1547DB-23B5-49DC-BA6F-6C226C728528}"/>
                </a:ext>
              </a:extLst>
            </p:cNvPr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362;p40">
              <a:extLst>
                <a:ext uri="{FF2B5EF4-FFF2-40B4-BE49-F238E27FC236}">
                  <a16:creationId xmlns:a16="http://schemas.microsoft.com/office/drawing/2014/main" id="{C5B738E3-B01D-47BF-A35A-F80721F88A2B}"/>
                </a:ext>
              </a:extLst>
            </p:cNvPr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363;p40">
              <a:extLst>
                <a:ext uri="{FF2B5EF4-FFF2-40B4-BE49-F238E27FC236}">
                  <a16:creationId xmlns:a16="http://schemas.microsoft.com/office/drawing/2014/main" id="{C0ABC94E-EDFA-482F-BB7A-6345C8C4EA5C}"/>
                </a:ext>
              </a:extLst>
            </p:cNvPr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364;p40">
              <a:extLst>
                <a:ext uri="{FF2B5EF4-FFF2-40B4-BE49-F238E27FC236}">
                  <a16:creationId xmlns:a16="http://schemas.microsoft.com/office/drawing/2014/main" id="{DA8C331A-4623-4E9F-9A34-93FFC54AB674}"/>
                </a:ext>
              </a:extLst>
            </p:cNvPr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365;p40">
              <a:extLst>
                <a:ext uri="{FF2B5EF4-FFF2-40B4-BE49-F238E27FC236}">
                  <a16:creationId xmlns:a16="http://schemas.microsoft.com/office/drawing/2014/main" id="{CFF58701-329B-4859-A47F-647C075575CE}"/>
                </a:ext>
              </a:extLst>
            </p:cNvPr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366;p40">
              <a:extLst>
                <a:ext uri="{FF2B5EF4-FFF2-40B4-BE49-F238E27FC236}">
                  <a16:creationId xmlns:a16="http://schemas.microsoft.com/office/drawing/2014/main" id="{BA6353E6-523E-4C4B-BD18-A402A18F3EBA}"/>
                </a:ext>
              </a:extLst>
            </p:cNvPr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367;p40">
              <a:extLst>
                <a:ext uri="{FF2B5EF4-FFF2-40B4-BE49-F238E27FC236}">
                  <a16:creationId xmlns:a16="http://schemas.microsoft.com/office/drawing/2014/main" id="{09CD67AA-AFCF-43CC-B744-D5FE9AFE5097}"/>
                </a:ext>
              </a:extLst>
            </p:cNvPr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368;p40">
              <a:extLst>
                <a:ext uri="{FF2B5EF4-FFF2-40B4-BE49-F238E27FC236}">
                  <a16:creationId xmlns:a16="http://schemas.microsoft.com/office/drawing/2014/main" id="{0F42A4A7-6A4A-4F06-8B14-357181BCDE7E}"/>
                </a:ext>
              </a:extLst>
            </p:cNvPr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369;p40">
              <a:extLst>
                <a:ext uri="{FF2B5EF4-FFF2-40B4-BE49-F238E27FC236}">
                  <a16:creationId xmlns:a16="http://schemas.microsoft.com/office/drawing/2014/main" id="{EE60EC97-F3A5-4233-AB90-CC8501621FAC}"/>
                </a:ext>
              </a:extLst>
            </p:cNvPr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370;p40">
              <a:extLst>
                <a:ext uri="{FF2B5EF4-FFF2-40B4-BE49-F238E27FC236}">
                  <a16:creationId xmlns:a16="http://schemas.microsoft.com/office/drawing/2014/main" id="{E2E490BB-F25E-43C5-90A6-3364BA275E70}"/>
                </a:ext>
              </a:extLst>
            </p:cNvPr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371;p40">
              <a:extLst>
                <a:ext uri="{FF2B5EF4-FFF2-40B4-BE49-F238E27FC236}">
                  <a16:creationId xmlns:a16="http://schemas.microsoft.com/office/drawing/2014/main" id="{03E559F5-F7FD-4615-921A-8DE168D2DA8E}"/>
                </a:ext>
              </a:extLst>
            </p:cNvPr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372;p40">
              <a:extLst>
                <a:ext uri="{FF2B5EF4-FFF2-40B4-BE49-F238E27FC236}">
                  <a16:creationId xmlns:a16="http://schemas.microsoft.com/office/drawing/2014/main" id="{74F0FB4C-1E7F-4B13-BD46-FA2042EF6B48}"/>
                </a:ext>
              </a:extLst>
            </p:cNvPr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373;p40">
              <a:extLst>
                <a:ext uri="{FF2B5EF4-FFF2-40B4-BE49-F238E27FC236}">
                  <a16:creationId xmlns:a16="http://schemas.microsoft.com/office/drawing/2014/main" id="{F4FC3369-7414-446F-9189-6F929AAB67BC}"/>
                </a:ext>
              </a:extLst>
            </p:cNvPr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374;p40">
              <a:extLst>
                <a:ext uri="{FF2B5EF4-FFF2-40B4-BE49-F238E27FC236}">
                  <a16:creationId xmlns:a16="http://schemas.microsoft.com/office/drawing/2014/main" id="{4214CC43-7361-495C-B7F1-23B391743748}"/>
                </a:ext>
              </a:extLst>
            </p:cNvPr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375;p40">
              <a:extLst>
                <a:ext uri="{FF2B5EF4-FFF2-40B4-BE49-F238E27FC236}">
                  <a16:creationId xmlns:a16="http://schemas.microsoft.com/office/drawing/2014/main" id="{3413DC69-CADC-401D-8C76-DC9F28498D6C}"/>
                </a:ext>
              </a:extLst>
            </p:cNvPr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376;p40">
              <a:extLst>
                <a:ext uri="{FF2B5EF4-FFF2-40B4-BE49-F238E27FC236}">
                  <a16:creationId xmlns:a16="http://schemas.microsoft.com/office/drawing/2014/main" id="{510A5F5E-A273-4061-B433-ADA6DC4EB4E8}"/>
                </a:ext>
              </a:extLst>
            </p:cNvPr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377;p40">
              <a:extLst>
                <a:ext uri="{FF2B5EF4-FFF2-40B4-BE49-F238E27FC236}">
                  <a16:creationId xmlns:a16="http://schemas.microsoft.com/office/drawing/2014/main" id="{061F7656-D656-4AC0-8A87-F33C462F99B2}"/>
                </a:ext>
              </a:extLst>
            </p:cNvPr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378;p40">
              <a:extLst>
                <a:ext uri="{FF2B5EF4-FFF2-40B4-BE49-F238E27FC236}">
                  <a16:creationId xmlns:a16="http://schemas.microsoft.com/office/drawing/2014/main" id="{F00F8611-9D98-4CC0-9418-DDC054A4F7B1}"/>
                </a:ext>
              </a:extLst>
            </p:cNvPr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379;p40">
              <a:extLst>
                <a:ext uri="{FF2B5EF4-FFF2-40B4-BE49-F238E27FC236}">
                  <a16:creationId xmlns:a16="http://schemas.microsoft.com/office/drawing/2014/main" id="{DC8EC5B9-CAE0-4210-941F-A02C70AF87B3}"/>
                </a:ext>
              </a:extLst>
            </p:cNvPr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380;p40">
              <a:extLst>
                <a:ext uri="{FF2B5EF4-FFF2-40B4-BE49-F238E27FC236}">
                  <a16:creationId xmlns:a16="http://schemas.microsoft.com/office/drawing/2014/main" id="{4793704A-3E58-414A-AEB1-377C4753110E}"/>
                </a:ext>
              </a:extLst>
            </p:cNvPr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381;p40">
              <a:extLst>
                <a:ext uri="{FF2B5EF4-FFF2-40B4-BE49-F238E27FC236}">
                  <a16:creationId xmlns:a16="http://schemas.microsoft.com/office/drawing/2014/main" id="{97952C95-CCFC-4983-8636-BF58942F8C28}"/>
                </a:ext>
              </a:extLst>
            </p:cNvPr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382;p40">
              <a:extLst>
                <a:ext uri="{FF2B5EF4-FFF2-40B4-BE49-F238E27FC236}">
                  <a16:creationId xmlns:a16="http://schemas.microsoft.com/office/drawing/2014/main" id="{1D2952F2-560B-4D01-93D9-C1F63712B2E0}"/>
                </a:ext>
              </a:extLst>
            </p:cNvPr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383;p40">
              <a:extLst>
                <a:ext uri="{FF2B5EF4-FFF2-40B4-BE49-F238E27FC236}">
                  <a16:creationId xmlns:a16="http://schemas.microsoft.com/office/drawing/2014/main" id="{827C521A-F9BC-429E-A8F9-2BC265DA7E3C}"/>
                </a:ext>
              </a:extLst>
            </p:cNvPr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384;p40">
              <a:extLst>
                <a:ext uri="{FF2B5EF4-FFF2-40B4-BE49-F238E27FC236}">
                  <a16:creationId xmlns:a16="http://schemas.microsoft.com/office/drawing/2014/main" id="{0582BBD9-8747-4537-8656-51904BDB5CD9}"/>
                </a:ext>
              </a:extLst>
            </p:cNvPr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385;p40">
              <a:extLst>
                <a:ext uri="{FF2B5EF4-FFF2-40B4-BE49-F238E27FC236}">
                  <a16:creationId xmlns:a16="http://schemas.microsoft.com/office/drawing/2014/main" id="{3AA6DE0E-525F-4E06-9217-DC9DA59B0C4E}"/>
                </a:ext>
              </a:extLst>
            </p:cNvPr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386;p40">
              <a:extLst>
                <a:ext uri="{FF2B5EF4-FFF2-40B4-BE49-F238E27FC236}">
                  <a16:creationId xmlns:a16="http://schemas.microsoft.com/office/drawing/2014/main" id="{8EEB94A2-925C-4C9A-9BAE-F354215059F1}"/>
                </a:ext>
              </a:extLst>
            </p:cNvPr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387;p40">
              <a:extLst>
                <a:ext uri="{FF2B5EF4-FFF2-40B4-BE49-F238E27FC236}">
                  <a16:creationId xmlns:a16="http://schemas.microsoft.com/office/drawing/2014/main" id="{A8168A1B-5B98-428E-9547-9F47115BBF0A}"/>
                </a:ext>
              </a:extLst>
            </p:cNvPr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388;p40">
              <a:extLst>
                <a:ext uri="{FF2B5EF4-FFF2-40B4-BE49-F238E27FC236}">
                  <a16:creationId xmlns:a16="http://schemas.microsoft.com/office/drawing/2014/main" id="{64704A74-6E5E-41EF-B0FA-90AA639A8DFF}"/>
                </a:ext>
              </a:extLst>
            </p:cNvPr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389;p40">
              <a:extLst>
                <a:ext uri="{FF2B5EF4-FFF2-40B4-BE49-F238E27FC236}">
                  <a16:creationId xmlns:a16="http://schemas.microsoft.com/office/drawing/2014/main" id="{A6E859CE-8D10-4F67-9685-923C30B42F5B}"/>
                </a:ext>
              </a:extLst>
            </p:cNvPr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390;p40">
              <a:extLst>
                <a:ext uri="{FF2B5EF4-FFF2-40B4-BE49-F238E27FC236}">
                  <a16:creationId xmlns:a16="http://schemas.microsoft.com/office/drawing/2014/main" id="{93B77379-BD71-4A01-9CD7-34378AC68081}"/>
                </a:ext>
              </a:extLst>
            </p:cNvPr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391;p40">
              <a:extLst>
                <a:ext uri="{FF2B5EF4-FFF2-40B4-BE49-F238E27FC236}">
                  <a16:creationId xmlns:a16="http://schemas.microsoft.com/office/drawing/2014/main" id="{7E367892-2765-40C0-A2AA-DBB7F8E1FF27}"/>
                </a:ext>
              </a:extLst>
            </p:cNvPr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392;p40">
              <a:extLst>
                <a:ext uri="{FF2B5EF4-FFF2-40B4-BE49-F238E27FC236}">
                  <a16:creationId xmlns:a16="http://schemas.microsoft.com/office/drawing/2014/main" id="{285A0F6B-366F-4DCC-9E3B-F6D756E5F262}"/>
                </a:ext>
              </a:extLst>
            </p:cNvPr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393;p40">
              <a:extLst>
                <a:ext uri="{FF2B5EF4-FFF2-40B4-BE49-F238E27FC236}">
                  <a16:creationId xmlns:a16="http://schemas.microsoft.com/office/drawing/2014/main" id="{A3CCF63E-0191-40D1-9AA1-53A222E1B758}"/>
                </a:ext>
              </a:extLst>
            </p:cNvPr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394;p40">
              <a:extLst>
                <a:ext uri="{FF2B5EF4-FFF2-40B4-BE49-F238E27FC236}">
                  <a16:creationId xmlns:a16="http://schemas.microsoft.com/office/drawing/2014/main" id="{8C916F4B-C641-43F0-B9FE-CFF068A80517}"/>
                </a:ext>
              </a:extLst>
            </p:cNvPr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395;p40">
              <a:extLst>
                <a:ext uri="{FF2B5EF4-FFF2-40B4-BE49-F238E27FC236}">
                  <a16:creationId xmlns:a16="http://schemas.microsoft.com/office/drawing/2014/main" id="{16C0469A-1D80-46D3-B350-906615E0886A}"/>
                </a:ext>
              </a:extLst>
            </p:cNvPr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396;p40">
              <a:extLst>
                <a:ext uri="{FF2B5EF4-FFF2-40B4-BE49-F238E27FC236}">
                  <a16:creationId xmlns:a16="http://schemas.microsoft.com/office/drawing/2014/main" id="{78C5EC5C-341F-4A4D-8709-78A60C30B3AF}"/>
                </a:ext>
              </a:extLst>
            </p:cNvPr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397;p40">
              <a:extLst>
                <a:ext uri="{FF2B5EF4-FFF2-40B4-BE49-F238E27FC236}">
                  <a16:creationId xmlns:a16="http://schemas.microsoft.com/office/drawing/2014/main" id="{A5C4CF20-0FD9-4893-8753-8B3369BEBA57}"/>
                </a:ext>
              </a:extLst>
            </p:cNvPr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398;p40">
              <a:extLst>
                <a:ext uri="{FF2B5EF4-FFF2-40B4-BE49-F238E27FC236}">
                  <a16:creationId xmlns:a16="http://schemas.microsoft.com/office/drawing/2014/main" id="{3B383D1A-E9DD-4419-8C68-BFDFF3311A89}"/>
                </a:ext>
              </a:extLst>
            </p:cNvPr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399;p40">
              <a:extLst>
                <a:ext uri="{FF2B5EF4-FFF2-40B4-BE49-F238E27FC236}">
                  <a16:creationId xmlns:a16="http://schemas.microsoft.com/office/drawing/2014/main" id="{DBAB60E6-70C4-4FF8-8FAE-37674A5F9895}"/>
                </a:ext>
              </a:extLst>
            </p:cNvPr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400;p40">
              <a:extLst>
                <a:ext uri="{FF2B5EF4-FFF2-40B4-BE49-F238E27FC236}">
                  <a16:creationId xmlns:a16="http://schemas.microsoft.com/office/drawing/2014/main" id="{688A3326-925B-47DC-964A-C91EBCB3BF64}"/>
                </a:ext>
              </a:extLst>
            </p:cNvPr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401;p40">
              <a:extLst>
                <a:ext uri="{FF2B5EF4-FFF2-40B4-BE49-F238E27FC236}">
                  <a16:creationId xmlns:a16="http://schemas.microsoft.com/office/drawing/2014/main" id="{4FBE30F5-8F1A-40F0-96AE-8B00D3C4C0A0}"/>
                </a:ext>
              </a:extLst>
            </p:cNvPr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402;p40">
              <a:extLst>
                <a:ext uri="{FF2B5EF4-FFF2-40B4-BE49-F238E27FC236}">
                  <a16:creationId xmlns:a16="http://schemas.microsoft.com/office/drawing/2014/main" id="{8D88AA0F-91FB-476A-8E69-BC089EDF68A7}"/>
                </a:ext>
              </a:extLst>
            </p:cNvPr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403;p40">
              <a:extLst>
                <a:ext uri="{FF2B5EF4-FFF2-40B4-BE49-F238E27FC236}">
                  <a16:creationId xmlns:a16="http://schemas.microsoft.com/office/drawing/2014/main" id="{92A13D97-CB93-44DF-A15D-D4DDC13BB924}"/>
                </a:ext>
              </a:extLst>
            </p:cNvPr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404;p40">
              <a:extLst>
                <a:ext uri="{FF2B5EF4-FFF2-40B4-BE49-F238E27FC236}">
                  <a16:creationId xmlns:a16="http://schemas.microsoft.com/office/drawing/2014/main" id="{B3F6ACA3-FC07-4B42-B393-D6F8503E3398}"/>
                </a:ext>
              </a:extLst>
            </p:cNvPr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405;p40">
              <a:extLst>
                <a:ext uri="{FF2B5EF4-FFF2-40B4-BE49-F238E27FC236}">
                  <a16:creationId xmlns:a16="http://schemas.microsoft.com/office/drawing/2014/main" id="{A3CF6BD4-5AAF-45CD-963E-05A4B4E87ED7}"/>
                </a:ext>
              </a:extLst>
            </p:cNvPr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406;p40">
              <a:extLst>
                <a:ext uri="{FF2B5EF4-FFF2-40B4-BE49-F238E27FC236}">
                  <a16:creationId xmlns:a16="http://schemas.microsoft.com/office/drawing/2014/main" id="{74211914-D4F1-4620-B8F8-53EDFC59C532}"/>
                </a:ext>
              </a:extLst>
            </p:cNvPr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407;p40">
              <a:extLst>
                <a:ext uri="{FF2B5EF4-FFF2-40B4-BE49-F238E27FC236}">
                  <a16:creationId xmlns:a16="http://schemas.microsoft.com/office/drawing/2014/main" id="{470927CB-4E47-4231-BB1D-271AE703A177}"/>
                </a:ext>
              </a:extLst>
            </p:cNvPr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408;p40">
              <a:extLst>
                <a:ext uri="{FF2B5EF4-FFF2-40B4-BE49-F238E27FC236}">
                  <a16:creationId xmlns:a16="http://schemas.microsoft.com/office/drawing/2014/main" id="{D8D07355-F95C-4995-8DDB-A88F78060B5B}"/>
                </a:ext>
              </a:extLst>
            </p:cNvPr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409;p40">
              <a:extLst>
                <a:ext uri="{FF2B5EF4-FFF2-40B4-BE49-F238E27FC236}">
                  <a16:creationId xmlns:a16="http://schemas.microsoft.com/office/drawing/2014/main" id="{A397151B-0ABE-4636-A8DC-FD18244AD0EC}"/>
                </a:ext>
              </a:extLst>
            </p:cNvPr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410;p40">
              <a:extLst>
                <a:ext uri="{FF2B5EF4-FFF2-40B4-BE49-F238E27FC236}">
                  <a16:creationId xmlns:a16="http://schemas.microsoft.com/office/drawing/2014/main" id="{2C205963-B53D-45EF-A360-CA51C16B938B}"/>
                </a:ext>
              </a:extLst>
            </p:cNvPr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411;p40">
              <a:extLst>
                <a:ext uri="{FF2B5EF4-FFF2-40B4-BE49-F238E27FC236}">
                  <a16:creationId xmlns:a16="http://schemas.microsoft.com/office/drawing/2014/main" id="{A8249838-25CE-4FE1-99BD-C0E7B192FE7C}"/>
                </a:ext>
              </a:extLst>
            </p:cNvPr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412;p40">
              <a:extLst>
                <a:ext uri="{FF2B5EF4-FFF2-40B4-BE49-F238E27FC236}">
                  <a16:creationId xmlns:a16="http://schemas.microsoft.com/office/drawing/2014/main" id="{A8077227-6835-484C-9FB1-B3F3E20A8665}"/>
                </a:ext>
              </a:extLst>
            </p:cNvPr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413;p40">
              <a:extLst>
                <a:ext uri="{FF2B5EF4-FFF2-40B4-BE49-F238E27FC236}">
                  <a16:creationId xmlns:a16="http://schemas.microsoft.com/office/drawing/2014/main" id="{60D87901-5294-47A0-B30B-FF63690D5595}"/>
                </a:ext>
              </a:extLst>
            </p:cNvPr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414;p40">
              <a:extLst>
                <a:ext uri="{FF2B5EF4-FFF2-40B4-BE49-F238E27FC236}">
                  <a16:creationId xmlns:a16="http://schemas.microsoft.com/office/drawing/2014/main" id="{86C2CE2F-208D-4549-BD84-B526D9EADB28}"/>
                </a:ext>
              </a:extLst>
            </p:cNvPr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415;p40">
              <a:extLst>
                <a:ext uri="{FF2B5EF4-FFF2-40B4-BE49-F238E27FC236}">
                  <a16:creationId xmlns:a16="http://schemas.microsoft.com/office/drawing/2014/main" id="{9CA0C6EE-B1C3-48F6-AAAD-ADB23F00973A}"/>
                </a:ext>
              </a:extLst>
            </p:cNvPr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416;p40">
              <a:extLst>
                <a:ext uri="{FF2B5EF4-FFF2-40B4-BE49-F238E27FC236}">
                  <a16:creationId xmlns:a16="http://schemas.microsoft.com/office/drawing/2014/main" id="{E88AC992-A590-40F9-A77D-E360581EE333}"/>
                </a:ext>
              </a:extLst>
            </p:cNvPr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417;p40">
              <a:extLst>
                <a:ext uri="{FF2B5EF4-FFF2-40B4-BE49-F238E27FC236}">
                  <a16:creationId xmlns:a16="http://schemas.microsoft.com/office/drawing/2014/main" id="{C615D2DB-33FD-4B6D-9B14-531A45F893FC}"/>
                </a:ext>
              </a:extLst>
            </p:cNvPr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418;p40">
              <a:extLst>
                <a:ext uri="{FF2B5EF4-FFF2-40B4-BE49-F238E27FC236}">
                  <a16:creationId xmlns:a16="http://schemas.microsoft.com/office/drawing/2014/main" id="{F7B64591-C792-4422-903E-E9520F26E337}"/>
                </a:ext>
              </a:extLst>
            </p:cNvPr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419;p40">
              <a:extLst>
                <a:ext uri="{FF2B5EF4-FFF2-40B4-BE49-F238E27FC236}">
                  <a16:creationId xmlns:a16="http://schemas.microsoft.com/office/drawing/2014/main" id="{DEA06381-7DB7-48C7-94D7-00D33079ABAD}"/>
                </a:ext>
              </a:extLst>
            </p:cNvPr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420;p40">
              <a:extLst>
                <a:ext uri="{FF2B5EF4-FFF2-40B4-BE49-F238E27FC236}">
                  <a16:creationId xmlns:a16="http://schemas.microsoft.com/office/drawing/2014/main" id="{EE2732DA-EA51-4134-80FD-6EC3B30442B5}"/>
                </a:ext>
              </a:extLst>
            </p:cNvPr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421;p40">
              <a:extLst>
                <a:ext uri="{FF2B5EF4-FFF2-40B4-BE49-F238E27FC236}">
                  <a16:creationId xmlns:a16="http://schemas.microsoft.com/office/drawing/2014/main" id="{D6C7A545-BA58-42F5-9E49-1EF1D2F38E8B}"/>
                </a:ext>
              </a:extLst>
            </p:cNvPr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422;p40">
              <a:extLst>
                <a:ext uri="{FF2B5EF4-FFF2-40B4-BE49-F238E27FC236}">
                  <a16:creationId xmlns:a16="http://schemas.microsoft.com/office/drawing/2014/main" id="{FA79E206-7152-4387-A61D-2CD2F4511593}"/>
                </a:ext>
              </a:extLst>
            </p:cNvPr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423;p40">
              <a:extLst>
                <a:ext uri="{FF2B5EF4-FFF2-40B4-BE49-F238E27FC236}">
                  <a16:creationId xmlns:a16="http://schemas.microsoft.com/office/drawing/2014/main" id="{6B2BCBF5-CAB3-4900-9BCC-D889DE95C3C0}"/>
                </a:ext>
              </a:extLst>
            </p:cNvPr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424;p40">
              <a:extLst>
                <a:ext uri="{FF2B5EF4-FFF2-40B4-BE49-F238E27FC236}">
                  <a16:creationId xmlns:a16="http://schemas.microsoft.com/office/drawing/2014/main" id="{6F93C235-B682-4831-8BC9-724E57B38579}"/>
                </a:ext>
              </a:extLst>
            </p:cNvPr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425;p40">
              <a:extLst>
                <a:ext uri="{FF2B5EF4-FFF2-40B4-BE49-F238E27FC236}">
                  <a16:creationId xmlns:a16="http://schemas.microsoft.com/office/drawing/2014/main" id="{8AB60FFD-F6B3-48A3-83D4-C81C9C1235A4}"/>
                </a:ext>
              </a:extLst>
            </p:cNvPr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426;p40">
              <a:extLst>
                <a:ext uri="{FF2B5EF4-FFF2-40B4-BE49-F238E27FC236}">
                  <a16:creationId xmlns:a16="http://schemas.microsoft.com/office/drawing/2014/main" id="{62584433-AFDE-4EE2-AEF8-933482BD2367}"/>
                </a:ext>
              </a:extLst>
            </p:cNvPr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427;p40">
              <a:extLst>
                <a:ext uri="{FF2B5EF4-FFF2-40B4-BE49-F238E27FC236}">
                  <a16:creationId xmlns:a16="http://schemas.microsoft.com/office/drawing/2014/main" id="{2BC23E8C-127A-412F-80A2-88CDA4ECC3F7}"/>
                </a:ext>
              </a:extLst>
            </p:cNvPr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428;p40">
              <a:extLst>
                <a:ext uri="{FF2B5EF4-FFF2-40B4-BE49-F238E27FC236}">
                  <a16:creationId xmlns:a16="http://schemas.microsoft.com/office/drawing/2014/main" id="{F6F040C8-1830-4C64-9781-D1FF15891D58}"/>
                </a:ext>
              </a:extLst>
            </p:cNvPr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429;p40">
              <a:extLst>
                <a:ext uri="{FF2B5EF4-FFF2-40B4-BE49-F238E27FC236}">
                  <a16:creationId xmlns:a16="http://schemas.microsoft.com/office/drawing/2014/main" id="{C6DBE2C9-710D-41B9-BB30-974A49696E87}"/>
                </a:ext>
              </a:extLst>
            </p:cNvPr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430;p40">
              <a:extLst>
                <a:ext uri="{FF2B5EF4-FFF2-40B4-BE49-F238E27FC236}">
                  <a16:creationId xmlns:a16="http://schemas.microsoft.com/office/drawing/2014/main" id="{96254375-77CD-467E-85E2-DF5B3230FDAC}"/>
                </a:ext>
              </a:extLst>
            </p:cNvPr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431;p40">
              <a:extLst>
                <a:ext uri="{FF2B5EF4-FFF2-40B4-BE49-F238E27FC236}">
                  <a16:creationId xmlns:a16="http://schemas.microsoft.com/office/drawing/2014/main" id="{6BF44648-AB06-4CEC-AD2A-59522996B124}"/>
                </a:ext>
              </a:extLst>
            </p:cNvPr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432;p40">
              <a:extLst>
                <a:ext uri="{FF2B5EF4-FFF2-40B4-BE49-F238E27FC236}">
                  <a16:creationId xmlns:a16="http://schemas.microsoft.com/office/drawing/2014/main" id="{BFEEA7DC-B229-4F8A-B185-31320DAE19DC}"/>
                </a:ext>
              </a:extLst>
            </p:cNvPr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433;p40">
              <a:extLst>
                <a:ext uri="{FF2B5EF4-FFF2-40B4-BE49-F238E27FC236}">
                  <a16:creationId xmlns:a16="http://schemas.microsoft.com/office/drawing/2014/main" id="{FB5D2F8B-8265-4BEF-8997-2D24565246EB}"/>
                </a:ext>
              </a:extLst>
            </p:cNvPr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434;p40">
              <a:extLst>
                <a:ext uri="{FF2B5EF4-FFF2-40B4-BE49-F238E27FC236}">
                  <a16:creationId xmlns:a16="http://schemas.microsoft.com/office/drawing/2014/main" id="{3BF0F7F5-F102-41C5-A06C-30BDF6A824B1}"/>
                </a:ext>
              </a:extLst>
            </p:cNvPr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435;p40">
              <a:extLst>
                <a:ext uri="{FF2B5EF4-FFF2-40B4-BE49-F238E27FC236}">
                  <a16:creationId xmlns:a16="http://schemas.microsoft.com/office/drawing/2014/main" id="{AEE1D4AD-E033-458F-92C5-C349E2B4503C}"/>
                </a:ext>
              </a:extLst>
            </p:cNvPr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436;p40">
              <a:extLst>
                <a:ext uri="{FF2B5EF4-FFF2-40B4-BE49-F238E27FC236}">
                  <a16:creationId xmlns:a16="http://schemas.microsoft.com/office/drawing/2014/main" id="{AE6D2B02-37BD-44CC-92AA-B9A34A88F08B}"/>
                </a:ext>
              </a:extLst>
            </p:cNvPr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437;p40">
              <a:extLst>
                <a:ext uri="{FF2B5EF4-FFF2-40B4-BE49-F238E27FC236}">
                  <a16:creationId xmlns:a16="http://schemas.microsoft.com/office/drawing/2014/main" id="{12DEA6F8-6DBE-423E-B9B7-32E6D2DD281E}"/>
                </a:ext>
              </a:extLst>
            </p:cNvPr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438;p40">
              <a:extLst>
                <a:ext uri="{FF2B5EF4-FFF2-40B4-BE49-F238E27FC236}">
                  <a16:creationId xmlns:a16="http://schemas.microsoft.com/office/drawing/2014/main" id="{362DC8D8-0DFA-4F2B-B6FE-19164200822E}"/>
                </a:ext>
              </a:extLst>
            </p:cNvPr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439;p40">
              <a:extLst>
                <a:ext uri="{FF2B5EF4-FFF2-40B4-BE49-F238E27FC236}">
                  <a16:creationId xmlns:a16="http://schemas.microsoft.com/office/drawing/2014/main" id="{4107E464-AE9D-4304-B2C0-392597AB0C75}"/>
                </a:ext>
              </a:extLst>
            </p:cNvPr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440;p40">
              <a:extLst>
                <a:ext uri="{FF2B5EF4-FFF2-40B4-BE49-F238E27FC236}">
                  <a16:creationId xmlns:a16="http://schemas.microsoft.com/office/drawing/2014/main" id="{768C908F-990D-40F5-9937-87C0DB55EBDE}"/>
                </a:ext>
              </a:extLst>
            </p:cNvPr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441;p40">
              <a:extLst>
                <a:ext uri="{FF2B5EF4-FFF2-40B4-BE49-F238E27FC236}">
                  <a16:creationId xmlns:a16="http://schemas.microsoft.com/office/drawing/2014/main" id="{38DD91DF-9D05-48C0-9804-5828B4A2CCD6}"/>
                </a:ext>
              </a:extLst>
            </p:cNvPr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442;p40">
              <a:extLst>
                <a:ext uri="{FF2B5EF4-FFF2-40B4-BE49-F238E27FC236}">
                  <a16:creationId xmlns:a16="http://schemas.microsoft.com/office/drawing/2014/main" id="{BBE0083B-F2E1-49AE-A5A7-4834C2B0F224}"/>
                </a:ext>
              </a:extLst>
            </p:cNvPr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443;p40">
              <a:extLst>
                <a:ext uri="{FF2B5EF4-FFF2-40B4-BE49-F238E27FC236}">
                  <a16:creationId xmlns:a16="http://schemas.microsoft.com/office/drawing/2014/main" id="{76359E24-044D-4F67-91E5-48C92084A9BF}"/>
                </a:ext>
              </a:extLst>
            </p:cNvPr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444;p40">
              <a:extLst>
                <a:ext uri="{FF2B5EF4-FFF2-40B4-BE49-F238E27FC236}">
                  <a16:creationId xmlns:a16="http://schemas.microsoft.com/office/drawing/2014/main" id="{00C85720-F398-41D0-88D0-8AA65EF764D7}"/>
                </a:ext>
              </a:extLst>
            </p:cNvPr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6" name="Picture 4" descr="School Vector illustration EPS. Download here: graphicriver.net ...">
            <a:hlinkClick r:id="rId3" action="ppaction://hlinksldjump"/>
            <a:extLst>
              <a:ext uri="{FF2B5EF4-FFF2-40B4-BE49-F238E27FC236}">
                <a16:creationId xmlns:a16="http://schemas.microsoft.com/office/drawing/2014/main" id="{5B27CDE6-7FA2-4EA9-BB38-892FCF5C05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0" t="20003" r="7121" b="9889"/>
          <a:stretch/>
        </p:blipFill>
        <p:spPr bwMode="auto">
          <a:xfrm>
            <a:off x="5867110" y="3765517"/>
            <a:ext cx="1981410" cy="121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9795276D-E4D7-496B-AA5F-1D56E7CA7B73}"/>
              </a:ext>
            </a:extLst>
          </p:cNvPr>
          <p:cNvGrpSpPr/>
          <p:nvPr/>
        </p:nvGrpSpPr>
        <p:grpSpPr>
          <a:xfrm>
            <a:off x="1950419" y="149022"/>
            <a:ext cx="5549719" cy="4085671"/>
            <a:chOff x="1490172" y="388342"/>
            <a:chExt cx="5549719" cy="3296745"/>
          </a:xfrm>
        </p:grpSpPr>
        <p:sp>
          <p:nvSpPr>
            <p:cNvPr id="24" name="Google Shape;772;p37">
              <a:extLst>
                <a:ext uri="{FF2B5EF4-FFF2-40B4-BE49-F238E27FC236}">
                  <a16:creationId xmlns:a16="http://schemas.microsoft.com/office/drawing/2014/main" id="{C260A707-2139-42A5-80F8-C7A75A06715E}"/>
                </a:ext>
              </a:extLst>
            </p:cNvPr>
            <p:cNvSpPr/>
            <p:nvPr/>
          </p:nvSpPr>
          <p:spPr>
            <a:xfrm>
              <a:off x="1490172" y="388342"/>
              <a:ext cx="5549719" cy="3296745"/>
            </a:xfrm>
            <a:custGeom>
              <a:avLst/>
              <a:gdLst/>
              <a:ahLst/>
              <a:cxnLst/>
              <a:rect l="l" t="t" r="r" b="b"/>
              <a:pathLst>
                <a:path w="41196" h="24472" extrusionOk="0">
                  <a:moveTo>
                    <a:pt x="31308" y="1"/>
                  </a:moveTo>
                  <a:cubicBezTo>
                    <a:pt x="29606" y="1"/>
                    <a:pt x="28275" y="246"/>
                    <a:pt x="28275" y="246"/>
                  </a:cubicBezTo>
                  <a:cubicBezTo>
                    <a:pt x="28275" y="246"/>
                    <a:pt x="6719" y="655"/>
                    <a:pt x="4566" y="3261"/>
                  </a:cubicBezTo>
                  <a:cubicBezTo>
                    <a:pt x="2412" y="5888"/>
                    <a:pt x="0" y="18335"/>
                    <a:pt x="8076" y="22168"/>
                  </a:cubicBezTo>
                  <a:cubicBezTo>
                    <a:pt x="11355" y="23716"/>
                    <a:pt x="16634" y="24471"/>
                    <a:pt x="21909" y="24471"/>
                  </a:cubicBezTo>
                  <a:cubicBezTo>
                    <a:pt x="29624" y="24471"/>
                    <a:pt x="37330" y="22855"/>
                    <a:pt x="38762" y="19734"/>
                  </a:cubicBezTo>
                  <a:cubicBezTo>
                    <a:pt x="41195" y="14523"/>
                    <a:pt x="39580" y="3261"/>
                    <a:pt x="36609" y="1258"/>
                  </a:cubicBezTo>
                  <a:cubicBezTo>
                    <a:pt x="35126" y="251"/>
                    <a:pt x="33028" y="1"/>
                    <a:pt x="31308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E972411-F264-417D-AD82-95967C403D1B}"/>
                </a:ext>
              </a:extLst>
            </p:cNvPr>
            <p:cNvSpPr txBox="1"/>
            <p:nvPr/>
          </p:nvSpPr>
          <p:spPr>
            <a:xfrm>
              <a:off x="2142163" y="1415905"/>
              <a:ext cx="478824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10.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thu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xử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tiếng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T)</a:t>
              </a:r>
            </a:p>
          </p:txBody>
        </p:sp>
      </p:grpSp>
      <p:pic>
        <p:nvPicPr>
          <p:cNvPr id="117" name="Picture 116">
            <a:extLst>
              <a:ext uri="{FF2B5EF4-FFF2-40B4-BE49-F238E27FC236}">
                <a16:creationId xmlns:a16="http://schemas.microsoft.com/office/drawing/2014/main" id="{1944A639-67A9-4A87-865B-B091AD8455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883" y="2457950"/>
            <a:ext cx="1809194" cy="1809194"/>
          </a:xfrm>
          <a:prstGeom prst="flowChartConnector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672E68-D95C-47D2-ACE4-76FE4A679C4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97266" l="2539" r="96680">
                        <a14:foregroundMark x1="88672" y1="84375" x2="95898" y2="93164"/>
                        <a14:foregroundMark x1="96875" y1="90820" x2="91406" y2="99023"/>
                        <a14:foregroundMark x1="91406" y1="99023" x2="7813" y2="90625"/>
                        <a14:foregroundMark x1="7813" y1="90625" x2="18359" y2="95703"/>
                        <a14:foregroundMark x1="18359" y1="95703" x2="3906" y2="96680"/>
                        <a14:foregroundMark x1="3906" y1="96680" x2="8984" y2="87109"/>
                        <a14:foregroundMark x1="8984" y1="87109" x2="16992" y2="86719"/>
                        <a14:foregroundMark x1="12109" y1="87305" x2="2539" y2="94336"/>
                        <a14:foregroundMark x1="2539" y1="94336" x2="6641" y2="84961"/>
                        <a14:foregroundMark x1="6641" y1="84961" x2="2734" y2="89063"/>
                        <a14:foregroundMark x1="2344" y1="92188" x2="12500" y2="96094"/>
                        <a14:foregroundMark x1="12500" y1="96094" x2="47266" y2="96875"/>
                        <a14:foregroundMark x1="47266" y1="96875" x2="71289" y2="96484"/>
                        <a14:foregroundMark x1="71289" y1="96484" x2="96680" y2="97266"/>
                        <a14:backgroundMark x1="50000" y1="38281" x2="56445" y2="47656"/>
                        <a14:backgroundMark x1="56445" y1="47656" x2="66016" y2="39453"/>
                        <a14:backgroundMark x1="66016" y1="39453" x2="66602" y2="38281"/>
                      </a14:backgroundRemoval>
                    </a14:imgEffect>
                  </a14:imgLayer>
                </a14:imgProps>
              </a:ext>
            </a:extLst>
          </a:blip>
          <a:srcRect l="-904" t="18094" r="904" b="7758"/>
          <a:stretch/>
        </p:blipFill>
        <p:spPr>
          <a:xfrm>
            <a:off x="-843227" y="1476200"/>
            <a:ext cx="4040914" cy="2996246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7C5A041F-88B4-4219-9F8E-04E1AB6AD451}"/>
              </a:ext>
            </a:extLst>
          </p:cNvPr>
          <p:cNvSpPr txBox="1"/>
          <p:nvPr/>
        </p:nvSpPr>
        <p:spPr>
          <a:xfrm rot="20895076">
            <a:off x="2867892" y="519985"/>
            <a:ext cx="1551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solidFill>
                  <a:srgbClr val="564543"/>
                </a:solidFill>
                <a:latin typeface="Beach Society" pitchFamily="2" charset="0"/>
                <a:ea typeface="Cambria" panose="02040503050406030204" pitchFamily="18" charset="0"/>
              </a:rPr>
              <a:t>Time up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2860230" y="3133338"/>
            <a:ext cx="4554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 smtClean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ÁN: THÔNG MINH</a:t>
            </a:r>
            <a:endParaRPr lang="vi-VN" sz="2800" b="1" dirty="0">
              <a:solidFill>
                <a:srgbClr val="56454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307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46914E-6 L 0.12222 -0.53271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1" y="-26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9" name="Google Shape;336;p40">
            <a:extLst>
              <a:ext uri="{FF2B5EF4-FFF2-40B4-BE49-F238E27FC236}">
                <a16:creationId xmlns:a16="http://schemas.microsoft.com/office/drawing/2014/main" id="{A8EE5CF3-21C8-4AE3-8D4E-31EB3BE90C98}"/>
              </a:ext>
            </a:extLst>
          </p:cNvPr>
          <p:cNvGrpSpPr/>
          <p:nvPr/>
        </p:nvGrpSpPr>
        <p:grpSpPr>
          <a:xfrm>
            <a:off x="6457027" y="2217658"/>
            <a:ext cx="2012471" cy="2391463"/>
            <a:chOff x="11016213" y="5853720"/>
            <a:chExt cx="2012471" cy="2391463"/>
          </a:xfrm>
        </p:grpSpPr>
        <p:sp>
          <p:nvSpPr>
            <p:cNvPr id="1160" name="Google Shape;337;p40">
              <a:extLst>
                <a:ext uri="{FF2B5EF4-FFF2-40B4-BE49-F238E27FC236}">
                  <a16:creationId xmlns:a16="http://schemas.microsoft.com/office/drawing/2014/main" id="{4458A9AD-264C-4263-A920-EA848B6283AC}"/>
                </a:ext>
              </a:extLst>
            </p:cNvPr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338;p40">
              <a:extLst>
                <a:ext uri="{FF2B5EF4-FFF2-40B4-BE49-F238E27FC236}">
                  <a16:creationId xmlns:a16="http://schemas.microsoft.com/office/drawing/2014/main" id="{D56C7377-A45D-4B52-B425-4D35F9D60784}"/>
                </a:ext>
              </a:extLst>
            </p:cNvPr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339;p40">
              <a:extLst>
                <a:ext uri="{FF2B5EF4-FFF2-40B4-BE49-F238E27FC236}">
                  <a16:creationId xmlns:a16="http://schemas.microsoft.com/office/drawing/2014/main" id="{59C2A1B9-36D2-4B0C-BCDC-09EFD3E86430}"/>
                </a:ext>
              </a:extLst>
            </p:cNvPr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340;p40">
              <a:extLst>
                <a:ext uri="{FF2B5EF4-FFF2-40B4-BE49-F238E27FC236}">
                  <a16:creationId xmlns:a16="http://schemas.microsoft.com/office/drawing/2014/main" id="{01528E35-F780-4619-9304-1B2AC49AE9B8}"/>
                </a:ext>
              </a:extLst>
            </p:cNvPr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341;p40">
              <a:extLst>
                <a:ext uri="{FF2B5EF4-FFF2-40B4-BE49-F238E27FC236}">
                  <a16:creationId xmlns:a16="http://schemas.microsoft.com/office/drawing/2014/main" id="{EE4C5CA2-F993-4D17-9A74-1F1CECEF4523}"/>
                </a:ext>
              </a:extLst>
            </p:cNvPr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342;p40">
              <a:extLst>
                <a:ext uri="{FF2B5EF4-FFF2-40B4-BE49-F238E27FC236}">
                  <a16:creationId xmlns:a16="http://schemas.microsoft.com/office/drawing/2014/main" id="{9E0E5F17-ECD9-48FA-B499-5BCA017A3817}"/>
                </a:ext>
              </a:extLst>
            </p:cNvPr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343;p40">
              <a:extLst>
                <a:ext uri="{FF2B5EF4-FFF2-40B4-BE49-F238E27FC236}">
                  <a16:creationId xmlns:a16="http://schemas.microsoft.com/office/drawing/2014/main" id="{FC4264E7-58EA-4A05-8C5F-CF011BD4AFB9}"/>
                </a:ext>
              </a:extLst>
            </p:cNvPr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344;p40">
              <a:extLst>
                <a:ext uri="{FF2B5EF4-FFF2-40B4-BE49-F238E27FC236}">
                  <a16:creationId xmlns:a16="http://schemas.microsoft.com/office/drawing/2014/main" id="{013C3C99-4012-459B-91F7-0C5CADE8F4B5}"/>
                </a:ext>
              </a:extLst>
            </p:cNvPr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345;p40">
              <a:extLst>
                <a:ext uri="{FF2B5EF4-FFF2-40B4-BE49-F238E27FC236}">
                  <a16:creationId xmlns:a16="http://schemas.microsoft.com/office/drawing/2014/main" id="{807FE1CA-7885-4CA4-8BF8-137612BB2F2A}"/>
                </a:ext>
              </a:extLst>
            </p:cNvPr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346;p40">
              <a:extLst>
                <a:ext uri="{FF2B5EF4-FFF2-40B4-BE49-F238E27FC236}">
                  <a16:creationId xmlns:a16="http://schemas.microsoft.com/office/drawing/2014/main" id="{BA6EC2A4-6AEC-407E-A023-FC24F55FF8A3}"/>
                </a:ext>
              </a:extLst>
            </p:cNvPr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347;p40">
              <a:extLst>
                <a:ext uri="{FF2B5EF4-FFF2-40B4-BE49-F238E27FC236}">
                  <a16:creationId xmlns:a16="http://schemas.microsoft.com/office/drawing/2014/main" id="{649625B2-18E5-467F-AA94-CFB530C255B6}"/>
                </a:ext>
              </a:extLst>
            </p:cNvPr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348;p40">
              <a:extLst>
                <a:ext uri="{FF2B5EF4-FFF2-40B4-BE49-F238E27FC236}">
                  <a16:creationId xmlns:a16="http://schemas.microsoft.com/office/drawing/2014/main" id="{BD253A21-CBD1-47B3-9042-9F6BDECA8C37}"/>
                </a:ext>
              </a:extLst>
            </p:cNvPr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349;p40">
              <a:extLst>
                <a:ext uri="{FF2B5EF4-FFF2-40B4-BE49-F238E27FC236}">
                  <a16:creationId xmlns:a16="http://schemas.microsoft.com/office/drawing/2014/main" id="{164340FA-A428-4B7D-A711-3E69B2AD0B9E}"/>
                </a:ext>
              </a:extLst>
            </p:cNvPr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350;p40">
              <a:extLst>
                <a:ext uri="{FF2B5EF4-FFF2-40B4-BE49-F238E27FC236}">
                  <a16:creationId xmlns:a16="http://schemas.microsoft.com/office/drawing/2014/main" id="{9B3BD1E9-7E25-4C89-8B40-9FB0FC837DF3}"/>
                </a:ext>
              </a:extLst>
            </p:cNvPr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351;p40">
              <a:extLst>
                <a:ext uri="{FF2B5EF4-FFF2-40B4-BE49-F238E27FC236}">
                  <a16:creationId xmlns:a16="http://schemas.microsoft.com/office/drawing/2014/main" id="{4FF81C28-218D-431A-A6CE-CBD21C061865}"/>
                </a:ext>
              </a:extLst>
            </p:cNvPr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352;p40">
              <a:extLst>
                <a:ext uri="{FF2B5EF4-FFF2-40B4-BE49-F238E27FC236}">
                  <a16:creationId xmlns:a16="http://schemas.microsoft.com/office/drawing/2014/main" id="{A8857651-94CD-4711-9246-885CF7E5BA15}"/>
                </a:ext>
              </a:extLst>
            </p:cNvPr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353;p40">
              <a:extLst>
                <a:ext uri="{FF2B5EF4-FFF2-40B4-BE49-F238E27FC236}">
                  <a16:creationId xmlns:a16="http://schemas.microsoft.com/office/drawing/2014/main" id="{A23208F1-97C1-41DF-86D7-DD23935A3DCB}"/>
                </a:ext>
              </a:extLst>
            </p:cNvPr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354;p40">
              <a:extLst>
                <a:ext uri="{FF2B5EF4-FFF2-40B4-BE49-F238E27FC236}">
                  <a16:creationId xmlns:a16="http://schemas.microsoft.com/office/drawing/2014/main" id="{28B8F324-3B1A-4B61-9355-2794054A1007}"/>
                </a:ext>
              </a:extLst>
            </p:cNvPr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355;p40">
              <a:extLst>
                <a:ext uri="{FF2B5EF4-FFF2-40B4-BE49-F238E27FC236}">
                  <a16:creationId xmlns:a16="http://schemas.microsoft.com/office/drawing/2014/main" id="{E68D196C-BCB7-4105-ACA5-2FBDD35615C2}"/>
                </a:ext>
              </a:extLst>
            </p:cNvPr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356;p40">
              <a:extLst>
                <a:ext uri="{FF2B5EF4-FFF2-40B4-BE49-F238E27FC236}">
                  <a16:creationId xmlns:a16="http://schemas.microsoft.com/office/drawing/2014/main" id="{65CD70FD-5DB7-417D-85C0-30AC54CDA264}"/>
                </a:ext>
              </a:extLst>
            </p:cNvPr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357;p40">
              <a:extLst>
                <a:ext uri="{FF2B5EF4-FFF2-40B4-BE49-F238E27FC236}">
                  <a16:creationId xmlns:a16="http://schemas.microsoft.com/office/drawing/2014/main" id="{650D70D1-6FF0-4470-B4A3-D987695B6784}"/>
                </a:ext>
              </a:extLst>
            </p:cNvPr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358;p40">
              <a:extLst>
                <a:ext uri="{FF2B5EF4-FFF2-40B4-BE49-F238E27FC236}">
                  <a16:creationId xmlns:a16="http://schemas.microsoft.com/office/drawing/2014/main" id="{7655023F-EA86-4CC3-BB1B-1E99FBFE4AB0}"/>
                </a:ext>
              </a:extLst>
            </p:cNvPr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359;p40">
              <a:extLst>
                <a:ext uri="{FF2B5EF4-FFF2-40B4-BE49-F238E27FC236}">
                  <a16:creationId xmlns:a16="http://schemas.microsoft.com/office/drawing/2014/main" id="{5937F180-FF58-4B28-A9E8-BE20E2E511C5}"/>
                </a:ext>
              </a:extLst>
            </p:cNvPr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360;p40">
              <a:extLst>
                <a:ext uri="{FF2B5EF4-FFF2-40B4-BE49-F238E27FC236}">
                  <a16:creationId xmlns:a16="http://schemas.microsoft.com/office/drawing/2014/main" id="{F32E8C1D-C54D-482A-B3A5-FBCE7398F9C0}"/>
                </a:ext>
              </a:extLst>
            </p:cNvPr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361;p40">
              <a:extLst>
                <a:ext uri="{FF2B5EF4-FFF2-40B4-BE49-F238E27FC236}">
                  <a16:creationId xmlns:a16="http://schemas.microsoft.com/office/drawing/2014/main" id="{BE1547DB-23B5-49DC-BA6F-6C226C728528}"/>
                </a:ext>
              </a:extLst>
            </p:cNvPr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362;p40">
              <a:extLst>
                <a:ext uri="{FF2B5EF4-FFF2-40B4-BE49-F238E27FC236}">
                  <a16:creationId xmlns:a16="http://schemas.microsoft.com/office/drawing/2014/main" id="{C5B738E3-B01D-47BF-A35A-F80721F88A2B}"/>
                </a:ext>
              </a:extLst>
            </p:cNvPr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363;p40">
              <a:extLst>
                <a:ext uri="{FF2B5EF4-FFF2-40B4-BE49-F238E27FC236}">
                  <a16:creationId xmlns:a16="http://schemas.microsoft.com/office/drawing/2014/main" id="{C0ABC94E-EDFA-482F-BB7A-6345C8C4EA5C}"/>
                </a:ext>
              </a:extLst>
            </p:cNvPr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364;p40">
              <a:extLst>
                <a:ext uri="{FF2B5EF4-FFF2-40B4-BE49-F238E27FC236}">
                  <a16:creationId xmlns:a16="http://schemas.microsoft.com/office/drawing/2014/main" id="{DA8C331A-4623-4E9F-9A34-93FFC54AB674}"/>
                </a:ext>
              </a:extLst>
            </p:cNvPr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365;p40">
              <a:extLst>
                <a:ext uri="{FF2B5EF4-FFF2-40B4-BE49-F238E27FC236}">
                  <a16:creationId xmlns:a16="http://schemas.microsoft.com/office/drawing/2014/main" id="{CFF58701-329B-4859-A47F-647C075575CE}"/>
                </a:ext>
              </a:extLst>
            </p:cNvPr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366;p40">
              <a:extLst>
                <a:ext uri="{FF2B5EF4-FFF2-40B4-BE49-F238E27FC236}">
                  <a16:creationId xmlns:a16="http://schemas.microsoft.com/office/drawing/2014/main" id="{BA6353E6-523E-4C4B-BD18-A402A18F3EBA}"/>
                </a:ext>
              </a:extLst>
            </p:cNvPr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367;p40">
              <a:extLst>
                <a:ext uri="{FF2B5EF4-FFF2-40B4-BE49-F238E27FC236}">
                  <a16:creationId xmlns:a16="http://schemas.microsoft.com/office/drawing/2014/main" id="{09CD67AA-AFCF-43CC-B744-D5FE9AFE5097}"/>
                </a:ext>
              </a:extLst>
            </p:cNvPr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368;p40">
              <a:extLst>
                <a:ext uri="{FF2B5EF4-FFF2-40B4-BE49-F238E27FC236}">
                  <a16:creationId xmlns:a16="http://schemas.microsoft.com/office/drawing/2014/main" id="{0F42A4A7-6A4A-4F06-8B14-357181BCDE7E}"/>
                </a:ext>
              </a:extLst>
            </p:cNvPr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369;p40">
              <a:extLst>
                <a:ext uri="{FF2B5EF4-FFF2-40B4-BE49-F238E27FC236}">
                  <a16:creationId xmlns:a16="http://schemas.microsoft.com/office/drawing/2014/main" id="{EE60EC97-F3A5-4233-AB90-CC8501621FAC}"/>
                </a:ext>
              </a:extLst>
            </p:cNvPr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370;p40">
              <a:extLst>
                <a:ext uri="{FF2B5EF4-FFF2-40B4-BE49-F238E27FC236}">
                  <a16:creationId xmlns:a16="http://schemas.microsoft.com/office/drawing/2014/main" id="{E2E490BB-F25E-43C5-90A6-3364BA275E70}"/>
                </a:ext>
              </a:extLst>
            </p:cNvPr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371;p40">
              <a:extLst>
                <a:ext uri="{FF2B5EF4-FFF2-40B4-BE49-F238E27FC236}">
                  <a16:creationId xmlns:a16="http://schemas.microsoft.com/office/drawing/2014/main" id="{03E559F5-F7FD-4615-921A-8DE168D2DA8E}"/>
                </a:ext>
              </a:extLst>
            </p:cNvPr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372;p40">
              <a:extLst>
                <a:ext uri="{FF2B5EF4-FFF2-40B4-BE49-F238E27FC236}">
                  <a16:creationId xmlns:a16="http://schemas.microsoft.com/office/drawing/2014/main" id="{74F0FB4C-1E7F-4B13-BD46-FA2042EF6B48}"/>
                </a:ext>
              </a:extLst>
            </p:cNvPr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373;p40">
              <a:extLst>
                <a:ext uri="{FF2B5EF4-FFF2-40B4-BE49-F238E27FC236}">
                  <a16:creationId xmlns:a16="http://schemas.microsoft.com/office/drawing/2014/main" id="{F4FC3369-7414-446F-9189-6F929AAB67BC}"/>
                </a:ext>
              </a:extLst>
            </p:cNvPr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374;p40">
              <a:extLst>
                <a:ext uri="{FF2B5EF4-FFF2-40B4-BE49-F238E27FC236}">
                  <a16:creationId xmlns:a16="http://schemas.microsoft.com/office/drawing/2014/main" id="{4214CC43-7361-495C-B7F1-23B391743748}"/>
                </a:ext>
              </a:extLst>
            </p:cNvPr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375;p40">
              <a:extLst>
                <a:ext uri="{FF2B5EF4-FFF2-40B4-BE49-F238E27FC236}">
                  <a16:creationId xmlns:a16="http://schemas.microsoft.com/office/drawing/2014/main" id="{3413DC69-CADC-401D-8C76-DC9F28498D6C}"/>
                </a:ext>
              </a:extLst>
            </p:cNvPr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376;p40">
              <a:extLst>
                <a:ext uri="{FF2B5EF4-FFF2-40B4-BE49-F238E27FC236}">
                  <a16:creationId xmlns:a16="http://schemas.microsoft.com/office/drawing/2014/main" id="{510A5F5E-A273-4061-B433-ADA6DC4EB4E8}"/>
                </a:ext>
              </a:extLst>
            </p:cNvPr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377;p40">
              <a:extLst>
                <a:ext uri="{FF2B5EF4-FFF2-40B4-BE49-F238E27FC236}">
                  <a16:creationId xmlns:a16="http://schemas.microsoft.com/office/drawing/2014/main" id="{061F7656-D656-4AC0-8A87-F33C462F99B2}"/>
                </a:ext>
              </a:extLst>
            </p:cNvPr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378;p40">
              <a:extLst>
                <a:ext uri="{FF2B5EF4-FFF2-40B4-BE49-F238E27FC236}">
                  <a16:creationId xmlns:a16="http://schemas.microsoft.com/office/drawing/2014/main" id="{F00F8611-9D98-4CC0-9418-DDC054A4F7B1}"/>
                </a:ext>
              </a:extLst>
            </p:cNvPr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379;p40">
              <a:extLst>
                <a:ext uri="{FF2B5EF4-FFF2-40B4-BE49-F238E27FC236}">
                  <a16:creationId xmlns:a16="http://schemas.microsoft.com/office/drawing/2014/main" id="{DC8EC5B9-CAE0-4210-941F-A02C70AF87B3}"/>
                </a:ext>
              </a:extLst>
            </p:cNvPr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380;p40">
              <a:extLst>
                <a:ext uri="{FF2B5EF4-FFF2-40B4-BE49-F238E27FC236}">
                  <a16:creationId xmlns:a16="http://schemas.microsoft.com/office/drawing/2014/main" id="{4793704A-3E58-414A-AEB1-377C4753110E}"/>
                </a:ext>
              </a:extLst>
            </p:cNvPr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381;p40">
              <a:extLst>
                <a:ext uri="{FF2B5EF4-FFF2-40B4-BE49-F238E27FC236}">
                  <a16:creationId xmlns:a16="http://schemas.microsoft.com/office/drawing/2014/main" id="{97952C95-CCFC-4983-8636-BF58942F8C28}"/>
                </a:ext>
              </a:extLst>
            </p:cNvPr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382;p40">
              <a:extLst>
                <a:ext uri="{FF2B5EF4-FFF2-40B4-BE49-F238E27FC236}">
                  <a16:creationId xmlns:a16="http://schemas.microsoft.com/office/drawing/2014/main" id="{1D2952F2-560B-4D01-93D9-C1F63712B2E0}"/>
                </a:ext>
              </a:extLst>
            </p:cNvPr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383;p40">
              <a:extLst>
                <a:ext uri="{FF2B5EF4-FFF2-40B4-BE49-F238E27FC236}">
                  <a16:creationId xmlns:a16="http://schemas.microsoft.com/office/drawing/2014/main" id="{827C521A-F9BC-429E-A8F9-2BC265DA7E3C}"/>
                </a:ext>
              </a:extLst>
            </p:cNvPr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384;p40">
              <a:extLst>
                <a:ext uri="{FF2B5EF4-FFF2-40B4-BE49-F238E27FC236}">
                  <a16:creationId xmlns:a16="http://schemas.microsoft.com/office/drawing/2014/main" id="{0582BBD9-8747-4537-8656-51904BDB5CD9}"/>
                </a:ext>
              </a:extLst>
            </p:cNvPr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385;p40">
              <a:extLst>
                <a:ext uri="{FF2B5EF4-FFF2-40B4-BE49-F238E27FC236}">
                  <a16:creationId xmlns:a16="http://schemas.microsoft.com/office/drawing/2014/main" id="{3AA6DE0E-525F-4E06-9217-DC9DA59B0C4E}"/>
                </a:ext>
              </a:extLst>
            </p:cNvPr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386;p40">
              <a:extLst>
                <a:ext uri="{FF2B5EF4-FFF2-40B4-BE49-F238E27FC236}">
                  <a16:creationId xmlns:a16="http://schemas.microsoft.com/office/drawing/2014/main" id="{8EEB94A2-925C-4C9A-9BAE-F354215059F1}"/>
                </a:ext>
              </a:extLst>
            </p:cNvPr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387;p40">
              <a:extLst>
                <a:ext uri="{FF2B5EF4-FFF2-40B4-BE49-F238E27FC236}">
                  <a16:creationId xmlns:a16="http://schemas.microsoft.com/office/drawing/2014/main" id="{A8168A1B-5B98-428E-9547-9F47115BBF0A}"/>
                </a:ext>
              </a:extLst>
            </p:cNvPr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388;p40">
              <a:extLst>
                <a:ext uri="{FF2B5EF4-FFF2-40B4-BE49-F238E27FC236}">
                  <a16:creationId xmlns:a16="http://schemas.microsoft.com/office/drawing/2014/main" id="{64704A74-6E5E-41EF-B0FA-90AA639A8DFF}"/>
                </a:ext>
              </a:extLst>
            </p:cNvPr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389;p40">
              <a:extLst>
                <a:ext uri="{FF2B5EF4-FFF2-40B4-BE49-F238E27FC236}">
                  <a16:creationId xmlns:a16="http://schemas.microsoft.com/office/drawing/2014/main" id="{A6E859CE-8D10-4F67-9685-923C30B42F5B}"/>
                </a:ext>
              </a:extLst>
            </p:cNvPr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390;p40">
              <a:extLst>
                <a:ext uri="{FF2B5EF4-FFF2-40B4-BE49-F238E27FC236}">
                  <a16:creationId xmlns:a16="http://schemas.microsoft.com/office/drawing/2014/main" id="{93B77379-BD71-4A01-9CD7-34378AC68081}"/>
                </a:ext>
              </a:extLst>
            </p:cNvPr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391;p40">
              <a:extLst>
                <a:ext uri="{FF2B5EF4-FFF2-40B4-BE49-F238E27FC236}">
                  <a16:creationId xmlns:a16="http://schemas.microsoft.com/office/drawing/2014/main" id="{7E367892-2765-40C0-A2AA-DBB7F8E1FF27}"/>
                </a:ext>
              </a:extLst>
            </p:cNvPr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392;p40">
              <a:extLst>
                <a:ext uri="{FF2B5EF4-FFF2-40B4-BE49-F238E27FC236}">
                  <a16:creationId xmlns:a16="http://schemas.microsoft.com/office/drawing/2014/main" id="{285A0F6B-366F-4DCC-9E3B-F6D756E5F262}"/>
                </a:ext>
              </a:extLst>
            </p:cNvPr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393;p40">
              <a:extLst>
                <a:ext uri="{FF2B5EF4-FFF2-40B4-BE49-F238E27FC236}">
                  <a16:creationId xmlns:a16="http://schemas.microsoft.com/office/drawing/2014/main" id="{A3CCF63E-0191-40D1-9AA1-53A222E1B758}"/>
                </a:ext>
              </a:extLst>
            </p:cNvPr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394;p40">
              <a:extLst>
                <a:ext uri="{FF2B5EF4-FFF2-40B4-BE49-F238E27FC236}">
                  <a16:creationId xmlns:a16="http://schemas.microsoft.com/office/drawing/2014/main" id="{8C916F4B-C641-43F0-B9FE-CFF068A80517}"/>
                </a:ext>
              </a:extLst>
            </p:cNvPr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395;p40">
              <a:extLst>
                <a:ext uri="{FF2B5EF4-FFF2-40B4-BE49-F238E27FC236}">
                  <a16:creationId xmlns:a16="http://schemas.microsoft.com/office/drawing/2014/main" id="{16C0469A-1D80-46D3-B350-906615E0886A}"/>
                </a:ext>
              </a:extLst>
            </p:cNvPr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396;p40">
              <a:extLst>
                <a:ext uri="{FF2B5EF4-FFF2-40B4-BE49-F238E27FC236}">
                  <a16:creationId xmlns:a16="http://schemas.microsoft.com/office/drawing/2014/main" id="{78C5EC5C-341F-4A4D-8709-78A60C30B3AF}"/>
                </a:ext>
              </a:extLst>
            </p:cNvPr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397;p40">
              <a:extLst>
                <a:ext uri="{FF2B5EF4-FFF2-40B4-BE49-F238E27FC236}">
                  <a16:creationId xmlns:a16="http://schemas.microsoft.com/office/drawing/2014/main" id="{A5C4CF20-0FD9-4893-8753-8B3369BEBA57}"/>
                </a:ext>
              </a:extLst>
            </p:cNvPr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398;p40">
              <a:extLst>
                <a:ext uri="{FF2B5EF4-FFF2-40B4-BE49-F238E27FC236}">
                  <a16:creationId xmlns:a16="http://schemas.microsoft.com/office/drawing/2014/main" id="{3B383D1A-E9DD-4419-8C68-BFDFF3311A89}"/>
                </a:ext>
              </a:extLst>
            </p:cNvPr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399;p40">
              <a:extLst>
                <a:ext uri="{FF2B5EF4-FFF2-40B4-BE49-F238E27FC236}">
                  <a16:creationId xmlns:a16="http://schemas.microsoft.com/office/drawing/2014/main" id="{DBAB60E6-70C4-4FF8-8FAE-37674A5F9895}"/>
                </a:ext>
              </a:extLst>
            </p:cNvPr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400;p40">
              <a:extLst>
                <a:ext uri="{FF2B5EF4-FFF2-40B4-BE49-F238E27FC236}">
                  <a16:creationId xmlns:a16="http://schemas.microsoft.com/office/drawing/2014/main" id="{688A3326-925B-47DC-964A-C91EBCB3BF64}"/>
                </a:ext>
              </a:extLst>
            </p:cNvPr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401;p40">
              <a:extLst>
                <a:ext uri="{FF2B5EF4-FFF2-40B4-BE49-F238E27FC236}">
                  <a16:creationId xmlns:a16="http://schemas.microsoft.com/office/drawing/2014/main" id="{4FBE30F5-8F1A-40F0-96AE-8B00D3C4C0A0}"/>
                </a:ext>
              </a:extLst>
            </p:cNvPr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402;p40">
              <a:extLst>
                <a:ext uri="{FF2B5EF4-FFF2-40B4-BE49-F238E27FC236}">
                  <a16:creationId xmlns:a16="http://schemas.microsoft.com/office/drawing/2014/main" id="{8D88AA0F-91FB-476A-8E69-BC089EDF68A7}"/>
                </a:ext>
              </a:extLst>
            </p:cNvPr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403;p40">
              <a:extLst>
                <a:ext uri="{FF2B5EF4-FFF2-40B4-BE49-F238E27FC236}">
                  <a16:creationId xmlns:a16="http://schemas.microsoft.com/office/drawing/2014/main" id="{92A13D97-CB93-44DF-A15D-D4DDC13BB924}"/>
                </a:ext>
              </a:extLst>
            </p:cNvPr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404;p40">
              <a:extLst>
                <a:ext uri="{FF2B5EF4-FFF2-40B4-BE49-F238E27FC236}">
                  <a16:creationId xmlns:a16="http://schemas.microsoft.com/office/drawing/2014/main" id="{B3F6ACA3-FC07-4B42-B393-D6F8503E3398}"/>
                </a:ext>
              </a:extLst>
            </p:cNvPr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405;p40">
              <a:extLst>
                <a:ext uri="{FF2B5EF4-FFF2-40B4-BE49-F238E27FC236}">
                  <a16:creationId xmlns:a16="http://schemas.microsoft.com/office/drawing/2014/main" id="{A3CF6BD4-5AAF-45CD-963E-05A4B4E87ED7}"/>
                </a:ext>
              </a:extLst>
            </p:cNvPr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406;p40">
              <a:extLst>
                <a:ext uri="{FF2B5EF4-FFF2-40B4-BE49-F238E27FC236}">
                  <a16:creationId xmlns:a16="http://schemas.microsoft.com/office/drawing/2014/main" id="{74211914-D4F1-4620-B8F8-53EDFC59C532}"/>
                </a:ext>
              </a:extLst>
            </p:cNvPr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407;p40">
              <a:extLst>
                <a:ext uri="{FF2B5EF4-FFF2-40B4-BE49-F238E27FC236}">
                  <a16:creationId xmlns:a16="http://schemas.microsoft.com/office/drawing/2014/main" id="{470927CB-4E47-4231-BB1D-271AE703A177}"/>
                </a:ext>
              </a:extLst>
            </p:cNvPr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408;p40">
              <a:extLst>
                <a:ext uri="{FF2B5EF4-FFF2-40B4-BE49-F238E27FC236}">
                  <a16:creationId xmlns:a16="http://schemas.microsoft.com/office/drawing/2014/main" id="{D8D07355-F95C-4995-8DDB-A88F78060B5B}"/>
                </a:ext>
              </a:extLst>
            </p:cNvPr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409;p40">
              <a:extLst>
                <a:ext uri="{FF2B5EF4-FFF2-40B4-BE49-F238E27FC236}">
                  <a16:creationId xmlns:a16="http://schemas.microsoft.com/office/drawing/2014/main" id="{A397151B-0ABE-4636-A8DC-FD18244AD0EC}"/>
                </a:ext>
              </a:extLst>
            </p:cNvPr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410;p40">
              <a:extLst>
                <a:ext uri="{FF2B5EF4-FFF2-40B4-BE49-F238E27FC236}">
                  <a16:creationId xmlns:a16="http://schemas.microsoft.com/office/drawing/2014/main" id="{2C205963-B53D-45EF-A360-CA51C16B938B}"/>
                </a:ext>
              </a:extLst>
            </p:cNvPr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411;p40">
              <a:extLst>
                <a:ext uri="{FF2B5EF4-FFF2-40B4-BE49-F238E27FC236}">
                  <a16:creationId xmlns:a16="http://schemas.microsoft.com/office/drawing/2014/main" id="{A8249838-25CE-4FE1-99BD-C0E7B192FE7C}"/>
                </a:ext>
              </a:extLst>
            </p:cNvPr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412;p40">
              <a:extLst>
                <a:ext uri="{FF2B5EF4-FFF2-40B4-BE49-F238E27FC236}">
                  <a16:creationId xmlns:a16="http://schemas.microsoft.com/office/drawing/2014/main" id="{A8077227-6835-484C-9FB1-B3F3E20A8665}"/>
                </a:ext>
              </a:extLst>
            </p:cNvPr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413;p40">
              <a:extLst>
                <a:ext uri="{FF2B5EF4-FFF2-40B4-BE49-F238E27FC236}">
                  <a16:creationId xmlns:a16="http://schemas.microsoft.com/office/drawing/2014/main" id="{60D87901-5294-47A0-B30B-FF63690D5595}"/>
                </a:ext>
              </a:extLst>
            </p:cNvPr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414;p40">
              <a:extLst>
                <a:ext uri="{FF2B5EF4-FFF2-40B4-BE49-F238E27FC236}">
                  <a16:creationId xmlns:a16="http://schemas.microsoft.com/office/drawing/2014/main" id="{86C2CE2F-208D-4549-BD84-B526D9EADB28}"/>
                </a:ext>
              </a:extLst>
            </p:cNvPr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415;p40">
              <a:extLst>
                <a:ext uri="{FF2B5EF4-FFF2-40B4-BE49-F238E27FC236}">
                  <a16:creationId xmlns:a16="http://schemas.microsoft.com/office/drawing/2014/main" id="{9CA0C6EE-B1C3-48F6-AAAD-ADB23F00973A}"/>
                </a:ext>
              </a:extLst>
            </p:cNvPr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416;p40">
              <a:extLst>
                <a:ext uri="{FF2B5EF4-FFF2-40B4-BE49-F238E27FC236}">
                  <a16:creationId xmlns:a16="http://schemas.microsoft.com/office/drawing/2014/main" id="{E88AC992-A590-40F9-A77D-E360581EE333}"/>
                </a:ext>
              </a:extLst>
            </p:cNvPr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417;p40">
              <a:extLst>
                <a:ext uri="{FF2B5EF4-FFF2-40B4-BE49-F238E27FC236}">
                  <a16:creationId xmlns:a16="http://schemas.microsoft.com/office/drawing/2014/main" id="{C615D2DB-33FD-4B6D-9B14-531A45F893FC}"/>
                </a:ext>
              </a:extLst>
            </p:cNvPr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418;p40">
              <a:extLst>
                <a:ext uri="{FF2B5EF4-FFF2-40B4-BE49-F238E27FC236}">
                  <a16:creationId xmlns:a16="http://schemas.microsoft.com/office/drawing/2014/main" id="{F7B64591-C792-4422-903E-E9520F26E337}"/>
                </a:ext>
              </a:extLst>
            </p:cNvPr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419;p40">
              <a:extLst>
                <a:ext uri="{FF2B5EF4-FFF2-40B4-BE49-F238E27FC236}">
                  <a16:creationId xmlns:a16="http://schemas.microsoft.com/office/drawing/2014/main" id="{DEA06381-7DB7-48C7-94D7-00D33079ABAD}"/>
                </a:ext>
              </a:extLst>
            </p:cNvPr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420;p40">
              <a:extLst>
                <a:ext uri="{FF2B5EF4-FFF2-40B4-BE49-F238E27FC236}">
                  <a16:creationId xmlns:a16="http://schemas.microsoft.com/office/drawing/2014/main" id="{EE2732DA-EA51-4134-80FD-6EC3B30442B5}"/>
                </a:ext>
              </a:extLst>
            </p:cNvPr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421;p40">
              <a:extLst>
                <a:ext uri="{FF2B5EF4-FFF2-40B4-BE49-F238E27FC236}">
                  <a16:creationId xmlns:a16="http://schemas.microsoft.com/office/drawing/2014/main" id="{D6C7A545-BA58-42F5-9E49-1EF1D2F38E8B}"/>
                </a:ext>
              </a:extLst>
            </p:cNvPr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422;p40">
              <a:extLst>
                <a:ext uri="{FF2B5EF4-FFF2-40B4-BE49-F238E27FC236}">
                  <a16:creationId xmlns:a16="http://schemas.microsoft.com/office/drawing/2014/main" id="{FA79E206-7152-4387-A61D-2CD2F4511593}"/>
                </a:ext>
              </a:extLst>
            </p:cNvPr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423;p40">
              <a:extLst>
                <a:ext uri="{FF2B5EF4-FFF2-40B4-BE49-F238E27FC236}">
                  <a16:creationId xmlns:a16="http://schemas.microsoft.com/office/drawing/2014/main" id="{6B2BCBF5-CAB3-4900-9BCC-D889DE95C3C0}"/>
                </a:ext>
              </a:extLst>
            </p:cNvPr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424;p40">
              <a:extLst>
                <a:ext uri="{FF2B5EF4-FFF2-40B4-BE49-F238E27FC236}">
                  <a16:creationId xmlns:a16="http://schemas.microsoft.com/office/drawing/2014/main" id="{6F93C235-B682-4831-8BC9-724E57B38579}"/>
                </a:ext>
              </a:extLst>
            </p:cNvPr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425;p40">
              <a:extLst>
                <a:ext uri="{FF2B5EF4-FFF2-40B4-BE49-F238E27FC236}">
                  <a16:creationId xmlns:a16="http://schemas.microsoft.com/office/drawing/2014/main" id="{8AB60FFD-F6B3-48A3-83D4-C81C9C1235A4}"/>
                </a:ext>
              </a:extLst>
            </p:cNvPr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426;p40">
              <a:extLst>
                <a:ext uri="{FF2B5EF4-FFF2-40B4-BE49-F238E27FC236}">
                  <a16:creationId xmlns:a16="http://schemas.microsoft.com/office/drawing/2014/main" id="{62584433-AFDE-4EE2-AEF8-933482BD2367}"/>
                </a:ext>
              </a:extLst>
            </p:cNvPr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427;p40">
              <a:extLst>
                <a:ext uri="{FF2B5EF4-FFF2-40B4-BE49-F238E27FC236}">
                  <a16:creationId xmlns:a16="http://schemas.microsoft.com/office/drawing/2014/main" id="{2BC23E8C-127A-412F-80A2-88CDA4ECC3F7}"/>
                </a:ext>
              </a:extLst>
            </p:cNvPr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428;p40">
              <a:extLst>
                <a:ext uri="{FF2B5EF4-FFF2-40B4-BE49-F238E27FC236}">
                  <a16:creationId xmlns:a16="http://schemas.microsoft.com/office/drawing/2014/main" id="{F6F040C8-1830-4C64-9781-D1FF15891D58}"/>
                </a:ext>
              </a:extLst>
            </p:cNvPr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429;p40">
              <a:extLst>
                <a:ext uri="{FF2B5EF4-FFF2-40B4-BE49-F238E27FC236}">
                  <a16:creationId xmlns:a16="http://schemas.microsoft.com/office/drawing/2014/main" id="{C6DBE2C9-710D-41B9-BB30-974A49696E87}"/>
                </a:ext>
              </a:extLst>
            </p:cNvPr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430;p40">
              <a:extLst>
                <a:ext uri="{FF2B5EF4-FFF2-40B4-BE49-F238E27FC236}">
                  <a16:creationId xmlns:a16="http://schemas.microsoft.com/office/drawing/2014/main" id="{96254375-77CD-467E-85E2-DF5B3230FDAC}"/>
                </a:ext>
              </a:extLst>
            </p:cNvPr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431;p40">
              <a:extLst>
                <a:ext uri="{FF2B5EF4-FFF2-40B4-BE49-F238E27FC236}">
                  <a16:creationId xmlns:a16="http://schemas.microsoft.com/office/drawing/2014/main" id="{6BF44648-AB06-4CEC-AD2A-59522996B124}"/>
                </a:ext>
              </a:extLst>
            </p:cNvPr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432;p40">
              <a:extLst>
                <a:ext uri="{FF2B5EF4-FFF2-40B4-BE49-F238E27FC236}">
                  <a16:creationId xmlns:a16="http://schemas.microsoft.com/office/drawing/2014/main" id="{BFEEA7DC-B229-4F8A-B185-31320DAE19DC}"/>
                </a:ext>
              </a:extLst>
            </p:cNvPr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433;p40">
              <a:extLst>
                <a:ext uri="{FF2B5EF4-FFF2-40B4-BE49-F238E27FC236}">
                  <a16:creationId xmlns:a16="http://schemas.microsoft.com/office/drawing/2014/main" id="{FB5D2F8B-8265-4BEF-8997-2D24565246EB}"/>
                </a:ext>
              </a:extLst>
            </p:cNvPr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434;p40">
              <a:extLst>
                <a:ext uri="{FF2B5EF4-FFF2-40B4-BE49-F238E27FC236}">
                  <a16:creationId xmlns:a16="http://schemas.microsoft.com/office/drawing/2014/main" id="{3BF0F7F5-F102-41C5-A06C-30BDF6A824B1}"/>
                </a:ext>
              </a:extLst>
            </p:cNvPr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435;p40">
              <a:extLst>
                <a:ext uri="{FF2B5EF4-FFF2-40B4-BE49-F238E27FC236}">
                  <a16:creationId xmlns:a16="http://schemas.microsoft.com/office/drawing/2014/main" id="{AEE1D4AD-E033-458F-92C5-C349E2B4503C}"/>
                </a:ext>
              </a:extLst>
            </p:cNvPr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436;p40">
              <a:extLst>
                <a:ext uri="{FF2B5EF4-FFF2-40B4-BE49-F238E27FC236}">
                  <a16:creationId xmlns:a16="http://schemas.microsoft.com/office/drawing/2014/main" id="{AE6D2B02-37BD-44CC-92AA-B9A34A88F08B}"/>
                </a:ext>
              </a:extLst>
            </p:cNvPr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437;p40">
              <a:extLst>
                <a:ext uri="{FF2B5EF4-FFF2-40B4-BE49-F238E27FC236}">
                  <a16:creationId xmlns:a16="http://schemas.microsoft.com/office/drawing/2014/main" id="{12DEA6F8-6DBE-423E-B9B7-32E6D2DD281E}"/>
                </a:ext>
              </a:extLst>
            </p:cNvPr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438;p40">
              <a:extLst>
                <a:ext uri="{FF2B5EF4-FFF2-40B4-BE49-F238E27FC236}">
                  <a16:creationId xmlns:a16="http://schemas.microsoft.com/office/drawing/2014/main" id="{362DC8D8-0DFA-4F2B-B6FE-19164200822E}"/>
                </a:ext>
              </a:extLst>
            </p:cNvPr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439;p40">
              <a:extLst>
                <a:ext uri="{FF2B5EF4-FFF2-40B4-BE49-F238E27FC236}">
                  <a16:creationId xmlns:a16="http://schemas.microsoft.com/office/drawing/2014/main" id="{4107E464-AE9D-4304-B2C0-392597AB0C75}"/>
                </a:ext>
              </a:extLst>
            </p:cNvPr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440;p40">
              <a:extLst>
                <a:ext uri="{FF2B5EF4-FFF2-40B4-BE49-F238E27FC236}">
                  <a16:creationId xmlns:a16="http://schemas.microsoft.com/office/drawing/2014/main" id="{768C908F-990D-40F5-9937-87C0DB55EBDE}"/>
                </a:ext>
              </a:extLst>
            </p:cNvPr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441;p40">
              <a:extLst>
                <a:ext uri="{FF2B5EF4-FFF2-40B4-BE49-F238E27FC236}">
                  <a16:creationId xmlns:a16="http://schemas.microsoft.com/office/drawing/2014/main" id="{38DD91DF-9D05-48C0-9804-5828B4A2CCD6}"/>
                </a:ext>
              </a:extLst>
            </p:cNvPr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442;p40">
              <a:extLst>
                <a:ext uri="{FF2B5EF4-FFF2-40B4-BE49-F238E27FC236}">
                  <a16:creationId xmlns:a16="http://schemas.microsoft.com/office/drawing/2014/main" id="{BBE0083B-F2E1-49AE-A5A7-4834C2B0F224}"/>
                </a:ext>
              </a:extLst>
            </p:cNvPr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443;p40">
              <a:extLst>
                <a:ext uri="{FF2B5EF4-FFF2-40B4-BE49-F238E27FC236}">
                  <a16:creationId xmlns:a16="http://schemas.microsoft.com/office/drawing/2014/main" id="{76359E24-044D-4F67-91E5-48C92084A9BF}"/>
                </a:ext>
              </a:extLst>
            </p:cNvPr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444;p40">
              <a:extLst>
                <a:ext uri="{FF2B5EF4-FFF2-40B4-BE49-F238E27FC236}">
                  <a16:creationId xmlns:a16="http://schemas.microsoft.com/office/drawing/2014/main" id="{00C85720-F398-41D0-88D0-8AA65EF764D7}"/>
                </a:ext>
              </a:extLst>
            </p:cNvPr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6" name="Picture 4" descr="School Vector illustration EPS. Download here: graphicriver.net ...">
            <a:hlinkClick r:id="rId3" action="ppaction://hlinksldjump"/>
            <a:extLst>
              <a:ext uri="{FF2B5EF4-FFF2-40B4-BE49-F238E27FC236}">
                <a16:creationId xmlns:a16="http://schemas.microsoft.com/office/drawing/2014/main" id="{5B27CDE6-7FA2-4EA9-BB38-892FCF5C05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0" t="20003" r="7121" b="9889"/>
          <a:stretch/>
        </p:blipFill>
        <p:spPr bwMode="auto">
          <a:xfrm>
            <a:off x="5867110" y="3765517"/>
            <a:ext cx="1981410" cy="121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9795276D-E4D7-496B-AA5F-1D56E7CA7B73}"/>
              </a:ext>
            </a:extLst>
          </p:cNvPr>
          <p:cNvGrpSpPr/>
          <p:nvPr/>
        </p:nvGrpSpPr>
        <p:grpSpPr>
          <a:xfrm>
            <a:off x="2019860" y="216404"/>
            <a:ext cx="5580264" cy="3296745"/>
            <a:chOff x="1490172" y="388342"/>
            <a:chExt cx="5580264" cy="3296745"/>
          </a:xfrm>
        </p:grpSpPr>
        <p:sp>
          <p:nvSpPr>
            <p:cNvPr id="24" name="Google Shape;772;p37">
              <a:extLst>
                <a:ext uri="{FF2B5EF4-FFF2-40B4-BE49-F238E27FC236}">
                  <a16:creationId xmlns:a16="http://schemas.microsoft.com/office/drawing/2014/main" id="{C260A707-2139-42A5-80F8-C7A75A06715E}"/>
                </a:ext>
              </a:extLst>
            </p:cNvPr>
            <p:cNvSpPr/>
            <p:nvPr/>
          </p:nvSpPr>
          <p:spPr>
            <a:xfrm>
              <a:off x="1490172" y="388342"/>
              <a:ext cx="5549719" cy="3296745"/>
            </a:xfrm>
            <a:custGeom>
              <a:avLst/>
              <a:gdLst/>
              <a:ahLst/>
              <a:cxnLst/>
              <a:rect l="l" t="t" r="r" b="b"/>
              <a:pathLst>
                <a:path w="41196" h="24472" extrusionOk="0">
                  <a:moveTo>
                    <a:pt x="31308" y="1"/>
                  </a:moveTo>
                  <a:cubicBezTo>
                    <a:pt x="29606" y="1"/>
                    <a:pt x="28275" y="246"/>
                    <a:pt x="28275" y="246"/>
                  </a:cubicBezTo>
                  <a:cubicBezTo>
                    <a:pt x="28275" y="246"/>
                    <a:pt x="6719" y="655"/>
                    <a:pt x="4566" y="3261"/>
                  </a:cubicBezTo>
                  <a:cubicBezTo>
                    <a:pt x="2412" y="5888"/>
                    <a:pt x="0" y="18335"/>
                    <a:pt x="8076" y="22168"/>
                  </a:cubicBezTo>
                  <a:cubicBezTo>
                    <a:pt x="11355" y="23716"/>
                    <a:pt x="16634" y="24471"/>
                    <a:pt x="21909" y="24471"/>
                  </a:cubicBezTo>
                  <a:cubicBezTo>
                    <a:pt x="29624" y="24471"/>
                    <a:pt x="37330" y="22855"/>
                    <a:pt x="38762" y="19734"/>
                  </a:cubicBezTo>
                  <a:cubicBezTo>
                    <a:pt x="41195" y="14523"/>
                    <a:pt x="39580" y="3261"/>
                    <a:pt x="36609" y="1258"/>
                  </a:cubicBezTo>
                  <a:cubicBezTo>
                    <a:pt x="35126" y="251"/>
                    <a:pt x="33028" y="1"/>
                    <a:pt x="31308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E972411-F264-417D-AD82-95967C403D1B}"/>
                </a:ext>
              </a:extLst>
            </p:cNvPr>
            <p:cNvSpPr txBox="1"/>
            <p:nvPr/>
          </p:nvSpPr>
          <p:spPr>
            <a:xfrm>
              <a:off x="2282190" y="1386661"/>
              <a:ext cx="478824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11.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phụ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nữ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dạy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tiếng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C)</a:t>
              </a:r>
            </a:p>
          </p:txBody>
        </p:sp>
      </p:grpSp>
      <p:pic>
        <p:nvPicPr>
          <p:cNvPr id="117" name="Picture 116">
            <a:extLst>
              <a:ext uri="{FF2B5EF4-FFF2-40B4-BE49-F238E27FC236}">
                <a16:creationId xmlns:a16="http://schemas.microsoft.com/office/drawing/2014/main" id="{3F835426-43F8-4693-BED0-7846B7D728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883" y="2457950"/>
            <a:ext cx="1809194" cy="1809194"/>
          </a:xfrm>
          <a:prstGeom prst="flowChartConnector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158523-663E-4B59-8C09-ADDBAD0B3C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97266" l="2539" r="96680">
                        <a14:foregroundMark x1="88672" y1="84375" x2="95898" y2="93164"/>
                        <a14:foregroundMark x1="96875" y1="90820" x2="91406" y2="99023"/>
                        <a14:foregroundMark x1="91406" y1="99023" x2="7813" y2="90625"/>
                        <a14:foregroundMark x1="7813" y1="90625" x2="18359" y2="95703"/>
                        <a14:foregroundMark x1="18359" y1="95703" x2="3906" y2="96680"/>
                        <a14:foregroundMark x1="3906" y1="96680" x2="8984" y2="87109"/>
                        <a14:foregroundMark x1="8984" y1="87109" x2="16992" y2="86719"/>
                        <a14:foregroundMark x1="12109" y1="87305" x2="2539" y2="94336"/>
                        <a14:foregroundMark x1="2539" y1="94336" x2="6641" y2="84961"/>
                        <a14:foregroundMark x1="6641" y1="84961" x2="2734" y2="89063"/>
                        <a14:foregroundMark x1="2344" y1="92188" x2="12500" y2="96094"/>
                        <a14:foregroundMark x1="12500" y1="96094" x2="47266" y2="96875"/>
                        <a14:foregroundMark x1="47266" y1="96875" x2="71289" y2="96484"/>
                        <a14:foregroundMark x1="71289" y1="96484" x2="96680" y2="97266"/>
                        <a14:backgroundMark x1="50000" y1="38281" x2="56445" y2="47656"/>
                        <a14:backgroundMark x1="56445" y1="47656" x2="66016" y2="39453"/>
                        <a14:backgroundMark x1="66016" y1="39453" x2="66602" y2="38281"/>
                      </a14:backgroundRemoval>
                    </a14:imgEffect>
                  </a14:imgLayer>
                </a14:imgProps>
              </a:ext>
            </a:extLst>
          </a:blip>
          <a:srcRect l="-904" t="18094" r="904" b="7758"/>
          <a:stretch/>
        </p:blipFill>
        <p:spPr>
          <a:xfrm>
            <a:off x="-855255" y="1476200"/>
            <a:ext cx="4040914" cy="2996246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68C40F59-A36A-4A69-9BC8-52E028E75BD6}"/>
              </a:ext>
            </a:extLst>
          </p:cNvPr>
          <p:cNvSpPr txBox="1"/>
          <p:nvPr/>
        </p:nvSpPr>
        <p:spPr>
          <a:xfrm rot="20895076">
            <a:off x="2867892" y="519985"/>
            <a:ext cx="1551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solidFill>
                  <a:srgbClr val="564543"/>
                </a:solidFill>
                <a:latin typeface="Beach Society" pitchFamily="2" charset="0"/>
                <a:ea typeface="Cambria" panose="02040503050406030204" pitchFamily="18" charset="0"/>
              </a:rPr>
              <a:t>Time up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3401540" y="2589796"/>
            <a:ext cx="3123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 smtClean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ÁN: CÔ GIÁO</a:t>
            </a:r>
            <a:endParaRPr lang="vi-VN" sz="2800" b="1" dirty="0">
              <a:solidFill>
                <a:srgbClr val="56454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805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46914E-6 L 0.12222 -0.53271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1" y="-26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72;p19"/>
          <p:cNvSpPr/>
          <p:nvPr/>
        </p:nvSpPr>
        <p:spPr>
          <a:xfrm>
            <a:off x="2149078" y="281285"/>
            <a:ext cx="618767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mes New Roman"/>
              <a:buNone/>
            </a:pPr>
            <a:r>
              <a:rPr lang="en-US" sz="2800" b="1" i="0" u="none" strike="noStrike" cap="none" dirty="0" err="1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Bài</a:t>
            </a:r>
            <a:r>
              <a:rPr lang="en-US" sz="2800" b="1" i="0" u="none" strike="noStrike" cap="none" dirty="0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2. </a:t>
            </a:r>
            <a:r>
              <a:rPr lang="en-US" sz="2800" b="1" i="0" u="none" strike="noStrike" cap="none" dirty="0" err="1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Điền</a:t>
            </a:r>
            <a:r>
              <a:rPr lang="en-US" sz="2800" b="1" i="0" u="none" strike="noStrike" cap="none" dirty="0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dấu</a:t>
            </a:r>
            <a:r>
              <a:rPr lang="en-US" sz="2800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phẩy</a:t>
            </a:r>
            <a:r>
              <a:rPr lang="en-US" sz="2800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vào</a:t>
            </a:r>
            <a:r>
              <a:rPr lang="en-US" sz="2800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chỗ</a:t>
            </a:r>
            <a:endParaRPr lang="en-US" sz="2800" b="1" i="0" u="none" strike="noStrike" cap="none" dirty="0" smtClean="0">
              <a:solidFill>
                <a:schemeClr val="accent3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Times New Roman"/>
              <a:buNone/>
            </a:pPr>
            <a:r>
              <a:rPr lang="en-US" sz="2800" b="1" i="0" u="none" strike="noStrike" cap="none" dirty="0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thích</a:t>
            </a:r>
            <a:r>
              <a:rPr lang="en-US" sz="2800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hợp</a:t>
            </a:r>
            <a:r>
              <a:rPr lang="en-US" sz="2800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trong</a:t>
            </a:r>
            <a:r>
              <a:rPr lang="en-US" sz="2800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các</a:t>
            </a:r>
            <a:r>
              <a:rPr lang="en-US" sz="2800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câu</a:t>
            </a:r>
            <a:r>
              <a:rPr lang="en-US" sz="2800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sau</a:t>
            </a:r>
            <a:r>
              <a:rPr lang="en-US" sz="2800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:</a:t>
            </a:r>
            <a:endParaRPr sz="1800" dirty="0">
              <a:solidFill>
                <a:schemeClr val="accent3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Google Shape;473;p19"/>
          <p:cNvSpPr/>
          <p:nvPr/>
        </p:nvSpPr>
        <p:spPr>
          <a:xfrm>
            <a:off x="613172" y="2083935"/>
            <a:ext cx="8191500" cy="8705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919FF"/>
              </a:buClr>
              <a:buSzPts val="2100"/>
              <a:buFont typeface="Times New Roman"/>
              <a:buNone/>
            </a:pP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b)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Các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bạn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mới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được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kết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nạp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vào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Đội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đều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là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endParaRPr lang="en-US" sz="2800" b="1" i="0" u="none" strike="noStrike" cap="none" dirty="0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919FF"/>
              </a:buClr>
              <a:buSzPts val="2100"/>
              <a:buFont typeface="Times New Roman"/>
              <a:buNone/>
            </a:pPr>
            <a:r>
              <a:rPr lang="en-US" sz="2800" b="1" i="0" u="none" strike="noStrike" cap="none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con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ngoan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trò</a:t>
            </a:r>
            <a:r>
              <a:rPr lang="en-US" sz="2800" b="1" i="0" u="none" strike="noStrike" cap="none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giỏi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.</a:t>
            </a:r>
            <a:endParaRPr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Google Shape;474;p19"/>
          <p:cNvSpPr/>
          <p:nvPr/>
        </p:nvSpPr>
        <p:spPr>
          <a:xfrm>
            <a:off x="1381125" y="1503269"/>
            <a:ext cx="7381875" cy="4154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919FF"/>
              </a:buClr>
              <a:buSzPts val="2100"/>
              <a:buFont typeface="Times New Roman"/>
              <a:buNone/>
            </a:pP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a)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Ông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em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bố</a:t>
            </a:r>
            <a:r>
              <a:rPr lang="en-US" sz="2800" b="1" i="0" u="none" strike="noStrike" cap="none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em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và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chú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em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đều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là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thợ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mỏ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.</a:t>
            </a:r>
            <a:endParaRPr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Google Shape;475;p19"/>
          <p:cNvSpPr/>
          <p:nvPr/>
        </p:nvSpPr>
        <p:spPr>
          <a:xfrm>
            <a:off x="292100" y="3060835"/>
            <a:ext cx="8512572" cy="11592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919FF"/>
              </a:buClr>
              <a:buSzPts val="2100"/>
              <a:buFont typeface="Times New Roman"/>
              <a:buNone/>
            </a:pP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c)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Nhiệm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vụ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của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đội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viên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là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thực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hiện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5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điều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Bác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Hồ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dạy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tuân</a:t>
            </a:r>
            <a:r>
              <a:rPr lang="en-US" sz="2800" b="1" i="0" u="none" strike="noStrike" cap="none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theo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Điều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lệ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Đội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và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giữ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gìn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danh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dự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Đội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.</a:t>
            </a:r>
            <a:endParaRPr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Google Shape;476;p19"/>
          <p:cNvSpPr txBox="1"/>
          <p:nvPr/>
        </p:nvSpPr>
        <p:spPr>
          <a:xfrm>
            <a:off x="2891235" y="1423630"/>
            <a:ext cx="45839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000"/>
              <a:buFont typeface="Times New Roman"/>
              <a:buNone/>
            </a:pPr>
            <a:r>
              <a:rPr lang="en-US" sz="3000" b="1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endParaRPr dirty="0"/>
          </a:p>
        </p:txBody>
      </p:sp>
      <p:sp>
        <p:nvSpPr>
          <p:cNvPr id="10" name="Google Shape;477;p19"/>
          <p:cNvSpPr txBox="1"/>
          <p:nvPr/>
        </p:nvSpPr>
        <p:spPr>
          <a:xfrm flipH="1">
            <a:off x="2272029" y="2450868"/>
            <a:ext cx="267970" cy="547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000"/>
              <a:buFont typeface="Times New Roman"/>
              <a:buNone/>
            </a:pPr>
            <a:r>
              <a:rPr lang="en-US" sz="3000" b="1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endParaRPr dirty="0"/>
          </a:p>
        </p:txBody>
      </p:sp>
      <p:sp>
        <p:nvSpPr>
          <p:cNvPr id="11" name="Google Shape;478;p19"/>
          <p:cNvSpPr txBox="1"/>
          <p:nvPr/>
        </p:nvSpPr>
        <p:spPr>
          <a:xfrm>
            <a:off x="742951" y="3573033"/>
            <a:ext cx="45085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000"/>
              <a:buFont typeface="Times New Roman"/>
              <a:buNone/>
            </a:pPr>
            <a:r>
              <a:rPr lang="en-US" sz="3000" b="1" i="0" u="none" strike="noStrike" cap="none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endParaRPr dirty="0"/>
          </a:p>
        </p:txBody>
      </p:sp>
      <p:pic>
        <p:nvPicPr>
          <p:cNvPr id="12" name="Google Shape;479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05800" y="4338777"/>
            <a:ext cx="838200" cy="804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80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6450" y="103079"/>
            <a:ext cx="1149350" cy="916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Đồng hồ đếm ngược 2 phút _ 2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2496" y="57136"/>
            <a:ext cx="1055077" cy="59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0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252025" y="1361975"/>
            <a:ext cx="6651350" cy="2872800"/>
          </a:xfrm>
        </p:spPr>
        <p:txBody>
          <a:bodyPr/>
          <a:lstStyle/>
          <a:p>
            <a:pPr marL="152400" lvl="0" indent="0" algn="ctr">
              <a:buNone/>
            </a:pP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Ngăn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cách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từ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ngữ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có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vai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trò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/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chức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năng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giống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nhau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câu</a:t>
            </a:r>
            <a:r>
              <a:rPr lang="vi-VN" sz="48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.</a:t>
            </a:r>
            <a:endParaRPr lang="en-US" sz="6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  <a:p>
            <a:pPr marL="152400" indent="0" algn="ctr">
              <a:buNone/>
            </a:pP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70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457200" y="71725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cap="none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MRVT: Trường </a:t>
            </a:r>
            <a:r>
              <a:rPr lang="en-US" sz="4400" b="1" i="0" u="none" strike="noStrike" cap="none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học</a:t>
            </a:r>
            <a:r>
              <a:rPr lang="en-US" sz="4400" b="1" i="0" u="none" strike="noStrike" cap="none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. </a:t>
            </a:r>
            <a:r>
              <a:rPr lang="en-US" sz="4400" b="1" i="0" u="none" strike="noStrike" cap="none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Dấu</a:t>
            </a:r>
            <a:r>
              <a:rPr lang="en-US" sz="4400" b="1" i="0" u="none" strike="noStrike" cap="none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400" b="1" i="0" u="none" strike="noStrike" cap="none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phẩy</a:t>
            </a:r>
            <a:endParaRPr sz="4400" b="1" i="0" u="none" strike="noStrike" cap="none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pic>
        <p:nvPicPr>
          <p:cNvPr id="75" name="Google Shape;75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6734"/>
          <a:stretch/>
        </p:blipFill>
        <p:spPr>
          <a:xfrm>
            <a:off x="1333500" y="1731729"/>
            <a:ext cx="6477000" cy="341177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864442" y="70926"/>
            <a:ext cx="5145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 TỪ VÀ CÂU</a:t>
            </a:r>
            <a:endParaRPr lang="en-US" sz="3600" b="1" dirty="0">
              <a:solidFill>
                <a:srgbClr val="56454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5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4C390FC-6793-4456-BD66-8E1A3CE421D2}"/>
              </a:ext>
            </a:extLst>
          </p:cNvPr>
          <p:cNvSpPr txBox="1"/>
          <p:nvPr/>
        </p:nvSpPr>
        <p:spPr>
          <a:xfrm>
            <a:off x="571501" y="1494380"/>
            <a:ext cx="787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manise" panose="02000500000000000000" pitchFamily="50" charset="0"/>
                <a:ea typeface="Cambria" panose="02040503050406030204" pitchFamily="18" charset="0"/>
              </a:rPr>
              <a:t>THANK YOU</a:t>
            </a:r>
          </a:p>
          <a:p>
            <a:pPr algn="ctr"/>
            <a:r>
              <a:rPr lang="en-US" sz="80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manise" panose="02000500000000000000" pitchFamily="50" charset="0"/>
                <a:ea typeface="Cambria" panose="02040503050406030204" pitchFamily="18" charset="0"/>
              </a:rPr>
              <a:t>^^</a:t>
            </a:r>
            <a:endParaRPr lang="en-US" sz="9600" dirty="0">
              <a:solidFill>
                <a:schemeClr val="bg2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manise" panose="02000500000000000000" pitchFamily="50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79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title"/>
          </p:nvPr>
        </p:nvSpPr>
        <p:spPr>
          <a:xfrm>
            <a:off x="2254170" y="247254"/>
            <a:ext cx="6172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Mục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tiêu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2" name="Google Shape;82;p15"/>
          <p:cNvGrpSpPr/>
          <p:nvPr/>
        </p:nvGrpSpPr>
        <p:grpSpPr>
          <a:xfrm>
            <a:off x="-3326295" y="1034547"/>
            <a:ext cx="12889798" cy="3615799"/>
            <a:chOff x="-4743141" y="561443"/>
            <a:chExt cx="12796845" cy="3615799"/>
          </a:xfrm>
        </p:grpSpPr>
        <p:sp>
          <p:nvSpPr>
            <p:cNvPr id="83" name="Google Shape;83;p15"/>
            <p:cNvSpPr/>
            <p:nvPr/>
          </p:nvSpPr>
          <p:spPr>
            <a:xfrm>
              <a:off x="-4743141" y="561443"/>
              <a:ext cx="5438555" cy="3615799"/>
            </a:xfrm>
            <a:prstGeom prst="blockArc">
              <a:avLst>
                <a:gd name="adj1" fmla="val 18900000"/>
                <a:gd name="adj2" fmla="val 2700000"/>
                <a:gd name="adj3" fmla="val 423"/>
              </a:avLst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984705" y="1146510"/>
              <a:ext cx="5139512" cy="928144"/>
            </a:xfrm>
            <a:prstGeom prst="rect">
              <a:avLst/>
            </a:prstGeom>
            <a:solidFill>
              <a:srgbClr val="CCFF99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5"/>
            <p:cNvSpPr txBox="1"/>
            <p:nvPr/>
          </p:nvSpPr>
          <p:spPr>
            <a:xfrm>
              <a:off x="984705" y="1238547"/>
              <a:ext cx="7068999" cy="7581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1800" tIns="60950" rIns="60950" bIns="609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Nêu</a:t>
              </a:r>
              <a:r>
                <a:rPr lang="en-US" sz="2800" b="1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được</a:t>
              </a:r>
              <a:r>
                <a:rPr lang="en-US" sz="2800" b="1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 5-7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từ</a:t>
              </a:r>
              <a:r>
                <a:rPr lang="en-US" sz="2800" b="1" i="0" u="none" strike="noStrike" cap="none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về</a:t>
              </a:r>
              <a:r>
                <a:rPr lang="en-US" sz="2800" b="1" i="0" u="none" strike="noStrike" cap="none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chủ</a:t>
              </a:r>
              <a:r>
                <a:rPr lang="en-US" sz="2800" b="1" i="0" u="none" strike="noStrike" cap="none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đề</a:t>
              </a:r>
              <a:r>
                <a:rPr lang="en-US" sz="2800" b="1" i="0" u="none" strike="noStrike" cap="none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 </a:t>
              </a:r>
              <a:endParaRPr lang="en-US" sz="2800" b="1" i="0" u="none" strike="noStrike" cap="none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Trường </a:t>
              </a:r>
              <a:r>
                <a:rPr lang="en-US" sz="2800" b="1" i="0" u="none" strike="noStrike" cap="none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học</a:t>
              </a:r>
              <a:endParaRPr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510837" y="1136714"/>
              <a:ext cx="947737" cy="947737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947244" y="2581459"/>
              <a:ext cx="6282128" cy="969539"/>
            </a:xfrm>
            <a:prstGeom prst="rect">
              <a:avLst/>
            </a:prstGeom>
            <a:solidFill>
              <a:srgbClr val="FFCC99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5"/>
            <p:cNvSpPr txBox="1"/>
            <p:nvPr/>
          </p:nvSpPr>
          <p:spPr>
            <a:xfrm>
              <a:off x="984705" y="2685259"/>
              <a:ext cx="6244666" cy="7581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1800" tIns="60950" rIns="60950" bIns="609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Thêm</a:t>
              </a:r>
              <a:r>
                <a:rPr lang="en-US" sz="2800" b="1" i="0" u="none" strike="noStrike" cap="none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đúng</a:t>
              </a:r>
              <a:r>
                <a:rPr lang="en-US" sz="2800" b="1" i="0" u="none" strike="noStrike" cap="none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dấu</a:t>
              </a:r>
              <a:r>
                <a:rPr lang="en-US" sz="2800" b="1" i="0" u="none" strike="noStrike" cap="none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phẩy</a:t>
              </a:r>
              <a:r>
                <a:rPr lang="en-US" sz="2800" b="1" i="0" u="none" strike="noStrike" cap="none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vào</a:t>
              </a:r>
              <a:r>
                <a:rPr lang="en-US" sz="2800" b="1" i="0" u="none" strike="noStrike" cap="none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chỗ</a:t>
              </a:r>
              <a:r>
                <a:rPr lang="en-US" sz="2800" b="1" i="0" u="none" strike="noStrike" cap="none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thích</a:t>
              </a:r>
              <a:r>
                <a:rPr lang="en-US" sz="2800" b="1" i="0" u="none" strike="noStrike" cap="none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 </a:t>
              </a:r>
              <a:r>
                <a:rPr lang="en-US" sz="2800" b="1" i="0" u="none" strike="noStrike" cap="none" dirty="0" err="1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hợp</a:t>
              </a:r>
              <a:r>
                <a:rPr lang="en-US" sz="2800" b="1" i="0" u="none" strike="noStrike" cap="none" dirty="0" smtClean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.</a:t>
              </a:r>
              <a:endParaRPr sz="28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366191" y="2577554"/>
              <a:ext cx="947737" cy="947737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3" name="Google Shape;9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49013" y="4100493"/>
            <a:ext cx="2840831" cy="111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710" y="1963766"/>
            <a:ext cx="1828800" cy="17573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162888" y="1679107"/>
            <a:ext cx="1587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 dirty="0" smtClean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4400" b="1" dirty="0">
              <a:solidFill>
                <a:srgbClr val="56454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60535" y="3134780"/>
            <a:ext cx="8599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2225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/>
          <p:nvPr/>
        </p:nvSpPr>
        <p:spPr>
          <a:xfrm>
            <a:off x="7668975" y="1065575"/>
            <a:ext cx="1031008" cy="822965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7" name="Google Shape;227;p40"/>
          <p:cNvGrpSpPr/>
          <p:nvPr/>
        </p:nvGrpSpPr>
        <p:grpSpPr>
          <a:xfrm>
            <a:off x="322845" y="1399711"/>
            <a:ext cx="1941885" cy="2248761"/>
            <a:chOff x="5293245" y="6083019"/>
            <a:chExt cx="1941885" cy="2248761"/>
          </a:xfrm>
        </p:grpSpPr>
        <p:sp>
          <p:nvSpPr>
            <p:cNvPr id="228" name="Google Shape;228;p40"/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40"/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40"/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40"/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40"/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40"/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40"/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40"/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40"/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40"/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40"/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40"/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40"/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40"/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40"/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40"/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40"/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40"/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40"/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40"/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40"/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40"/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40"/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40"/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40"/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40"/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40"/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40"/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40"/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40"/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40"/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40"/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40"/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40"/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40"/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40"/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40"/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40"/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40"/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40"/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40"/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40"/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40"/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40"/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40"/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40"/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40"/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40"/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40"/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40"/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40"/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40"/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40"/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40"/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40"/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40"/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40"/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40"/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0"/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0"/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0"/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0"/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0"/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0"/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0"/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0"/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0"/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0"/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40"/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0"/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0"/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0"/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0"/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0"/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0"/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0"/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0"/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0"/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0"/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0"/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0"/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0"/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0"/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0"/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0"/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0"/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0"/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0"/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0"/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0"/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0"/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0"/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0"/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0"/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0"/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0"/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0"/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0"/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0"/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0"/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0"/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0"/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0"/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0"/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0"/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0"/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0"/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0"/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" name="Google Shape;336;p40"/>
          <p:cNvGrpSpPr/>
          <p:nvPr/>
        </p:nvGrpSpPr>
        <p:grpSpPr>
          <a:xfrm>
            <a:off x="6826266" y="1175262"/>
            <a:ext cx="2012471" cy="2391463"/>
            <a:chOff x="11016213" y="5853720"/>
            <a:chExt cx="2012471" cy="2391463"/>
          </a:xfrm>
        </p:grpSpPr>
        <p:sp>
          <p:nvSpPr>
            <p:cNvPr id="337" name="Google Shape;337;p40"/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0"/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0"/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0"/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0"/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0"/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0"/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0"/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0"/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0"/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0"/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0"/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0"/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0"/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0"/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0"/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0"/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0"/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0"/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0"/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0"/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0"/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0"/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0"/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0"/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0"/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0"/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0"/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0"/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0"/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0"/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0"/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0"/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0"/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0"/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0"/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0"/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0"/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0"/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0"/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0"/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0"/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0"/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0"/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0"/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0"/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0"/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0"/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0"/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0"/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0"/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0"/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0"/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0"/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0"/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0"/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0"/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0"/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0"/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0"/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0"/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0"/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0"/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0"/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0"/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0"/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0"/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0"/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0"/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0"/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0"/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0"/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0"/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0"/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0"/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0"/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0"/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0"/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0"/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0"/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0"/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0"/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0"/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0"/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0"/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0"/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0"/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0"/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0"/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0"/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0"/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0"/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0"/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0"/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0"/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0"/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0"/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0"/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0"/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0"/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5" name="Google Shape;445;p40"/>
          <p:cNvSpPr/>
          <p:nvPr/>
        </p:nvSpPr>
        <p:spPr>
          <a:xfrm>
            <a:off x="490225" y="449803"/>
            <a:ext cx="1170794" cy="679970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6" name="Google Shape;446;p40"/>
          <p:cNvGrpSpPr/>
          <p:nvPr/>
        </p:nvGrpSpPr>
        <p:grpSpPr>
          <a:xfrm>
            <a:off x="-1208" y="3506288"/>
            <a:ext cx="9144294" cy="1637222"/>
            <a:chOff x="6554550" y="3707188"/>
            <a:chExt cx="7127831" cy="1637222"/>
          </a:xfrm>
        </p:grpSpPr>
        <p:sp>
          <p:nvSpPr>
            <p:cNvPr id="447" name="Google Shape;447;p40"/>
            <p:cNvSpPr/>
            <p:nvPr/>
          </p:nvSpPr>
          <p:spPr>
            <a:xfrm>
              <a:off x="6554550" y="3707188"/>
              <a:ext cx="7122500" cy="468875"/>
            </a:xfrm>
            <a:custGeom>
              <a:avLst/>
              <a:gdLst/>
              <a:ahLst/>
              <a:cxnLst/>
              <a:rect l="l" t="t" r="r" b="b"/>
              <a:pathLst>
                <a:path w="284900" h="18755" extrusionOk="0">
                  <a:moveTo>
                    <a:pt x="1" y="0"/>
                  </a:moveTo>
                  <a:lnTo>
                    <a:pt x="1" y="18754"/>
                  </a:lnTo>
                  <a:lnTo>
                    <a:pt x="284900" y="18754"/>
                  </a:lnTo>
                  <a:lnTo>
                    <a:pt x="28490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0"/>
            <p:cNvSpPr/>
            <p:nvPr/>
          </p:nvSpPr>
          <p:spPr>
            <a:xfrm>
              <a:off x="6554550" y="4172238"/>
              <a:ext cx="7124025" cy="496225"/>
            </a:xfrm>
            <a:custGeom>
              <a:avLst/>
              <a:gdLst/>
              <a:ahLst/>
              <a:cxnLst/>
              <a:rect l="l" t="t" r="r" b="b"/>
              <a:pathLst>
                <a:path w="284961" h="19849" extrusionOk="0">
                  <a:moveTo>
                    <a:pt x="1" y="0"/>
                  </a:moveTo>
                  <a:lnTo>
                    <a:pt x="1" y="19849"/>
                  </a:lnTo>
                  <a:lnTo>
                    <a:pt x="284960" y="16475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0"/>
            <p:cNvSpPr/>
            <p:nvPr/>
          </p:nvSpPr>
          <p:spPr>
            <a:xfrm>
              <a:off x="6554556" y="4217140"/>
              <a:ext cx="7124025" cy="635279"/>
            </a:xfrm>
            <a:custGeom>
              <a:avLst/>
              <a:gdLst/>
              <a:ahLst/>
              <a:cxnLst/>
              <a:rect l="l" t="t" r="r" b="b"/>
              <a:pathLst>
                <a:path w="284961" h="6476" extrusionOk="0">
                  <a:moveTo>
                    <a:pt x="284960" y="1"/>
                  </a:moveTo>
                  <a:lnTo>
                    <a:pt x="1" y="3375"/>
                  </a:lnTo>
                  <a:lnTo>
                    <a:pt x="1" y="6475"/>
                  </a:lnTo>
                  <a:lnTo>
                    <a:pt x="284960" y="647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2" name="Google Shape;452;p40"/>
          <p:cNvGrpSpPr/>
          <p:nvPr/>
        </p:nvGrpSpPr>
        <p:grpSpPr>
          <a:xfrm>
            <a:off x="3556588" y="2977545"/>
            <a:ext cx="1999791" cy="956170"/>
            <a:chOff x="1313950" y="2027925"/>
            <a:chExt cx="6516100" cy="3115575"/>
          </a:xfrm>
        </p:grpSpPr>
        <p:sp>
          <p:nvSpPr>
            <p:cNvPr id="453" name="Google Shape;453;p40"/>
            <p:cNvSpPr/>
            <p:nvPr/>
          </p:nvSpPr>
          <p:spPr>
            <a:xfrm>
              <a:off x="6738075" y="4060625"/>
              <a:ext cx="1039550" cy="1050950"/>
            </a:xfrm>
            <a:custGeom>
              <a:avLst/>
              <a:gdLst/>
              <a:ahLst/>
              <a:cxnLst/>
              <a:rect l="l" t="t" r="r" b="b"/>
              <a:pathLst>
                <a:path w="41582" h="42038" extrusionOk="0">
                  <a:moveTo>
                    <a:pt x="41582" y="1"/>
                  </a:moveTo>
                  <a:lnTo>
                    <a:pt x="0" y="2311"/>
                  </a:lnTo>
                  <a:lnTo>
                    <a:pt x="3131" y="42038"/>
                  </a:lnTo>
                  <a:lnTo>
                    <a:pt x="39484" y="40944"/>
                  </a:lnTo>
                  <a:lnTo>
                    <a:pt x="41582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0"/>
            <p:cNvSpPr/>
            <p:nvPr/>
          </p:nvSpPr>
          <p:spPr>
            <a:xfrm>
              <a:off x="6437150" y="3809875"/>
              <a:ext cx="1351125" cy="1313100"/>
            </a:xfrm>
            <a:custGeom>
              <a:avLst/>
              <a:gdLst/>
              <a:ahLst/>
              <a:cxnLst/>
              <a:rect l="l" t="t" r="r" b="b"/>
              <a:pathLst>
                <a:path w="54045" h="52524" extrusionOk="0">
                  <a:moveTo>
                    <a:pt x="1520" y="0"/>
                  </a:moveTo>
                  <a:lnTo>
                    <a:pt x="1" y="52524"/>
                  </a:lnTo>
                  <a:lnTo>
                    <a:pt x="15168" y="52068"/>
                  </a:lnTo>
                  <a:lnTo>
                    <a:pt x="12037" y="12341"/>
                  </a:lnTo>
                  <a:lnTo>
                    <a:pt x="53619" y="10031"/>
                  </a:lnTo>
                  <a:lnTo>
                    <a:pt x="54044" y="1702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0"/>
            <p:cNvSpPr/>
            <p:nvPr/>
          </p:nvSpPr>
          <p:spPr>
            <a:xfrm>
              <a:off x="6475150" y="3328100"/>
              <a:ext cx="1354900" cy="525100"/>
            </a:xfrm>
            <a:custGeom>
              <a:avLst/>
              <a:gdLst/>
              <a:ahLst/>
              <a:cxnLst/>
              <a:rect l="l" t="t" r="r" b="b"/>
              <a:pathLst>
                <a:path w="54196" h="21004" extrusionOk="0">
                  <a:moveTo>
                    <a:pt x="548" y="0"/>
                  </a:moveTo>
                  <a:lnTo>
                    <a:pt x="0" y="19271"/>
                  </a:lnTo>
                  <a:lnTo>
                    <a:pt x="54196" y="21004"/>
                  </a:lnTo>
                  <a:lnTo>
                    <a:pt x="54196" y="21004"/>
                  </a:lnTo>
                  <a:lnTo>
                    <a:pt x="47722" y="5137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6468300" y="3809875"/>
              <a:ext cx="1361750" cy="100325"/>
            </a:xfrm>
            <a:custGeom>
              <a:avLst/>
              <a:gdLst/>
              <a:ahLst/>
              <a:cxnLst/>
              <a:rect l="l" t="t" r="r" b="b"/>
              <a:pathLst>
                <a:path w="54470" h="4013" extrusionOk="0">
                  <a:moveTo>
                    <a:pt x="274" y="0"/>
                  </a:moveTo>
                  <a:lnTo>
                    <a:pt x="1" y="3435"/>
                  </a:lnTo>
                  <a:lnTo>
                    <a:pt x="53619" y="4012"/>
                  </a:lnTo>
                  <a:lnTo>
                    <a:pt x="54470" y="173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0"/>
            <p:cNvSpPr/>
            <p:nvPr/>
          </p:nvSpPr>
          <p:spPr>
            <a:xfrm>
              <a:off x="2639200" y="2169275"/>
              <a:ext cx="3892200" cy="955950"/>
            </a:xfrm>
            <a:custGeom>
              <a:avLst/>
              <a:gdLst/>
              <a:ahLst/>
              <a:cxnLst/>
              <a:rect l="l" t="t" r="r" b="b"/>
              <a:pathLst>
                <a:path w="155688" h="38238" extrusionOk="0">
                  <a:moveTo>
                    <a:pt x="76051" y="0"/>
                  </a:moveTo>
                  <a:lnTo>
                    <a:pt x="1" y="25259"/>
                  </a:lnTo>
                  <a:lnTo>
                    <a:pt x="305" y="35806"/>
                  </a:lnTo>
                  <a:lnTo>
                    <a:pt x="155171" y="38238"/>
                  </a:lnTo>
                  <a:lnTo>
                    <a:pt x="155688" y="25259"/>
                  </a:lnTo>
                  <a:lnTo>
                    <a:pt x="7605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0"/>
            <p:cNvSpPr/>
            <p:nvPr/>
          </p:nvSpPr>
          <p:spPr>
            <a:xfrm>
              <a:off x="2812475" y="2277925"/>
              <a:ext cx="3559350" cy="705975"/>
            </a:xfrm>
            <a:custGeom>
              <a:avLst/>
              <a:gdLst/>
              <a:ahLst/>
              <a:cxnLst/>
              <a:rect l="l" t="t" r="r" b="b"/>
              <a:pathLst>
                <a:path w="142374" h="28239" extrusionOk="0">
                  <a:moveTo>
                    <a:pt x="69515" y="1"/>
                  </a:moveTo>
                  <a:lnTo>
                    <a:pt x="1277" y="20730"/>
                  </a:lnTo>
                  <a:lnTo>
                    <a:pt x="0" y="25776"/>
                  </a:lnTo>
                  <a:lnTo>
                    <a:pt x="142374" y="28238"/>
                  </a:lnTo>
                  <a:lnTo>
                    <a:pt x="142374" y="22676"/>
                  </a:lnTo>
                  <a:lnTo>
                    <a:pt x="69515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2646800" y="3064425"/>
              <a:ext cx="3871675" cy="2079075"/>
            </a:xfrm>
            <a:custGeom>
              <a:avLst/>
              <a:gdLst/>
              <a:ahLst/>
              <a:cxnLst/>
              <a:rect l="l" t="t" r="r" b="b"/>
              <a:pathLst>
                <a:path w="154867" h="83163" extrusionOk="0">
                  <a:moveTo>
                    <a:pt x="1" y="0"/>
                  </a:moveTo>
                  <a:lnTo>
                    <a:pt x="2372" y="83162"/>
                  </a:lnTo>
                  <a:lnTo>
                    <a:pt x="31795" y="82919"/>
                  </a:lnTo>
                  <a:cubicBezTo>
                    <a:pt x="27387" y="64044"/>
                    <a:pt x="18725" y="25411"/>
                    <a:pt x="18725" y="25411"/>
                  </a:cubicBezTo>
                  <a:lnTo>
                    <a:pt x="154138" y="20487"/>
                  </a:lnTo>
                  <a:lnTo>
                    <a:pt x="154867" y="24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3114900" y="3576575"/>
              <a:ext cx="3385350" cy="1560850"/>
            </a:xfrm>
            <a:custGeom>
              <a:avLst/>
              <a:gdLst/>
              <a:ahLst/>
              <a:cxnLst/>
              <a:rect l="l" t="t" r="r" b="b"/>
              <a:pathLst>
                <a:path w="135414" h="62434" extrusionOk="0">
                  <a:moveTo>
                    <a:pt x="135414" y="1"/>
                  </a:moveTo>
                  <a:lnTo>
                    <a:pt x="1" y="4925"/>
                  </a:lnTo>
                  <a:cubicBezTo>
                    <a:pt x="1" y="4925"/>
                    <a:pt x="8663" y="43558"/>
                    <a:pt x="13071" y="62433"/>
                  </a:cubicBezTo>
                  <a:lnTo>
                    <a:pt x="132921" y="61339"/>
                  </a:lnTo>
                  <a:lnTo>
                    <a:pt x="135414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3618700" y="3787075"/>
              <a:ext cx="1823775" cy="1345775"/>
            </a:xfrm>
            <a:custGeom>
              <a:avLst/>
              <a:gdLst/>
              <a:ahLst/>
              <a:cxnLst/>
              <a:rect l="l" t="t" r="r" b="b"/>
              <a:pathLst>
                <a:path w="72951" h="53831" extrusionOk="0">
                  <a:moveTo>
                    <a:pt x="72951" y="0"/>
                  </a:moveTo>
                  <a:lnTo>
                    <a:pt x="1" y="1064"/>
                  </a:lnTo>
                  <a:lnTo>
                    <a:pt x="5047" y="53162"/>
                  </a:lnTo>
                  <a:lnTo>
                    <a:pt x="8664" y="53162"/>
                  </a:lnTo>
                  <a:lnTo>
                    <a:pt x="66324" y="53831"/>
                  </a:lnTo>
                  <a:lnTo>
                    <a:pt x="70094" y="53831"/>
                  </a:lnTo>
                  <a:lnTo>
                    <a:pt x="7295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3756250" y="3931450"/>
              <a:ext cx="1567675" cy="807025"/>
            </a:xfrm>
            <a:custGeom>
              <a:avLst/>
              <a:gdLst/>
              <a:ahLst/>
              <a:cxnLst/>
              <a:rect l="l" t="t" r="r" b="b"/>
              <a:pathLst>
                <a:path w="62707" h="32281" extrusionOk="0">
                  <a:moveTo>
                    <a:pt x="62707" y="0"/>
                  </a:moveTo>
                  <a:lnTo>
                    <a:pt x="1" y="5077"/>
                  </a:lnTo>
                  <a:lnTo>
                    <a:pt x="3162" y="32281"/>
                  </a:lnTo>
                  <a:lnTo>
                    <a:pt x="60944" y="23071"/>
                  </a:lnTo>
                  <a:lnTo>
                    <a:pt x="62707" y="0"/>
                  </a:lnTo>
                  <a:close/>
                </a:path>
              </a:pathLst>
            </a:custGeom>
            <a:solidFill>
              <a:srgbClr val="F9A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1355750" y="3830375"/>
              <a:ext cx="1325275" cy="1286525"/>
            </a:xfrm>
            <a:custGeom>
              <a:avLst/>
              <a:gdLst/>
              <a:ahLst/>
              <a:cxnLst/>
              <a:rect l="l" t="t" r="r" b="b"/>
              <a:pathLst>
                <a:path w="53011" h="51461" extrusionOk="0">
                  <a:moveTo>
                    <a:pt x="52524" y="1"/>
                  </a:moveTo>
                  <a:lnTo>
                    <a:pt x="1" y="1703"/>
                  </a:lnTo>
                  <a:lnTo>
                    <a:pt x="2523" y="51005"/>
                  </a:lnTo>
                  <a:lnTo>
                    <a:pt x="18542" y="51461"/>
                  </a:lnTo>
                  <a:lnTo>
                    <a:pt x="11338" y="14256"/>
                  </a:lnTo>
                  <a:lnTo>
                    <a:pt x="11338" y="14256"/>
                  </a:lnTo>
                  <a:lnTo>
                    <a:pt x="53011" y="17053"/>
                  </a:lnTo>
                  <a:lnTo>
                    <a:pt x="52524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1639200" y="4186775"/>
              <a:ext cx="1066900" cy="956725"/>
            </a:xfrm>
            <a:custGeom>
              <a:avLst/>
              <a:gdLst/>
              <a:ahLst/>
              <a:cxnLst/>
              <a:rect l="l" t="t" r="r" b="b"/>
              <a:pathLst>
                <a:path w="42676" h="38269" extrusionOk="0">
                  <a:moveTo>
                    <a:pt x="0" y="0"/>
                  </a:moveTo>
                  <a:lnTo>
                    <a:pt x="7204" y="37205"/>
                  </a:lnTo>
                  <a:lnTo>
                    <a:pt x="42676" y="38268"/>
                  </a:lnTo>
                  <a:lnTo>
                    <a:pt x="42676" y="38268"/>
                  </a:lnTo>
                  <a:lnTo>
                    <a:pt x="41673" y="2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1313950" y="3349375"/>
              <a:ext cx="1354925" cy="525100"/>
            </a:xfrm>
            <a:custGeom>
              <a:avLst/>
              <a:gdLst/>
              <a:ahLst/>
              <a:cxnLst/>
              <a:rect l="l" t="t" r="r" b="b"/>
              <a:pathLst>
                <a:path w="54197" h="21004" extrusionOk="0">
                  <a:moveTo>
                    <a:pt x="53649" y="0"/>
                  </a:moveTo>
                  <a:lnTo>
                    <a:pt x="6475" y="5137"/>
                  </a:lnTo>
                  <a:lnTo>
                    <a:pt x="1" y="21004"/>
                  </a:lnTo>
                  <a:lnTo>
                    <a:pt x="54196" y="19241"/>
                  </a:lnTo>
                  <a:lnTo>
                    <a:pt x="53649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2579175" y="2983875"/>
              <a:ext cx="3990975" cy="243950"/>
            </a:xfrm>
            <a:custGeom>
              <a:avLst/>
              <a:gdLst/>
              <a:ahLst/>
              <a:cxnLst/>
              <a:rect l="l" t="t" r="r" b="b"/>
              <a:pathLst>
                <a:path w="159639" h="9758" extrusionOk="0">
                  <a:moveTo>
                    <a:pt x="1" y="0"/>
                  </a:moveTo>
                  <a:lnTo>
                    <a:pt x="821" y="9757"/>
                  </a:lnTo>
                  <a:lnTo>
                    <a:pt x="159639" y="9757"/>
                  </a:lnTo>
                  <a:lnTo>
                    <a:pt x="159639" y="1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2599700" y="3227800"/>
              <a:ext cx="3970450" cy="76000"/>
            </a:xfrm>
            <a:custGeom>
              <a:avLst/>
              <a:gdLst/>
              <a:ahLst/>
              <a:cxnLst/>
              <a:rect l="l" t="t" r="r" b="b"/>
              <a:pathLst>
                <a:path w="158818" h="3040" extrusionOk="0">
                  <a:moveTo>
                    <a:pt x="0" y="0"/>
                  </a:moveTo>
                  <a:lnTo>
                    <a:pt x="1338" y="3040"/>
                  </a:lnTo>
                  <a:lnTo>
                    <a:pt x="157055" y="3040"/>
                  </a:lnTo>
                  <a:lnTo>
                    <a:pt x="158818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2535875" y="2055275"/>
              <a:ext cx="4089000" cy="860225"/>
            </a:xfrm>
            <a:custGeom>
              <a:avLst/>
              <a:gdLst/>
              <a:ahLst/>
              <a:cxnLst/>
              <a:rect l="l" t="t" r="r" b="b"/>
              <a:pathLst>
                <a:path w="163560" h="34409" extrusionOk="0">
                  <a:moveTo>
                    <a:pt x="81734" y="1"/>
                  </a:moveTo>
                  <a:lnTo>
                    <a:pt x="0" y="26840"/>
                  </a:lnTo>
                  <a:lnTo>
                    <a:pt x="426" y="32828"/>
                  </a:lnTo>
                  <a:lnTo>
                    <a:pt x="80883" y="6262"/>
                  </a:lnTo>
                  <a:lnTo>
                    <a:pt x="163559" y="34409"/>
                  </a:lnTo>
                  <a:lnTo>
                    <a:pt x="163559" y="25685"/>
                  </a:lnTo>
                  <a:lnTo>
                    <a:pt x="81734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0"/>
            <p:cNvSpPr/>
            <p:nvPr/>
          </p:nvSpPr>
          <p:spPr>
            <a:xfrm>
              <a:off x="2520675" y="2027925"/>
              <a:ext cx="4104200" cy="860225"/>
            </a:xfrm>
            <a:custGeom>
              <a:avLst/>
              <a:gdLst/>
              <a:ahLst/>
              <a:cxnLst/>
              <a:rect l="l" t="t" r="r" b="b"/>
              <a:pathLst>
                <a:path w="164168" h="34409" extrusionOk="0">
                  <a:moveTo>
                    <a:pt x="82342" y="1"/>
                  </a:moveTo>
                  <a:lnTo>
                    <a:pt x="0" y="26718"/>
                  </a:lnTo>
                  <a:lnTo>
                    <a:pt x="1034" y="32858"/>
                  </a:lnTo>
                  <a:lnTo>
                    <a:pt x="81491" y="6262"/>
                  </a:lnTo>
                  <a:lnTo>
                    <a:pt x="164167" y="34408"/>
                  </a:lnTo>
                  <a:lnTo>
                    <a:pt x="164167" y="25715"/>
                  </a:lnTo>
                  <a:lnTo>
                    <a:pt x="82342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0"/>
            <p:cNvSpPr/>
            <p:nvPr/>
          </p:nvSpPr>
          <p:spPr>
            <a:xfrm>
              <a:off x="5776800" y="3874450"/>
              <a:ext cx="336650" cy="114025"/>
            </a:xfrm>
            <a:custGeom>
              <a:avLst/>
              <a:gdLst/>
              <a:ahLst/>
              <a:cxnLst/>
              <a:rect l="l" t="t" r="r" b="b"/>
              <a:pathLst>
                <a:path w="13466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0"/>
            <p:cNvSpPr/>
            <p:nvPr/>
          </p:nvSpPr>
          <p:spPr>
            <a:xfrm>
              <a:off x="3091350" y="3977050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0" y="0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0"/>
            <p:cNvSpPr/>
            <p:nvPr/>
          </p:nvSpPr>
          <p:spPr>
            <a:xfrm>
              <a:off x="6062525" y="4135850"/>
              <a:ext cx="337425" cy="114025"/>
            </a:xfrm>
            <a:custGeom>
              <a:avLst/>
              <a:gdLst/>
              <a:ahLst/>
              <a:cxnLst/>
              <a:rect l="l" t="t" r="r" b="b"/>
              <a:pathLst>
                <a:path w="13497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0"/>
            <p:cNvSpPr/>
            <p:nvPr/>
          </p:nvSpPr>
          <p:spPr>
            <a:xfrm>
              <a:off x="7330800" y="4139650"/>
              <a:ext cx="337400" cy="114025"/>
            </a:xfrm>
            <a:custGeom>
              <a:avLst/>
              <a:gdLst/>
              <a:ahLst/>
              <a:cxnLst/>
              <a:rect l="l" t="t" r="r" b="b"/>
              <a:pathLst>
                <a:path w="13496" h="4561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0"/>
            <p:cNvSpPr/>
            <p:nvPr/>
          </p:nvSpPr>
          <p:spPr>
            <a:xfrm>
              <a:off x="5656750" y="4588750"/>
              <a:ext cx="336650" cy="114000"/>
            </a:xfrm>
            <a:custGeom>
              <a:avLst/>
              <a:gdLst/>
              <a:ahLst/>
              <a:cxnLst/>
              <a:rect l="l" t="t" r="r" b="b"/>
              <a:pathLst>
                <a:path w="1346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0"/>
            <p:cNvSpPr/>
            <p:nvPr/>
          </p:nvSpPr>
          <p:spPr>
            <a:xfrm>
              <a:off x="2114875" y="4312925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1" y="0"/>
                  </a:moveTo>
                  <a:lnTo>
                    <a:pt x="1" y="4559"/>
                  </a:lnTo>
                  <a:lnTo>
                    <a:pt x="13497" y="4559"/>
                  </a:lnTo>
                  <a:lnTo>
                    <a:pt x="13497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0"/>
            <p:cNvSpPr/>
            <p:nvPr/>
          </p:nvSpPr>
          <p:spPr>
            <a:xfrm>
              <a:off x="5331500" y="2713350"/>
              <a:ext cx="336675" cy="114000"/>
            </a:xfrm>
            <a:custGeom>
              <a:avLst/>
              <a:gdLst/>
              <a:ahLst/>
              <a:cxnLst/>
              <a:rect l="l" t="t" r="r" b="b"/>
              <a:pathLst>
                <a:path w="13467" h="4560" extrusionOk="0">
                  <a:moveTo>
                    <a:pt x="1" y="0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0"/>
            <p:cNvSpPr/>
            <p:nvPr/>
          </p:nvSpPr>
          <p:spPr>
            <a:xfrm>
              <a:off x="3770700" y="2573525"/>
              <a:ext cx="337400" cy="114000"/>
            </a:xfrm>
            <a:custGeom>
              <a:avLst/>
              <a:gdLst/>
              <a:ahLst/>
              <a:cxnLst/>
              <a:rect l="l" t="t" r="r" b="b"/>
              <a:pathLst>
                <a:path w="1349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0"/>
            <p:cNvSpPr/>
            <p:nvPr/>
          </p:nvSpPr>
          <p:spPr>
            <a:xfrm>
              <a:off x="3560950" y="3746025"/>
              <a:ext cx="1938525" cy="1391400"/>
            </a:xfrm>
            <a:custGeom>
              <a:avLst/>
              <a:gdLst/>
              <a:ahLst/>
              <a:cxnLst/>
              <a:rect l="l" t="t" r="r" b="b"/>
              <a:pathLst>
                <a:path w="77541" h="55656" extrusionOk="0">
                  <a:moveTo>
                    <a:pt x="77540" y="1"/>
                  </a:moveTo>
                  <a:lnTo>
                    <a:pt x="1" y="1247"/>
                  </a:lnTo>
                  <a:lnTo>
                    <a:pt x="5381" y="54926"/>
                  </a:lnTo>
                  <a:lnTo>
                    <a:pt x="9211" y="54926"/>
                  </a:lnTo>
                  <a:lnTo>
                    <a:pt x="3466" y="3588"/>
                  </a:lnTo>
                  <a:lnTo>
                    <a:pt x="73954" y="2706"/>
                  </a:lnTo>
                  <a:lnTo>
                    <a:pt x="73954" y="2706"/>
                  </a:lnTo>
                  <a:lnTo>
                    <a:pt x="70519" y="55655"/>
                  </a:lnTo>
                  <a:lnTo>
                    <a:pt x="74501" y="55655"/>
                  </a:lnTo>
                  <a:lnTo>
                    <a:pt x="77540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0"/>
            <p:cNvSpPr/>
            <p:nvPr/>
          </p:nvSpPr>
          <p:spPr>
            <a:xfrm>
              <a:off x="4445475" y="3801225"/>
              <a:ext cx="110125" cy="1322525"/>
            </a:xfrm>
            <a:custGeom>
              <a:avLst/>
              <a:gdLst/>
              <a:ahLst/>
              <a:cxnLst/>
              <a:rect l="l" t="t" r="r" b="b"/>
              <a:pathLst>
                <a:path w="4405" h="52901" extrusionOk="0">
                  <a:moveTo>
                    <a:pt x="4142" y="0"/>
                  </a:moveTo>
                  <a:lnTo>
                    <a:pt x="4142" y="0"/>
                  </a:lnTo>
                  <a:cubicBezTo>
                    <a:pt x="4139" y="0"/>
                    <a:pt x="4137" y="4"/>
                    <a:pt x="4134" y="12"/>
                  </a:cubicBezTo>
                  <a:cubicBezTo>
                    <a:pt x="4023" y="326"/>
                    <a:pt x="3570" y="431"/>
                    <a:pt x="3016" y="431"/>
                  </a:cubicBezTo>
                  <a:cubicBezTo>
                    <a:pt x="1909" y="431"/>
                    <a:pt x="396" y="12"/>
                    <a:pt x="396" y="12"/>
                  </a:cubicBezTo>
                  <a:lnTo>
                    <a:pt x="1" y="52718"/>
                  </a:lnTo>
                  <a:lnTo>
                    <a:pt x="2432" y="52900"/>
                  </a:lnTo>
                  <a:cubicBezTo>
                    <a:pt x="2432" y="52900"/>
                    <a:pt x="4405" y="0"/>
                    <a:pt x="4142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0"/>
            <p:cNvSpPr/>
            <p:nvPr/>
          </p:nvSpPr>
          <p:spPr>
            <a:xfrm>
              <a:off x="6518475" y="2882050"/>
              <a:ext cx="106400" cy="137550"/>
            </a:xfrm>
            <a:custGeom>
              <a:avLst/>
              <a:gdLst/>
              <a:ahLst/>
              <a:cxnLst/>
              <a:rect l="l" t="t" r="r" b="b"/>
              <a:pathLst>
                <a:path w="4256" h="5502" extrusionOk="0">
                  <a:moveTo>
                    <a:pt x="395" y="0"/>
                  </a:moveTo>
                  <a:lnTo>
                    <a:pt x="0" y="5502"/>
                  </a:lnTo>
                  <a:lnTo>
                    <a:pt x="4255" y="1338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0"/>
            <p:cNvSpPr/>
            <p:nvPr/>
          </p:nvSpPr>
          <p:spPr>
            <a:xfrm>
              <a:off x="2546500" y="2845575"/>
              <a:ext cx="98825" cy="139075"/>
            </a:xfrm>
            <a:custGeom>
              <a:avLst/>
              <a:gdLst/>
              <a:ahLst/>
              <a:cxnLst/>
              <a:rect l="l" t="t" r="r" b="b"/>
              <a:pathLst>
                <a:path w="3953" h="5563" extrusionOk="0">
                  <a:moveTo>
                    <a:pt x="3739" y="0"/>
                  </a:moveTo>
                  <a:lnTo>
                    <a:pt x="1" y="1216"/>
                  </a:lnTo>
                  <a:lnTo>
                    <a:pt x="3952" y="5563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0"/>
            <p:cNvSpPr/>
            <p:nvPr/>
          </p:nvSpPr>
          <p:spPr>
            <a:xfrm>
              <a:off x="4265375" y="2362275"/>
              <a:ext cx="636050" cy="598050"/>
            </a:xfrm>
            <a:custGeom>
              <a:avLst/>
              <a:gdLst/>
              <a:ahLst/>
              <a:cxnLst/>
              <a:rect l="l" t="t" r="r" b="b"/>
              <a:pathLst>
                <a:path w="25442" h="23922" extrusionOk="0">
                  <a:moveTo>
                    <a:pt x="12098" y="1"/>
                  </a:moveTo>
                  <a:cubicBezTo>
                    <a:pt x="5290" y="1"/>
                    <a:pt x="1" y="5837"/>
                    <a:pt x="1" y="11946"/>
                  </a:cubicBezTo>
                  <a:cubicBezTo>
                    <a:pt x="1" y="19667"/>
                    <a:pt x="6688" y="23922"/>
                    <a:pt x="13527" y="23922"/>
                  </a:cubicBezTo>
                  <a:cubicBezTo>
                    <a:pt x="20335" y="23922"/>
                    <a:pt x="25442" y="17235"/>
                    <a:pt x="25442" y="11095"/>
                  </a:cubicBezTo>
                  <a:cubicBezTo>
                    <a:pt x="25442" y="4985"/>
                    <a:pt x="18907" y="1"/>
                    <a:pt x="12098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0"/>
            <p:cNvSpPr/>
            <p:nvPr/>
          </p:nvSpPr>
          <p:spPr>
            <a:xfrm>
              <a:off x="4247150" y="2353150"/>
              <a:ext cx="636050" cy="598075"/>
            </a:xfrm>
            <a:custGeom>
              <a:avLst/>
              <a:gdLst/>
              <a:ahLst/>
              <a:cxnLst/>
              <a:rect l="l" t="t" r="r" b="b"/>
              <a:pathLst>
                <a:path w="25442" h="23923" extrusionOk="0">
                  <a:moveTo>
                    <a:pt x="12098" y="1"/>
                  </a:moveTo>
                  <a:cubicBezTo>
                    <a:pt x="5289" y="1"/>
                    <a:pt x="0" y="5837"/>
                    <a:pt x="0" y="11946"/>
                  </a:cubicBezTo>
                  <a:cubicBezTo>
                    <a:pt x="0" y="19697"/>
                    <a:pt x="6718" y="23922"/>
                    <a:pt x="13526" y="23922"/>
                  </a:cubicBezTo>
                  <a:cubicBezTo>
                    <a:pt x="20335" y="23922"/>
                    <a:pt x="25441" y="17235"/>
                    <a:pt x="25441" y="11095"/>
                  </a:cubicBezTo>
                  <a:cubicBezTo>
                    <a:pt x="25441" y="4986"/>
                    <a:pt x="18906" y="1"/>
                    <a:pt x="12098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0"/>
            <p:cNvSpPr/>
            <p:nvPr/>
          </p:nvSpPr>
          <p:spPr>
            <a:xfrm>
              <a:off x="4331500" y="2385825"/>
              <a:ext cx="516750" cy="322225"/>
            </a:xfrm>
            <a:custGeom>
              <a:avLst/>
              <a:gdLst/>
              <a:ahLst/>
              <a:cxnLst/>
              <a:rect l="l" t="t" r="r" b="b"/>
              <a:pathLst>
                <a:path w="20670" h="12889" extrusionOk="0">
                  <a:moveTo>
                    <a:pt x="8785" y="1"/>
                  </a:moveTo>
                  <a:cubicBezTo>
                    <a:pt x="5107" y="1"/>
                    <a:pt x="1945" y="1885"/>
                    <a:pt x="0" y="4591"/>
                  </a:cubicBezTo>
                  <a:cubicBezTo>
                    <a:pt x="6626" y="7691"/>
                    <a:pt x="13313" y="10670"/>
                    <a:pt x="20244" y="12889"/>
                  </a:cubicBezTo>
                  <a:cubicBezTo>
                    <a:pt x="20517" y="11916"/>
                    <a:pt x="20669" y="10882"/>
                    <a:pt x="20669" y="9879"/>
                  </a:cubicBezTo>
                  <a:cubicBezTo>
                    <a:pt x="20669" y="4408"/>
                    <a:pt x="14864" y="1"/>
                    <a:pt x="8785" y="1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0"/>
            <p:cNvSpPr/>
            <p:nvPr/>
          </p:nvSpPr>
          <p:spPr>
            <a:xfrm>
              <a:off x="4281350" y="2500575"/>
              <a:ext cx="556250" cy="417975"/>
            </a:xfrm>
            <a:custGeom>
              <a:avLst/>
              <a:gdLst/>
              <a:ahLst/>
              <a:cxnLst/>
              <a:rect l="l" t="t" r="r" b="b"/>
              <a:pathLst>
                <a:path w="22250" h="16719" extrusionOk="0">
                  <a:moveTo>
                    <a:pt x="2006" y="1"/>
                  </a:moveTo>
                  <a:cubicBezTo>
                    <a:pt x="760" y="1794"/>
                    <a:pt x="0" y="3891"/>
                    <a:pt x="0" y="6049"/>
                  </a:cubicBezTo>
                  <a:cubicBezTo>
                    <a:pt x="0" y="12949"/>
                    <a:pt x="5988" y="16718"/>
                    <a:pt x="12067" y="16718"/>
                  </a:cubicBezTo>
                  <a:cubicBezTo>
                    <a:pt x="17022" y="16718"/>
                    <a:pt x="20973" y="12736"/>
                    <a:pt x="22250" y="8299"/>
                  </a:cubicBezTo>
                  <a:cubicBezTo>
                    <a:pt x="15319" y="6080"/>
                    <a:pt x="8632" y="3101"/>
                    <a:pt x="2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0"/>
            <p:cNvSpPr/>
            <p:nvPr/>
          </p:nvSpPr>
          <p:spPr>
            <a:xfrm>
              <a:off x="4525275" y="2515775"/>
              <a:ext cx="79800" cy="160350"/>
            </a:xfrm>
            <a:custGeom>
              <a:avLst/>
              <a:gdLst/>
              <a:ahLst/>
              <a:cxnLst/>
              <a:rect l="l" t="t" r="r" b="b"/>
              <a:pathLst>
                <a:path w="3192" h="6414" extrusionOk="0">
                  <a:moveTo>
                    <a:pt x="1550" y="1"/>
                  </a:moveTo>
                  <a:lnTo>
                    <a:pt x="0" y="2189"/>
                  </a:lnTo>
                  <a:lnTo>
                    <a:pt x="1246" y="2189"/>
                  </a:lnTo>
                  <a:lnTo>
                    <a:pt x="1246" y="6414"/>
                  </a:lnTo>
                  <a:lnTo>
                    <a:pt x="2128" y="6414"/>
                  </a:lnTo>
                  <a:lnTo>
                    <a:pt x="1854" y="1885"/>
                  </a:lnTo>
                  <a:lnTo>
                    <a:pt x="3192" y="1885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0"/>
            <p:cNvSpPr/>
            <p:nvPr/>
          </p:nvSpPr>
          <p:spPr>
            <a:xfrm>
              <a:off x="4553375" y="2593275"/>
              <a:ext cx="252325" cy="88175"/>
            </a:xfrm>
            <a:custGeom>
              <a:avLst/>
              <a:gdLst/>
              <a:ahLst/>
              <a:cxnLst/>
              <a:rect l="l" t="t" r="r" b="b"/>
              <a:pathLst>
                <a:path w="10093" h="3527" extrusionOk="0">
                  <a:moveTo>
                    <a:pt x="7600" y="1"/>
                  </a:moveTo>
                  <a:lnTo>
                    <a:pt x="7934" y="1217"/>
                  </a:lnTo>
                  <a:lnTo>
                    <a:pt x="1" y="2676"/>
                  </a:lnTo>
                  <a:lnTo>
                    <a:pt x="244" y="3527"/>
                  </a:lnTo>
                  <a:lnTo>
                    <a:pt x="8390" y="1703"/>
                  </a:lnTo>
                  <a:lnTo>
                    <a:pt x="8755" y="3010"/>
                  </a:lnTo>
                  <a:lnTo>
                    <a:pt x="10092" y="913"/>
                  </a:lnTo>
                  <a:lnTo>
                    <a:pt x="760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0"/>
            <p:cNvSpPr/>
            <p:nvPr/>
          </p:nvSpPr>
          <p:spPr>
            <a:xfrm>
              <a:off x="1313950" y="3830375"/>
              <a:ext cx="1361750" cy="101100"/>
            </a:xfrm>
            <a:custGeom>
              <a:avLst/>
              <a:gdLst/>
              <a:ahLst/>
              <a:cxnLst/>
              <a:rect l="l" t="t" r="r" b="b"/>
              <a:pathLst>
                <a:path w="54470" h="4044" extrusionOk="0">
                  <a:moveTo>
                    <a:pt x="54196" y="1"/>
                  </a:moveTo>
                  <a:lnTo>
                    <a:pt x="1" y="1764"/>
                  </a:lnTo>
                  <a:lnTo>
                    <a:pt x="852" y="4043"/>
                  </a:lnTo>
                  <a:lnTo>
                    <a:pt x="54470" y="3466"/>
                  </a:lnTo>
                  <a:lnTo>
                    <a:pt x="54196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9" name="Google Shape;489;p40">
            <a:hlinkClick r:id="rId5" action="ppaction://hlinksldjump"/>
          </p:cNvPr>
          <p:cNvSpPr/>
          <p:nvPr/>
        </p:nvSpPr>
        <p:spPr>
          <a:xfrm>
            <a:off x="3297700" y="3851225"/>
            <a:ext cx="2548500" cy="572700"/>
          </a:xfrm>
          <a:prstGeom prst="roundRect">
            <a:avLst>
              <a:gd name="adj" fmla="val 30219"/>
            </a:avLst>
          </a:prstGeom>
          <a:solidFill>
            <a:schemeClr val="lt2"/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40"/>
          <p:cNvSpPr/>
          <p:nvPr/>
        </p:nvSpPr>
        <p:spPr>
          <a:xfrm>
            <a:off x="6542212" y="3762350"/>
            <a:ext cx="2616038" cy="888818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40"/>
          <p:cNvSpPr/>
          <p:nvPr/>
        </p:nvSpPr>
        <p:spPr>
          <a:xfrm>
            <a:off x="-14225" y="3762361"/>
            <a:ext cx="2616038" cy="888818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2" name="Google Shape;492;p40"/>
          <p:cNvGrpSpPr/>
          <p:nvPr/>
        </p:nvGrpSpPr>
        <p:grpSpPr>
          <a:xfrm>
            <a:off x="6771113" y="2827500"/>
            <a:ext cx="1104150" cy="2065350"/>
            <a:chOff x="35658225" y="12492275"/>
            <a:chExt cx="1104150" cy="2065350"/>
          </a:xfrm>
        </p:grpSpPr>
        <p:sp>
          <p:nvSpPr>
            <p:cNvPr id="493" name="Google Shape;493;p40"/>
            <p:cNvSpPr/>
            <p:nvPr/>
          </p:nvSpPr>
          <p:spPr>
            <a:xfrm>
              <a:off x="35658225" y="12736025"/>
              <a:ext cx="1104150" cy="1000175"/>
            </a:xfrm>
            <a:custGeom>
              <a:avLst/>
              <a:gdLst/>
              <a:ahLst/>
              <a:cxnLst/>
              <a:rect l="l" t="t" r="r" b="b"/>
              <a:pathLst>
                <a:path w="44166" h="40007" extrusionOk="0">
                  <a:moveTo>
                    <a:pt x="31369" y="1"/>
                  </a:moveTo>
                  <a:lnTo>
                    <a:pt x="1581" y="4591"/>
                  </a:lnTo>
                  <a:cubicBezTo>
                    <a:pt x="1581" y="4591"/>
                    <a:pt x="1" y="26020"/>
                    <a:pt x="9089" y="33436"/>
                  </a:cubicBezTo>
                  <a:cubicBezTo>
                    <a:pt x="14157" y="37572"/>
                    <a:pt x="21816" y="40007"/>
                    <a:pt x="27858" y="40007"/>
                  </a:cubicBezTo>
                  <a:cubicBezTo>
                    <a:pt x="32650" y="40007"/>
                    <a:pt x="36425" y="38475"/>
                    <a:pt x="37083" y="35047"/>
                  </a:cubicBezTo>
                  <a:cubicBezTo>
                    <a:pt x="37083" y="35047"/>
                    <a:pt x="37118" y="35050"/>
                    <a:pt x="37182" y="35050"/>
                  </a:cubicBezTo>
                  <a:cubicBezTo>
                    <a:pt x="37773" y="35050"/>
                    <a:pt x="40829" y="34777"/>
                    <a:pt x="40609" y="29120"/>
                  </a:cubicBezTo>
                  <a:cubicBezTo>
                    <a:pt x="40609" y="29120"/>
                    <a:pt x="43254" y="28542"/>
                    <a:pt x="43710" y="24895"/>
                  </a:cubicBezTo>
                  <a:cubicBezTo>
                    <a:pt x="44166" y="21248"/>
                    <a:pt x="36111" y="18269"/>
                    <a:pt x="34378" y="13162"/>
                  </a:cubicBezTo>
                  <a:cubicBezTo>
                    <a:pt x="32646" y="8025"/>
                    <a:pt x="31369" y="1"/>
                    <a:pt x="3136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0"/>
            <p:cNvSpPr/>
            <p:nvPr/>
          </p:nvSpPr>
          <p:spPr>
            <a:xfrm>
              <a:off x="35897600" y="13187750"/>
              <a:ext cx="551700" cy="602400"/>
            </a:xfrm>
            <a:custGeom>
              <a:avLst/>
              <a:gdLst/>
              <a:ahLst/>
              <a:cxnLst/>
              <a:rect l="l" t="t" r="r" b="b"/>
              <a:pathLst>
                <a:path w="22068" h="24096" extrusionOk="0">
                  <a:moveTo>
                    <a:pt x="11171" y="0"/>
                  </a:moveTo>
                  <a:cubicBezTo>
                    <a:pt x="9954" y="0"/>
                    <a:pt x="8643" y="74"/>
                    <a:pt x="7265" y="230"/>
                  </a:cubicBezTo>
                  <a:cubicBezTo>
                    <a:pt x="7265" y="230"/>
                    <a:pt x="0" y="929"/>
                    <a:pt x="395" y="5337"/>
                  </a:cubicBezTo>
                  <a:cubicBezTo>
                    <a:pt x="821" y="9744"/>
                    <a:pt x="456" y="19714"/>
                    <a:pt x="2797" y="23392"/>
                  </a:cubicBezTo>
                  <a:cubicBezTo>
                    <a:pt x="3132" y="23900"/>
                    <a:pt x="4690" y="24095"/>
                    <a:pt x="6733" y="24095"/>
                  </a:cubicBezTo>
                  <a:cubicBezTo>
                    <a:pt x="10801" y="24095"/>
                    <a:pt x="16792" y="23320"/>
                    <a:pt x="18876" y="22692"/>
                  </a:cubicBezTo>
                  <a:cubicBezTo>
                    <a:pt x="21976" y="21750"/>
                    <a:pt x="22067" y="18832"/>
                    <a:pt x="21733" y="15853"/>
                  </a:cubicBezTo>
                  <a:cubicBezTo>
                    <a:pt x="21368" y="12875"/>
                    <a:pt x="20426" y="5793"/>
                    <a:pt x="19362" y="2601"/>
                  </a:cubicBezTo>
                  <a:cubicBezTo>
                    <a:pt x="18837" y="1000"/>
                    <a:pt x="15643" y="0"/>
                    <a:pt x="1117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0"/>
            <p:cNvSpPr/>
            <p:nvPr/>
          </p:nvSpPr>
          <p:spPr>
            <a:xfrm>
              <a:off x="35917350" y="13186300"/>
              <a:ext cx="551700" cy="602325"/>
            </a:xfrm>
            <a:custGeom>
              <a:avLst/>
              <a:gdLst/>
              <a:ahLst/>
              <a:cxnLst/>
              <a:rect l="l" t="t" r="r" b="b"/>
              <a:pathLst>
                <a:path w="22068" h="24093" extrusionOk="0">
                  <a:moveTo>
                    <a:pt x="11118" y="1"/>
                  </a:moveTo>
                  <a:cubicBezTo>
                    <a:pt x="9916" y="1"/>
                    <a:pt x="8623" y="74"/>
                    <a:pt x="7265" y="227"/>
                  </a:cubicBezTo>
                  <a:cubicBezTo>
                    <a:pt x="7265" y="227"/>
                    <a:pt x="0" y="957"/>
                    <a:pt x="426" y="5364"/>
                  </a:cubicBezTo>
                  <a:cubicBezTo>
                    <a:pt x="852" y="9741"/>
                    <a:pt x="456" y="19741"/>
                    <a:pt x="2827" y="23389"/>
                  </a:cubicBezTo>
                  <a:cubicBezTo>
                    <a:pt x="3152" y="23897"/>
                    <a:pt x="4704" y="24092"/>
                    <a:pt x="6742" y="24092"/>
                  </a:cubicBezTo>
                  <a:cubicBezTo>
                    <a:pt x="10802" y="24092"/>
                    <a:pt x="16792" y="23317"/>
                    <a:pt x="18876" y="22690"/>
                  </a:cubicBezTo>
                  <a:cubicBezTo>
                    <a:pt x="22007" y="21747"/>
                    <a:pt x="22068" y="18860"/>
                    <a:pt x="21733" y="15881"/>
                  </a:cubicBezTo>
                  <a:cubicBezTo>
                    <a:pt x="21369" y="12902"/>
                    <a:pt x="20426" y="5820"/>
                    <a:pt x="19363" y="2629"/>
                  </a:cubicBezTo>
                  <a:cubicBezTo>
                    <a:pt x="18835" y="1021"/>
                    <a:pt x="15618" y="1"/>
                    <a:pt x="11118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0"/>
            <p:cNvSpPr/>
            <p:nvPr/>
          </p:nvSpPr>
          <p:spPr>
            <a:xfrm>
              <a:off x="35978900" y="14042275"/>
              <a:ext cx="208225" cy="222675"/>
            </a:xfrm>
            <a:custGeom>
              <a:avLst/>
              <a:gdLst/>
              <a:ahLst/>
              <a:cxnLst/>
              <a:rect l="l" t="t" r="r" b="b"/>
              <a:pathLst>
                <a:path w="8329" h="8907" extrusionOk="0">
                  <a:moveTo>
                    <a:pt x="8329" y="1"/>
                  </a:moveTo>
                  <a:lnTo>
                    <a:pt x="1" y="366"/>
                  </a:lnTo>
                  <a:lnTo>
                    <a:pt x="517" y="4135"/>
                  </a:lnTo>
                  <a:cubicBezTo>
                    <a:pt x="2919" y="6080"/>
                    <a:pt x="5502" y="7752"/>
                    <a:pt x="8268" y="8907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0"/>
            <p:cNvSpPr/>
            <p:nvPr/>
          </p:nvSpPr>
          <p:spPr>
            <a:xfrm>
              <a:off x="35991825" y="14145625"/>
              <a:ext cx="193800" cy="328000"/>
            </a:xfrm>
            <a:custGeom>
              <a:avLst/>
              <a:gdLst/>
              <a:ahLst/>
              <a:cxnLst/>
              <a:rect l="l" t="t" r="r" b="b"/>
              <a:pathLst>
                <a:path w="7752" h="13120" extrusionOk="0">
                  <a:moveTo>
                    <a:pt x="0" y="1"/>
                  </a:moveTo>
                  <a:lnTo>
                    <a:pt x="1794" y="12767"/>
                  </a:lnTo>
                  <a:cubicBezTo>
                    <a:pt x="2878" y="13025"/>
                    <a:pt x="3813" y="13119"/>
                    <a:pt x="4600" y="13119"/>
                  </a:cubicBezTo>
                  <a:cubicBezTo>
                    <a:pt x="6680" y="13119"/>
                    <a:pt x="7721" y="12463"/>
                    <a:pt x="7721" y="12463"/>
                  </a:cubicBezTo>
                  <a:lnTo>
                    <a:pt x="7751" y="4773"/>
                  </a:lnTo>
                  <a:cubicBezTo>
                    <a:pt x="4985" y="3618"/>
                    <a:pt x="2402" y="1946"/>
                    <a:pt x="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0"/>
            <p:cNvSpPr/>
            <p:nvPr/>
          </p:nvSpPr>
          <p:spPr>
            <a:xfrm>
              <a:off x="35929500" y="14512100"/>
              <a:ext cx="257875" cy="45525"/>
            </a:xfrm>
            <a:custGeom>
              <a:avLst/>
              <a:gdLst/>
              <a:ahLst/>
              <a:cxnLst/>
              <a:rect l="l" t="t" r="r" b="b"/>
              <a:pathLst>
                <a:path w="10315" h="1821" extrusionOk="0">
                  <a:moveTo>
                    <a:pt x="7831" y="0"/>
                  </a:moveTo>
                  <a:cubicBezTo>
                    <a:pt x="4809" y="0"/>
                    <a:pt x="92" y="266"/>
                    <a:pt x="92" y="266"/>
                  </a:cubicBezTo>
                  <a:cubicBezTo>
                    <a:pt x="92" y="266"/>
                    <a:pt x="1" y="1117"/>
                    <a:pt x="1308" y="1391"/>
                  </a:cubicBezTo>
                  <a:cubicBezTo>
                    <a:pt x="2254" y="1606"/>
                    <a:pt x="3762" y="1821"/>
                    <a:pt x="5295" y="1821"/>
                  </a:cubicBezTo>
                  <a:cubicBezTo>
                    <a:pt x="5930" y="1821"/>
                    <a:pt x="6569" y="1784"/>
                    <a:pt x="7174" y="1695"/>
                  </a:cubicBezTo>
                  <a:cubicBezTo>
                    <a:pt x="9211" y="1421"/>
                    <a:pt x="10153" y="1208"/>
                    <a:pt x="10153" y="1208"/>
                  </a:cubicBezTo>
                  <a:cubicBezTo>
                    <a:pt x="10153" y="1208"/>
                    <a:pt x="10244" y="813"/>
                    <a:pt x="10305" y="236"/>
                  </a:cubicBezTo>
                  <a:cubicBezTo>
                    <a:pt x="10315" y="60"/>
                    <a:pt x="9263" y="0"/>
                    <a:pt x="78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0"/>
            <p:cNvSpPr/>
            <p:nvPr/>
          </p:nvSpPr>
          <p:spPr>
            <a:xfrm>
              <a:off x="35928750" y="14478475"/>
              <a:ext cx="96525" cy="67650"/>
            </a:xfrm>
            <a:custGeom>
              <a:avLst/>
              <a:gdLst/>
              <a:ahLst/>
              <a:cxnLst/>
              <a:rect l="l" t="t" r="r" b="b"/>
              <a:pathLst>
                <a:path w="3861" h="2706" extrusionOk="0">
                  <a:moveTo>
                    <a:pt x="2432" y="0"/>
                  </a:moveTo>
                  <a:cubicBezTo>
                    <a:pt x="1399" y="395"/>
                    <a:pt x="274" y="942"/>
                    <a:pt x="122" y="1611"/>
                  </a:cubicBezTo>
                  <a:cubicBezTo>
                    <a:pt x="0" y="2219"/>
                    <a:pt x="1703" y="2614"/>
                    <a:pt x="3861" y="2705"/>
                  </a:cubicBezTo>
                  <a:cubicBezTo>
                    <a:pt x="3587" y="1763"/>
                    <a:pt x="3131" y="821"/>
                    <a:pt x="243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0"/>
            <p:cNvSpPr/>
            <p:nvPr/>
          </p:nvSpPr>
          <p:spPr>
            <a:xfrm>
              <a:off x="35989550" y="14457175"/>
              <a:ext cx="203675" cy="89850"/>
            </a:xfrm>
            <a:custGeom>
              <a:avLst/>
              <a:gdLst/>
              <a:ahLst/>
              <a:cxnLst/>
              <a:rect l="l" t="t" r="r" b="b"/>
              <a:pathLst>
                <a:path w="8147" h="3594" extrusionOk="0">
                  <a:moveTo>
                    <a:pt x="7812" y="1"/>
                  </a:moveTo>
                  <a:cubicBezTo>
                    <a:pt x="7812" y="1"/>
                    <a:pt x="6413" y="644"/>
                    <a:pt x="4387" y="644"/>
                  </a:cubicBezTo>
                  <a:cubicBezTo>
                    <a:pt x="3628" y="644"/>
                    <a:pt x="2780" y="554"/>
                    <a:pt x="1885" y="305"/>
                  </a:cubicBezTo>
                  <a:cubicBezTo>
                    <a:pt x="1885" y="305"/>
                    <a:pt x="973" y="518"/>
                    <a:pt x="0" y="852"/>
                  </a:cubicBezTo>
                  <a:cubicBezTo>
                    <a:pt x="699" y="1673"/>
                    <a:pt x="1155" y="2615"/>
                    <a:pt x="1429" y="3557"/>
                  </a:cubicBezTo>
                  <a:cubicBezTo>
                    <a:pt x="1866" y="3582"/>
                    <a:pt x="2321" y="3594"/>
                    <a:pt x="2781" y="3594"/>
                  </a:cubicBezTo>
                  <a:cubicBezTo>
                    <a:pt x="4621" y="3594"/>
                    <a:pt x="6547" y="3399"/>
                    <a:pt x="7812" y="3010"/>
                  </a:cubicBezTo>
                  <a:cubicBezTo>
                    <a:pt x="7812" y="3010"/>
                    <a:pt x="8146" y="1247"/>
                    <a:pt x="78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0"/>
            <p:cNvSpPr/>
            <p:nvPr/>
          </p:nvSpPr>
          <p:spPr>
            <a:xfrm>
              <a:off x="35981825" y="14422225"/>
              <a:ext cx="51750" cy="56650"/>
            </a:xfrm>
            <a:custGeom>
              <a:avLst/>
              <a:gdLst/>
              <a:ahLst/>
              <a:cxnLst/>
              <a:rect l="l" t="t" r="r" b="b"/>
              <a:pathLst>
                <a:path w="2070" h="2266" extrusionOk="0">
                  <a:moveTo>
                    <a:pt x="1272" y="233"/>
                  </a:moveTo>
                  <a:cubicBezTo>
                    <a:pt x="1306" y="233"/>
                    <a:pt x="1349" y="245"/>
                    <a:pt x="1403" y="274"/>
                  </a:cubicBezTo>
                  <a:cubicBezTo>
                    <a:pt x="1646" y="396"/>
                    <a:pt x="1646" y="1004"/>
                    <a:pt x="1646" y="1247"/>
                  </a:cubicBezTo>
                  <a:cubicBezTo>
                    <a:pt x="1661" y="1395"/>
                    <a:pt x="1662" y="1536"/>
                    <a:pt x="1658" y="1676"/>
                  </a:cubicBezTo>
                  <a:lnTo>
                    <a:pt x="1658" y="1676"/>
                  </a:lnTo>
                  <a:cubicBezTo>
                    <a:pt x="1571" y="1533"/>
                    <a:pt x="1483" y="1390"/>
                    <a:pt x="1403" y="1247"/>
                  </a:cubicBezTo>
                  <a:cubicBezTo>
                    <a:pt x="1376" y="1165"/>
                    <a:pt x="984" y="233"/>
                    <a:pt x="1272" y="233"/>
                  </a:cubicBezTo>
                  <a:close/>
                  <a:moveTo>
                    <a:pt x="664" y="1084"/>
                  </a:moveTo>
                  <a:cubicBezTo>
                    <a:pt x="686" y="1084"/>
                    <a:pt x="709" y="1088"/>
                    <a:pt x="735" y="1095"/>
                  </a:cubicBezTo>
                  <a:cubicBezTo>
                    <a:pt x="887" y="1156"/>
                    <a:pt x="1039" y="1308"/>
                    <a:pt x="1130" y="1399"/>
                  </a:cubicBezTo>
                  <a:cubicBezTo>
                    <a:pt x="1262" y="1550"/>
                    <a:pt x="1382" y="1713"/>
                    <a:pt x="1491" y="1880"/>
                  </a:cubicBezTo>
                  <a:lnTo>
                    <a:pt x="1491" y="1880"/>
                  </a:lnTo>
                  <a:cubicBezTo>
                    <a:pt x="1517" y="1924"/>
                    <a:pt x="1541" y="1965"/>
                    <a:pt x="1563" y="2002"/>
                  </a:cubicBezTo>
                  <a:lnTo>
                    <a:pt x="1563" y="2002"/>
                  </a:lnTo>
                  <a:cubicBezTo>
                    <a:pt x="1188" y="1894"/>
                    <a:pt x="777" y="1755"/>
                    <a:pt x="552" y="1429"/>
                  </a:cubicBezTo>
                  <a:cubicBezTo>
                    <a:pt x="445" y="1269"/>
                    <a:pt x="503" y="1084"/>
                    <a:pt x="664" y="1084"/>
                  </a:cubicBezTo>
                  <a:close/>
                  <a:moveTo>
                    <a:pt x="1303" y="0"/>
                  </a:moveTo>
                  <a:cubicBezTo>
                    <a:pt x="1296" y="0"/>
                    <a:pt x="1289" y="1"/>
                    <a:pt x="1282" y="1"/>
                  </a:cubicBezTo>
                  <a:cubicBezTo>
                    <a:pt x="780" y="16"/>
                    <a:pt x="852" y="517"/>
                    <a:pt x="1065" y="1039"/>
                  </a:cubicBezTo>
                  <a:lnTo>
                    <a:pt x="1065" y="1039"/>
                  </a:lnTo>
                  <a:cubicBezTo>
                    <a:pt x="1017" y="1004"/>
                    <a:pt x="968" y="972"/>
                    <a:pt x="917" y="943"/>
                  </a:cubicBezTo>
                  <a:cubicBezTo>
                    <a:pt x="834" y="887"/>
                    <a:pt x="712" y="851"/>
                    <a:pt x="596" y="851"/>
                  </a:cubicBezTo>
                  <a:cubicBezTo>
                    <a:pt x="458" y="851"/>
                    <a:pt x="328" y="902"/>
                    <a:pt x="279" y="1034"/>
                  </a:cubicBezTo>
                  <a:cubicBezTo>
                    <a:pt x="0" y="1758"/>
                    <a:pt x="1074" y="2100"/>
                    <a:pt x="1653" y="2175"/>
                  </a:cubicBezTo>
                  <a:lnTo>
                    <a:pt x="1653" y="2175"/>
                  </a:lnTo>
                  <a:cubicBezTo>
                    <a:pt x="1672" y="2235"/>
                    <a:pt x="1728" y="2265"/>
                    <a:pt x="1783" y="2265"/>
                  </a:cubicBezTo>
                  <a:cubicBezTo>
                    <a:pt x="1852" y="2265"/>
                    <a:pt x="1920" y="2220"/>
                    <a:pt x="1920" y="2128"/>
                  </a:cubicBezTo>
                  <a:cubicBezTo>
                    <a:pt x="1950" y="1647"/>
                    <a:pt x="2070" y="0"/>
                    <a:pt x="130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0"/>
            <p:cNvSpPr/>
            <p:nvPr/>
          </p:nvSpPr>
          <p:spPr>
            <a:xfrm>
              <a:off x="36273750" y="13928200"/>
              <a:ext cx="315375" cy="280675"/>
            </a:xfrm>
            <a:custGeom>
              <a:avLst/>
              <a:gdLst/>
              <a:ahLst/>
              <a:cxnLst/>
              <a:rect l="l" t="t" r="r" b="b"/>
              <a:pathLst>
                <a:path w="12615" h="11227" extrusionOk="0">
                  <a:moveTo>
                    <a:pt x="6357" y="0"/>
                  </a:moveTo>
                  <a:cubicBezTo>
                    <a:pt x="4426" y="0"/>
                    <a:pt x="241" y="3110"/>
                    <a:pt x="91" y="4807"/>
                  </a:cubicBezTo>
                  <a:cubicBezTo>
                    <a:pt x="0" y="6327"/>
                    <a:pt x="1277" y="8485"/>
                    <a:pt x="2948" y="10643"/>
                  </a:cubicBezTo>
                  <a:cubicBezTo>
                    <a:pt x="4750" y="11045"/>
                    <a:pt x="6622" y="11226"/>
                    <a:pt x="8495" y="11226"/>
                  </a:cubicBezTo>
                  <a:cubicBezTo>
                    <a:pt x="9877" y="11226"/>
                    <a:pt x="11259" y="11128"/>
                    <a:pt x="12614" y="10947"/>
                  </a:cubicBezTo>
                  <a:cubicBezTo>
                    <a:pt x="10943" y="8090"/>
                    <a:pt x="8754" y="4108"/>
                    <a:pt x="7234" y="491"/>
                  </a:cubicBezTo>
                  <a:cubicBezTo>
                    <a:pt x="7093" y="148"/>
                    <a:pt x="6779" y="0"/>
                    <a:pt x="635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0"/>
            <p:cNvSpPr/>
            <p:nvPr/>
          </p:nvSpPr>
          <p:spPr>
            <a:xfrm>
              <a:off x="36347450" y="14194275"/>
              <a:ext cx="304750" cy="189225"/>
            </a:xfrm>
            <a:custGeom>
              <a:avLst/>
              <a:gdLst/>
              <a:ahLst/>
              <a:cxnLst/>
              <a:rect l="l" t="t" r="r" b="b"/>
              <a:pathLst>
                <a:path w="12190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2949" y="3800"/>
                    <a:pt x="7143" y="7569"/>
                    <a:pt x="7143" y="7569"/>
                  </a:cubicBezTo>
                  <a:cubicBezTo>
                    <a:pt x="11064" y="6505"/>
                    <a:pt x="12189" y="4438"/>
                    <a:pt x="12189" y="4438"/>
                  </a:cubicBezTo>
                  <a:cubicBezTo>
                    <a:pt x="12189" y="4438"/>
                    <a:pt x="11125" y="2766"/>
                    <a:pt x="9666" y="304"/>
                  </a:cubicBezTo>
                  <a:cubicBezTo>
                    <a:pt x="8311" y="485"/>
                    <a:pt x="6929" y="583"/>
                    <a:pt x="5547" y="583"/>
                  </a:cubicBezTo>
                  <a:cubicBezTo>
                    <a:pt x="3674" y="583"/>
                    <a:pt x="1802" y="402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0"/>
            <p:cNvSpPr/>
            <p:nvPr/>
          </p:nvSpPr>
          <p:spPr>
            <a:xfrm>
              <a:off x="36459925" y="14357525"/>
              <a:ext cx="231775" cy="136275"/>
            </a:xfrm>
            <a:custGeom>
              <a:avLst/>
              <a:gdLst/>
              <a:ahLst/>
              <a:cxnLst/>
              <a:rect l="l" t="t" r="r" b="b"/>
              <a:pathLst>
                <a:path w="9271" h="5451" extrusionOk="0">
                  <a:moveTo>
                    <a:pt x="8852" y="1"/>
                  </a:moveTo>
                  <a:cubicBezTo>
                    <a:pt x="7919" y="1"/>
                    <a:pt x="0" y="4929"/>
                    <a:pt x="0" y="4929"/>
                  </a:cubicBezTo>
                  <a:cubicBezTo>
                    <a:pt x="0" y="4929"/>
                    <a:pt x="221" y="5451"/>
                    <a:pt x="988" y="5451"/>
                  </a:cubicBezTo>
                  <a:cubicBezTo>
                    <a:pt x="1165" y="5451"/>
                    <a:pt x="1372" y="5423"/>
                    <a:pt x="1611" y="5355"/>
                  </a:cubicBezTo>
                  <a:cubicBezTo>
                    <a:pt x="2918" y="4990"/>
                    <a:pt x="5198" y="4048"/>
                    <a:pt x="6869" y="2802"/>
                  </a:cubicBezTo>
                  <a:cubicBezTo>
                    <a:pt x="8541" y="1586"/>
                    <a:pt x="9271" y="917"/>
                    <a:pt x="9271" y="917"/>
                  </a:cubicBezTo>
                  <a:cubicBezTo>
                    <a:pt x="9271" y="917"/>
                    <a:pt x="9180" y="552"/>
                    <a:pt x="8936" y="36"/>
                  </a:cubicBezTo>
                  <a:cubicBezTo>
                    <a:pt x="8925" y="12"/>
                    <a:pt x="8897" y="1"/>
                    <a:pt x="885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0"/>
            <p:cNvSpPr/>
            <p:nvPr/>
          </p:nvSpPr>
          <p:spPr>
            <a:xfrm>
              <a:off x="36455350" y="14418425"/>
              <a:ext cx="99575" cy="69075"/>
            </a:xfrm>
            <a:custGeom>
              <a:avLst/>
              <a:gdLst/>
              <a:ahLst/>
              <a:cxnLst/>
              <a:rect l="l" t="t" r="r" b="b"/>
              <a:pathLst>
                <a:path w="3983" h="2763" extrusionOk="0">
                  <a:moveTo>
                    <a:pt x="1429" y="1"/>
                  </a:moveTo>
                  <a:cubicBezTo>
                    <a:pt x="700" y="821"/>
                    <a:pt x="1" y="1855"/>
                    <a:pt x="183" y="2493"/>
                  </a:cubicBezTo>
                  <a:cubicBezTo>
                    <a:pt x="239" y="2679"/>
                    <a:pt x="433" y="2762"/>
                    <a:pt x="731" y="2762"/>
                  </a:cubicBezTo>
                  <a:cubicBezTo>
                    <a:pt x="1410" y="2762"/>
                    <a:pt x="2630" y="2328"/>
                    <a:pt x="3982" y="1673"/>
                  </a:cubicBezTo>
                  <a:cubicBezTo>
                    <a:pt x="3283" y="943"/>
                    <a:pt x="2432" y="396"/>
                    <a:pt x="142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0"/>
            <p:cNvSpPr/>
            <p:nvPr/>
          </p:nvSpPr>
          <p:spPr>
            <a:xfrm>
              <a:off x="36491075" y="14305200"/>
              <a:ext cx="197575" cy="155050"/>
            </a:xfrm>
            <a:custGeom>
              <a:avLst/>
              <a:gdLst/>
              <a:ahLst/>
              <a:cxnLst/>
              <a:rect l="l" t="t" r="r" b="b"/>
              <a:pathLst>
                <a:path w="7903" h="6202" extrusionOk="0">
                  <a:moveTo>
                    <a:pt x="6444" y="1"/>
                  </a:moveTo>
                  <a:cubicBezTo>
                    <a:pt x="6444" y="1"/>
                    <a:pt x="4712" y="2341"/>
                    <a:pt x="1398" y="3132"/>
                  </a:cubicBezTo>
                  <a:cubicBezTo>
                    <a:pt x="1398" y="3132"/>
                    <a:pt x="699" y="3740"/>
                    <a:pt x="0" y="4530"/>
                  </a:cubicBezTo>
                  <a:cubicBezTo>
                    <a:pt x="1003" y="4925"/>
                    <a:pt x="1854" y="5502"/>
                    <a:pt x="2553" y="6202"/>
                  </a:cubicBezTo>
                  <a:cubicBezTo>
                    <a:pt x="4529" y="5259"/>
                    <a:pt x="6748" y="3831"/>
                    <a:pt x="7873" y="2645"/>
                  </a:cubicBezTo>
                  <a:cubicBezTo>
                    <a:pt x="7903" y="2645"/>
                    <a:pt x="7326" y="943"/>
                    <a:pt x="6444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0"/>
            <p:cNvSpPr/>
            <p:nvPr/>
          </p:nvSpPr>
          <p:spPr>
            <a:xfrm>
              <a:off x="36474800" y="14355275"/>
              <a:ext cx="51525" cy="50275"/>
            </a:xfrm>
            <a:custGeom>
              <a:avLst/>
              <a:gdLst/>
              <a:ahLst/>
              <a:cxnLst/>
              <a:rect l="l" t="t" r="r" b="b"/>
              <a:pathLst>
                <a:path w="2061" h="2011" extrusionOk="0">
                  <a:moveTo>
                    <a:pt x="651" y="247"/>
                  </a:moveTo>
                  <a:cubicBezTo>
                    <a:pt x="955" y="247"/>
                    <a:pt x="1229" y="794"/>
                    <a:pt x="1350" y="977"/>
                  </a:cubicBezTo>
                  <a:cubicBezTo>
                    <a:pt x="1423" y="1108"/>
                    <a:pt x="1490" y="1233"/>
                    <a:pt x="1555" y="1357"/>
                  </a:cubicBezTo>
                  <a:lnTo>
                    <a:pt x="1555" y="1357"/>
                  </a:lnTo>
                  <a:cubicBezTo>
                    <a:pt x="1416" y="1276"/>
                    <a:pt x="1277" y="1191"/>
                    <a:pt x="1138" y="1098"/>
                  </a:cubicBezTo>
                  <a:cubicBezTo>
                    <a:pt x="1046" y="1037"/>
                    <a:pt x="104" y="247"/>
                    <a:pt x="651" y="247"/>
                  </a:cubicBezTo>
                  <a:close/>
                  <a:moveTo>
                    <a:pt x="600" y="1291"/>
                  </a:moveTo>
                  <a:cubicBezTo>
                    <a:pt x="718" y="1291"/>
                    <a:pt x="863" y="1349"/>
                    <a:pt x="955" y="1372"/>
                  </a:cubicBezTo>
                  <a:cubicBezTo>
                    <a:pt x="1162" y="1434"/>
                    <a:pt x="1369" y="1538"/>
                    <a:pt x="1566" y="1646"/>
                  </a:cubicBezTo>
                  <a:lnTo>
                    <a:pt x="1566" y="1646"/>
                  </a:lnTo>
                  <a:cubicBezTo>
                    <a:pt x="1587" y="1659"/>
                    <a:pt x="1608" y="1670"/>
                    <a:pt x="1627" y="1681"/>
                  </a:cubicBezTo>
                  <a:lnTo>
                    <a:pt x="1627" y="1681"/>
                  </a:lnTo>
                  <a:cubicBezTo>
                    <a:pt x="1416" y="1736"/>
                    <a:pt x="1189" y="1782"/>
                    <a:pt x="969" y="1782"/>
                  </a:cubicBezTo>
                  <a:cubicBezTo>
                    <a:pt x="794" y="1782"/>
                    <a:pt x="623" y="1753"/>
                    <a:pt x="469" y="1676"/>
                  </a:cubicBezTo>
                  <a:cubicBezTo>
                    <a:pt x="286" y="1585"/>
                    <a:pt x="256" y="1341"/>
                    <a:pt x="499" y="1311"/>
                  </a:cubicBezTo>
                  <a:cubicBezTo>
                    <a:pt x="529" y="1296"/>
                    <a:pt x="563" y="1291"/>
                    <a:pt x="600" y="1291"/>
                  </a:cubicBezTo>
                  <a:close/>
                  <a:moveTo>
                    <a:pt x="662" y="1"/>
                  </a:moveTo>
                  <a:cubicBezTo>
                    <a:pt x="588" y="1"/>
                    <a:pt x="513" y="21"/>
                    <a:pt x="438" y="65"/>
                  </a:cubicBezTo>
                  <a:cubicBezTo>
                    <a:pt x="0" y="331"/>
                    <a:pt x="295" y="734"/>
                    <a:pt x="730" y="1087"/>
                  </a:cubicBezTo>
                  <a:lnTo>
                    <a:pt x="730" y="1087"/>
                  </a:lnTo>
                  <a:cubicBezTo>
                    <a:pt x="673" y="1078"/>
                    <a:pt x="617" y="1071"/>
                    <a:pt x="560" y="1068"/>
                  </a:cubicBezTo>
                  <a:cubicBezTo>
                    <a:pt x="347" y="1068"/>
                    <a:pt x="13" y="1220"/>
                    <a:pt x="43" y="1463"/>
                  </a:cubicBezTo>
                  <a:cubicBezTo>
                    <a:pt x="102" y="1877"/>
                    <a:pt x="435" y="2010"/>
                    <a:pt x="817" y="2010"/>
                  </a:cubicBezTo>
                  <a:cubicBezTo>
                    <a:pt x="1155" y="2010"/>
                    <a:pt x="1533" y="1905"/>
                    <a:pt x="1793" y="1798"/>
                  </a:cubicBezTo>
                  <a:lnTo>
                    <a:pt x="1793" y="1798"/>
                  </a:lnTo>
                  <a:cubicBezTo>
                    <a:pt x="1814" y="1824"/>
                    <a:pt x="1843" y="1836"/>
                    <a:pt x="1873" y="1836"/>
                  </a:cubicBezTo>
                  <a:cubicBezTo>
                    <a:pt x="1960" y="1836"/>
                    <a:pt x="2061" y="1740"/>
                    <a:pt x="2019" y="1615"/>
                  </a:cubicBezTo>
                  <a:cubicBezTo>
                    <a:pt x="1830" y="1264"/>
                    <a:pt x="1257" y="1"/>
                    <a:pt x="66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0"/>
            <p:cNvSpPr/>
            <p:nvPr/>
          </p:nvSpPr>
          <p:spPr>
            <a:xfrm>
              <a:off x="36457625" y="12735950"/>
              <a:ext cx="205950" cy="377525"/>
            </a:xfrm>
            <a:custGeom>
              <a:avLst/>
              <a:gdLst/>
              <a:ahLst/>
              <a:cxnLst/>
              <a:rect l="l" t="t" r="r" b="b"/>
              <a:pathLst>
                <a:path w="8238" h="15101" extrusionOk="0">
                  <a:moveTo>
                    <a:pt x="5792" y="0"/>
                  </a:moveTo>
                  <a:cubicBezTo>
                    <a:pt x="5059" y="0"/>
                    <a:pt x="4621" y="2892"/>
                    <a:pt x="4621" y="2892"/>
                  </a:cubicBezTo>
                  <a:cubicBezTo>
                    <a:pt x="4621" y="2892"/>
                    <a:pt x="4986" y="65"/>
                    <a:pt x="4226" y="34"/>
                  </a:cubicBezTo>
                  <a:cubicBezTo>
                    <a:pt x="4223" y="34"/>
                    <a:pt x="4219" y="34"/>
                    <a:pt x="4216" y="34"/>
                  </a:cubicBezTo>
                  <a:cubicBezTo>
                    <a:pt x="3496" y="34"/>
                    <a:pt x="3405" y="3317"/>
                    <a:pt x="3405" y="3317"/>
                  </a:cubicBezTo>
                  <a:cubicBezTo>
                    <a:pt x="3405" y="3317"/>
                    <a:pt x="3259" y="2318"/>
                    <a:pt x="2761" y="2318"/>
                  </a:cubicBezTo>
                  <a:cubicBezTo>
                    <a:pt x="2657" y="2318"/>
                    <a:pt x="2538" y="2361"/>
                    <a:pt x="2402" y="2466"/>
                  </a:cubicBezTo>
                  <a:cubicBezTo>
                    <a:pt x="1612" y="3074"/>
                    <a:pt x="3284" y="5749"/>
                    <a:pt x="3284" y="5749"/>
                  </a:cubicBezTo>
                  <a:cubicBezTo>
                    <a:pt x="3284" y="5749"/>
                    <a:pt x="3284" y="6205"/>
                    <a:pt x="2615" y="8819"/>
                  </a:cubicBezTo>
                  <a:cubicBezTo>
                    <a:pt x="2068" y="10946"/>
                    <a:pt x="1004" y="13165"/>
                    <a:pt x="1" y="14898"/>
                  </a:cubicBezTo>
                  <a:cubicBezTo>
                    <a:pt x="588" y="15036"/>
                    <a:pt x="1166" y="15101"/>
                    <a:pt x="1733" y="15101"/>
                  </a:cubicBezTo>
                  <a:cubicBezTo>
                    <a:pt x="3163" y="15101"/>
                    <a:pt x="4531" y="14691"/>
                    <a:pt x="5837" y="14016"/>
                  </a:cubicBezTo>
                  <a:cubicBezTo>
                    <a:pt x="6202" y="12953"/>
                    <a:pt x="6536" y="11889"/>
                    <a:pt x="6779" y="10825"/>
                  </a:cubicBezTo>
                  <a:cubicBezTo>
                    <a:pt x="8238" y="4776"/>
                    <a:pt x="7813" y="490"/>
                    <a:pt x="7174" y="430"/>
                  </a:cubicBezTo>
                  <a:cubicBezTo>
                    <a:pt x="7170" y="429"/>
                    <a:pt x="7167" y="429"/>
                    <a:pt x="7163" y="429"/>
                  </a:cubicBezTo>
                  <a:cubicBezTo>
                    <a:pt x="6562" y="429"/>
                    <a:pt x="6201" y="2833"/>
                    <a:pt x="6141" y="3196"/>
                  </a:cubicBezTo>
                  <a:cubicBezTo>
                    <a:pt x="6202" y="2800"/>
                    <a:pt x="6536" y="126"/>
                    <a:pt x="5837" y="4"/>
                  </a:cubicBezTo>
                  <a:cubicBezTo>
                    <a:pt x="5822" y="2"/>
                    <a:pt x="5807" y="0"/>
                    <a:pt x="57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0"/>
            <p:cNvSpPr/>
            <p:nvPr/>
          </p:nvSpPr>
          <p:spPr>
            <a:xfrm>
              <a:off x="36404450" y="13086350"/>
              <a:ext cx="199100" cy="307775"/>
            </a:xfrm>
            <a:custGeom>
              <a:avLst/>
              <a:gdLst/>
              <a:ahLst/>
              <a:cxnLst/>
              <a:rect l="l" t="t" r="r" b="b"/>
              <a:pathLst>
                <a:path w="7964" h="12311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658" y="675"/>
                    <a:pt x="5290" y="1085"/>
                    <a:pt x="3860" y="1085"/>
                  </a:cubicBezTo>
                  <a:cubicBezTo>
                    <a:pt x="3293" y="1085"/>
                    <a:pt x="2715" y="1020"/>
                    <a:pt x="2128" y="882"/>
                  </a:cubicBezTo>
                  <a:cubicBezTo>
                    <a:pt x="1034" y="2888"/>
                    <a:pt x="0" y="4317"/>
                    <a:pt x="0" y="4317"/>
                  </a:cubicBezTo>
                  <a:lnTo>
                    <a:pt x="1064" y="12311"/>
                  </a:lnTo>
                  <a:cubicBezTo>
                    <a:pt x="2888" y="10669"/>
                    <a:pt x="5380" y="6505"/>
                    <a:pt x="7204" y="2067"/>
                  </a:cubicBezTo>
                  <a:cubicBezTo>
                    <a:pt x="7477" y="1368"/>
                    <a:pt x="7721" y="699"/>
                    <a:pt x="796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0"/>
            <p:cNvSpPr/>
            <p:nvPr/>
          </p:nvSpPr>
          <p:spPr>
            <a:xfrm>
              <a:off x="35836800" y="13675250"/>
              <a:ext cx="717350" cy="455825"/>
            </a:xfrm>
            <a:custGeom>
              <a:avLst/>
              <a:gdLst/>
              <a:ahLst/>
              <a:cxnLst/>
              <a:rect l="l" t="t" r="r" b="b"/>
              <a:pathLst>
                <a:path w="28694" h="18233" extrusionOk="0">
                  <a:moveTo>
                    <a:pt x="4985" y="1"/>
                  </a:moveTo>
                  <a:lnTo>
                    <a:pt x="5107" y="1004"/>
                  </a:lnTo>
                  <a:lnTo>
                    <a:pt x="5016" y="1004"/>
                  </a:lnTo>
                  <a:lnTo>
                    <a:pt x="1" y="15047"/>
                  </a:lnTo>
                  <a:cubicBezTo>
                    <a:pt x="1" y="15047"/>
                    <a:pt x="1733" y="17266"/>
                    <a:pt x="5502" y="17326"/>
                  </a:cubicBezTo>
                  <a:cubicBezTo>
                    <a:pt x="6088" y="17341"/>
                    <a:pt x="6631" y="17344"/>
                    <a:pt x="7143" y="17344"/>
                  </a:cubicBezTo>
                  <a:cubicBezTo>
                    <a:pt x="7766" y="17344"/>
                    <a:pt x="8344" y="17339"/>
                    <a:pt x="8901" y="17339"/>
                  </a:cubicBezTo>
                  <a:cubicBezTo>
                    <a:pt x="10831" y="17339"/>
                    <a:pt x="12503" y="17408"/>
                    <a:pt x="14894" y="18026"/>
                  </a:cubicBezTo>
                  <a:cubicBezTo>
                    <a:pt x="15464" y="18168"/>
                    <a:pt x="16107" y="18233"/>
                    <a:pt x="16793" y="18233"/>
                  </a:cubicBezTo>
                  <a:cubicBezTo>
                    <a:pt x="20497" y="18233"/>
                    <a:pt x="25463" y="16349"/>
                    <a:pt x="27053" y="14682"/>
                  </a:cubicBezTo>
                  <a:cubicBezTo>
                    <a:pt x="27691" y="14044"/>
                    <a:pt x="28238" y="13375"/>
                    <a:pt x="28694" y="12767"/>
                  </a:cubicBezTo>
                  <a:cubicBezTo>
                    <a:pt x="19758" y="11642"/>
                    <a:pt x="11338" y="6810"/>
                    <a:pt x="4985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0"/>
            <p:cNvSpPr/>
            <p:nvPr/>
          </p:nvSpPr>
          <p:spPr>
            <a:xfrm>
              <a:off x="35890750" y="13159300"/>
              <a:ext cx="612500" cy="496975"/>
            </a:xfrm>
            <a:custGeom>
              <a:avLst/>
              <a:gdLst/>
              <a:ahLst/>
              <a:cxnLst/>
              <a:rect l="l" t="t" r="r" b="b"/>
              <a:pathLst>
                <a:path w="24500" h="19879" extrusionOk="0">
                  <a:moveTo>
                    <a:pt x="20548" y="0"/>
                  </a:moveTo>
                  <a:cubicBezTo>
                    <a:pt x="20548" y="0"/>
                    <a:pt x="19454" y="1885"/>
                    <a:pt x="15806" y="3921"/>
                  </a:cubicBezTo>
                  <a:cubicBezTo>
                    <a:pt x="15778" y="3940"/>
                    <a:pt x="15747" y="3947"/>
                    <a:pt x="15715" y="3947"/>
                  </a:cubicBezTo>
                  <a:cubicBezTo>
                    <a:pt x="15643" y="3947"/>
                    <a:pt x="15565" y="3912"/>
                    <a:pt x="15502" y="3891"/>
                  </a:cubicBezTo>
                  <a:cubicBezTo>
                    <a:pt x="14092" y="3684"/>
                    <a:pt x="12856" y="3603"/>
                    <a:pt x="11784" y="3603"/>
                  </a:cubicBezTo>
                  <a:cubicBezTo>
                    <a:pt x="7983" y="3603"/>
                    <a:pt x="6262" y="4620"/>
                    <a:pt x="6262" y="4620"/>
                  </a:cubicBezTo>
                  <a:cubicBezTo>
                    <a:pt x="6262" y="4620"/>
                    <a:pt x="2128" y="5137"/>
                    <a:pt x="274" y="8177"/>
                  </a:cubicBezTo>
                  <a:cubicBezTo>
                    <a:pt x="153" y="8329"/>
                    <a:pt x="92" y="8511"/>
                    <a:pt x="1" y="8663"/>
                  </a:cubicBezTo>
                  <a:cubicBezTo>
                    <a:pt x="5502" y="14499"/>
                    <a:pt x="12980" y="17599"/>
                    <a:pt x="20579" y="19879"/>
                  </a:cubicBezTo>
                  <a:lnTo>
                    <a:pt x="20639" y="19879"/>
                  </a:lnTo>
                  <a:lnTo>
                    <a:pt x="20214" y="19210"/>
                  </a:lnTo>
                  <a:lnTo>
                    <a:pt x="20031" y="12007"/>
                  </a:lnTo>
                  <a:cubicBezTo>
                    <a:pt x="20031" y="12007"/>
                    <a:pt x="22919" y="10274"/>
                    <a:pt x="24013" y="7599"/>
                  </a:cubicBezTo>
                  <a:cubicBezTo>
                    <a:pt x="24500" y="6414"/>
                    <a:pt x="21186" y="517"/>
                    <a:pt x="20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0"/>
            <p:cNvSpPr/>
            <p:nvPr/>
          </p:nvSpPr>
          <p:spPr>
            <a:xfrm>
              <a:off x="35850475" y="13375875"/>
              <a:ext cx="554750" cy="328225"/>
            </a:xfrm>
            <a:custGeom>
              <a:avLst/>
              <a:gdLst/>
              <a:ahLst/>
              <a:cxnLst/>
              <a:rect l="l" t="t" r="r" b="b"/>
              <a:pathLst>
                <a:path w="22190" h="13129" extrusionOk="0">
                  <a:moveTo>
                    <a:pt x="1612" y="0"/>
                  </a:moveTo>
                  <a:cubicBezTo>
                    <a:pt x="1" y="2827"/>
                    <a:pt x="61" y="5015"/>
                    <a:pt x="61" y="5015"/>
                  </a:cubicBezTo>
                  <a:cubicBezTo>
                    <a:pt x="61" y="5015"/>
                    <a:pt x="1247" y="5927"/>
                    <a:pt x="3679" y="6110"/>
                  </a:cubicBezTo>
                  <a:cubicBezTo>
                    <a:pt x="3770" y="6110"/>
                    <a:pt x="3861" y="6140"/>
                    <a:pt x="3983" y="6140"/>
                  </a:cubicBezTo>
                  <a:lnTo>
                    <a:pt x="3952" y="7751"/>
                  </a:lnTo>
                  <a:lnTo>
                    <a:pt x="4438" y="11976"/>
                  </a:lnTo>
                  <a:cubicBezTo>
                    <a:pt x="4803" y="12371"/>
                    <a:pt x="5168" y="12736"/>
                    <a:pt x="5533" y="13101"/>
                  </a:cubicBezTo>
                  <a:cubicBezTo>
                    <a:pt x="6339" y="13118"/>
                    <a:pt x="7152" y="13129"/>
                    <a:pt x="7968" y="13129"/>
                  </a:cubicBezTo>
                  <a:cubicBezTo>
                    <a:pt x="12840" y="13129"/>
                    <a:pt x="17816" y="12752"/>
                    <a:pt x="22190" y="11216"/>
                  </a:cubicBezTo>
                  <a:cubicBezTo>
                    <a:pt x="14591" y="8936"/>
                    <a:pt x="7113" y="5836"/>
                    <a:pt x="1612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0"/>
            <p:cNvSpPr/>
            <p:nvPr/>
          </p:nvSpPr>
          <p:spPr>
            <a:xfrm>
              <a:off x="35988775" y="13655500"/>
              <a:ext cx="602625" cy="338950"/>
            </a:xfrm>
            <a:custGeom>
              <a:avLst/>
              <a:gdLst/>
              <a:ahLst/>
              <a:cxnLst/>
              <a:rect l="l" t="t" r="r" b="b"/>
              <a:pathLst>
                <a:path w="24105" h="13558" extrusionOk="0">
                  <a:moveTo>
                    <a:pt x="16718" y="1"/>
                  </a:moveTo>
                  <a:cubicBezTo>
                    <a:pt x="12315" y="1564"/>
                    <a:pt x="7332" y="1943"/>
                    <a:pt x="2437" y="1943"/>
                  </a:cubicBezTo>
                  <a:cubicBezTo>
                    <a:pt x="1622" y="1943"/>
                    <a:pt x="808" y="1933"/>
                    <a:pt x="1" y="1916"/>
                  </a:cubicBezTo>
                  <a:lnTo>
                    <a:pt x="1" y="1916"/>
                  </a:lnTo>
                  <a:cubicBezTo>
                    <a:pt x="6232" y="8116"/>
                    <a:pt x="14195" y="12493"/>
                    <a:pt x="22615" y="13557"/>
                  </a:cubicBezTo>
                  <a:cubicBezTo>
                    <a:pt x="23557" y="12372"/>
                    <a:pt x="24104" y="11460"/>
                    <a:pt x="24104" y="11460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0"/>
            <p:cNvSpPr/>
            <p:nvPr/>
          </p:nvSpPr>
          <p:spPr>
            <a:xfrm>
              <a:off x="36259300" y="13205750"/>
              <a:ext cx="198350" cy="489300"/>
            </a:xfrm>
            <a:custGeom>
              <a:avLst/>
              <a:gdLst/>
              <a:ahLst/>
              <a:cxnLst/>
              <a:rect l="l" t="t" r="r" b="b"/>
              <a:pathLst>
                <a:path w="7934" h="19572" extrusionOk="0">
                  <a:moveTo>
                    <a:pt x="2240" y="0"/>
                  </a:moveTo>
                  <a:cubicBezTo>
                    <a:pt x="1284" y="0"/>
                    <a:pt x="800" y="897"/>
                    <a:pt x="153" y="1121"/>
                  </a:cubicBezTo>
                  <a:cubicBezTo>
                    <a:pt x="61" y="2732"/>
                    <a:pt x="1" y="6349"/>
                    <a:pt x="730" y="9115"/>
                  </a:cubicBezTo>
                  <a:cubicBezTo>
                    <a:pt x="2280" y="14951"/>
                    <a:pt x="4651" y="16836"/>
                    <a:pt x="7934" y="19571"/>
                  </a:cubicBezTo>
                  <a:cubicBezTo>
                    <a:pt x="7812" y="17930"/>
                    <a:pt x="6840" y="14981"/>
                    <a:pt x="6840" y="14981"/>
                  </a:cubicBezTo>
                  <a:cubicBezTo>
                    <a:pt x="6840" y="14981"/>
                    <a:pt x="4742" y="9936"/>
                    <a:pt x="4134" y="7687"/>
                  </a:cubicBezTo>
                  <a:cubicBezTo>
                    <a:pt x="3526" y="5437"/>
                    <a:pt x="2949" y="148"/>
                    <a:pt x="2949" y="148"/>
                  </a:cubicBezTo>
                  <a:cubicBezTo>
                    <a:pt x="2685" y="44"/>
                    <a:pt x="2451" y="0"/>
                    <a:pt x="224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0"/>
            <p:cNvSpPr/>
            <p:nvPr/>
          </p:nvSpPr>
          <p:spPr>
            <a:xfrm>
              <a:off x="36228900" y="13233775"/>
              <a:ext cx="230275" cy="484075"/>
            </a:xfrm>
            <a:custGeom>
              <a:avLst/>
              <a:gdLst/>
              <a:ahLst/>
              <a:cxnLst/>
              <a:rect l="l" t="t" r="r" b="b"/>
              <a:pathLst>
                <a:path w="9211" h="19363" extrusionOk="0">
                  <a:moveTo>
                    <a:pt x="1369" y="0"/>
                  </a:moveTo>
                  <a:lnTo>
                    <a:pt x="1369" y="0"/>
                  </a:lnTo>
                  <a:cubicBezTo>
                    <a:pt x="913" y="152"/>
                    <a:pt x="639" y="395"/>
                    <a:pt x="609" y="760"/>
                  </a:cubicBezTo>
                  <a:cubicBezTo>
                    <a:pt x="457" y="1793"/>
                    <a:pt x="1" y="5958"/>
                    <a:pt x="2128" y="11246"/>
                  </a:cubicBezTo>
                  <a:cubicBezTo>
                    <a:pt x="4226" y="16535"/>
                    <a:pt x="9089" y="19362"/>
                    <a:pt x="9089" y="19362"/>
                  </a:cubicBezTo>
                  <a:cubicBezTo>
                    <a:pt x="9180" y="19180"/>
                    <a:pt x="9211" y="18845"/>
                    <a:pt x="9180" y="18450"/>
                  </a:cubicBezTo>
                  <a:cubicBezTo>
                    <a:pt x="5867" y="15715"/>
                    <a:pt x="3496" y="13800"/>
                    <a:pt x="1946" y="7994"/>
                  </a:cubicBezTo>
                  <a:cubicBezTo>
                    <a:pt x="1217" y="5228"/>
                    <a:pt x="1277" y="1611"/>
                    <a:pt x="13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0"/>
            <p:cNvSpPr/>
            <p:nvPr/>
          </p:nvSpPr>
          <p:spPr>
            <a:xfrm>
              <a:off x="35722825" y="12981525"/>
              <a:ext cx="136025" cy="83300"/>
            </a:xfrm>
            <a:custGeom>
              <a:avLst/>
              <a:gdLst/>
              <a:ahLst/>
              <a:cxnLst/>
              <a:rect l="l" t="t" r="r" b="b"/>
              <a:pathLst>
                <a:path w="5441" h="3332" extrusionOk="0">
                  <a:moveTo>
                    <a:pt x="3464" y="0"/>
                  </a:moveTo>
                  <a:cubicBezTo>
                    <a:pt x="2197" y="0"/>
                    <a:pt x="935" y="483"/>
                    <a:pt x="0" y="1397"/>
                  </a:cubicBezTo>
                  <a:cubicBezTo>
                    <a:pt x="343" y="2424"/>
                    <a:pt x="1299" y="3331"/>
                    <a:pt x="2780" y="3331"/>
                  </a:cubicBezTo>
                  <a:cubicBezTo>
                    <a:pt x="3535" y="3331"/>
                    <a:pt x="4426" y="3096"/>
                    <a:pt x="5441" y="2522"/>
                  </a:cubicBezTo>
                  <a:lnTo>
                    <a:pt x="5076" y="272"/>
                  </a:lnTo>
                  <a:cubicBezTo>
                    <a:pt x="4555" y="89"/>
                    <a:pt x="4009" y="0"/>
                    <a:pt x="34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0"/>
            <p:cNvSpPr/>
            <p:nvPr/>
          </p:nvSpPr>
          <p:spPr>
            <a:xfrm>
              <a:off x="35715975" y="12937200"/>
              <a:ext cx="133775" cy="79250"/>
            </a:xfrm>
            <a:custGeom>
              <a:avLst/>
              <a:gdLst/>
              <a:ahLst/>
              <a:cxnLst/>
              <a:rect l="l" t="t" r="r" b="b"/>
              <a:pathLst>
                <a:path w="5351" h="3170" extrusionOk="0">
                  <a:moveTo>
                    <a:pt x="3042" y="1"/>
                  </a:moveTo>
                  <a:cubicBezTo>
                    <a:pt x="2345" y="1"/>
                    <a:pt x="1564" y="183"/>
                    <a:pt x="852" y="769"/>
                  </a:cubicBezTo>
                  <a:cubicBezTo>
                    <a:pt x="183" y="1316"/>
                    <a:pt x="1" y="2288"/>
                    <a:pt x="305" y="3170"/>
                  </a:cubicBezTo>
                  <a:cubicBezTo>
                    <a:pt x="1218" y="2256"/>
                    <a:pt x="2474" y="1773"/>
                    <a:pt x="3739" y="1773"/>
                  </a:cubicBezTo>
                  <a:cubicBezTo>
                    <a:pt x="4283" y="1773"/>
                    <a:pt x="4829" y="1862"/>
                    <a:pt x="5350" y="2045"/>
                  </a:cubicBezTo>
                  <a:lnTo>
                    <a:pt x="5107" y="495"/>
                  </a:lnTo>
                  <a:cubicBezTo>
                    <a:pt x="5107" y="495"/>
                    <a:pt x="4189" y="1"/>
                    <a:pt x="3042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0"/>
            <p:cNvSpPr/>
            <p:nvPr/>
          </p:nvSpPr>
          <p:spPr>
            <a:xfrm>
              <a:off x="35758525" y="12985325"/>
              <a:ext cx="89700" cy="61675"/>
            </a:xfrm>
            <a:custGeom>
              <a:avLst/>
              <a:gdLst/>
              <a:ahLst/>
              <a:cxnLst/>
              <a:rect l="l" t="t" r="r" b="b"/>
              <a:pathLst>
                <a:path w="3588" h="2467" extrusionOk="0">
                  <a:moveTo>
                    <a:pt x="1759" y="1"/>
                  </a:moveTo>
                  <a:cubicBezTo>
                    <a:pt x="1173" y="1"/>
                    <a:pt x="549" y="240"/>
                    <a:pt x="62" y="455"/>
                  </a:cubicBezTo>
                  <a:cubicBezTo>
                    <a:pt x="1" y="485"/>
                    <a:pt x="31" y="515"/>
                    <a:pt x="62" y="515"/>
                  </a:cubicBezTo>
                  <a:cubicBezTo>
                    <a:pt x="615" y="423"/>
                    <a:pt x="1236" y="163"/>
                    <a:pt x="1801" y="163"/>
                  </a:cubicBezTo>
                  <a:cubicBezTo>
                    <a:pt x="2167" y="163"/>
                    <a:pt x="2510" y="272"/>
                    <a:pt x="2797" y="607"/>
                  </a:cubicBezTo>
                  <a:cubicBezTo>
                    <a:pt x="3192" y="1093"/>
                    <a:pt x="3284" y="1792"/>
                    <a:pt x="3405" y="2400"/>
                  </a:cubicBezTo>
                  <a:cubicBezTo>
                    <a:pt x="3405" y="2446"/>
                    <a:pt x="3432" y="2466"/>
                    <a:pt x="3465" y="2466"/>
                  </a:cubicBezTo>
                  <a:cubicBezTo>
                    <a:pt x="3518" y="2466"/>
                    <a:pt x="3587" y="2414"/>
                    <a:pt x="3587" y="2339"/>
                  </a:cubicBezTo>
                  <a:cubicBezTo>
                    <a:pt x="3466" y="1640"/>
                    <a:pt x="3314" y="728"/>
                    <a:pt x="2676" y="272"/>
                  </a:cubicBezTo>
                  <a:cubicBezTo>
                    <a:pt x="2403" y="76"/>
                    <a:pt x="2087" y="1"/>
                    <a:pt x="175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0"/>
            <p:cNvSpPr/>
            <p:nvPr/>
          </p:nvSpPr>
          <p:spPr>
            <a:xfrm>
              <a:off x="35796075" y="13002750"/>
              <a:ext cx="49525" cy="23325"/>
            </a:xfrm>
            <a:custGeom>
              <a:avLst/>
              <a:gdLst/>
              <a:ahLst/>
              <a:cxnLst/>
              <a:rect l="l" t="t" r="r" b="b"/>
              <a:pathLst>
                <a:path w="1981" h="933" extrusionOk="0">
                  <a:moveTo>
                    <a:pt x="739" y="1"/>
                  </a:moveTo>
                  <a:cubicBezTo>
                    <a:pt x="503" y="1"/>
                    <a:pt x="266" y="98"/>
                    <a:pt x="49" y="335"/>
                  </a:cubicBezTo>
                  <a:cubicBezTo>
                    <a:pt x="0" y="360"/>
                    <a:pt x="50" y="443"/>
                    <a:pt x="102" y="443"/>
                  </a:cubicBezTo>
                  <a:cubicBezTo>
                    <a:pt x="115" y="443"/>
                    <a:pt x="128" y="438"/>
                    <a:pt x="140" y="426"/>
                  </a:cubicBezTo>
                  <a:cubicBezTo>
                    <a:pt x="352" y="292"/>
                    <a:pt x="539" y="194"/>
                    <a:pt x="748" y="194"/>
                  </a:cubicBezTo>
                  <a:cubicBezTo>
                    <a:pt x="869" y="194"/>
                    <a:pt x="998" y="227"/>
                    <a:pt x="1143" y="305"/>
                  </a:cubicBezTo>
                  <a:cubicBezTo>
                    <a:pt x="1386" y="457"/>
                    <a:pt x="1569" y="700"/>
                    <a:pt x="1782" y="913"/>
                  </a:cubicBezTo>
                  <a:cubicBezTo>
                    <a:pt x="1795" y="926"/>
                    <a:pt x="1814" y="932"/>
                    <a:pt x="1833" y="932"/>
                  </a:cubicBezTo>
                  <a:cubicBezTo>
                    <a:pt x="1900" y="932"/>
                    <a:pt x="1981" y="862"/>
                    <a:pt x="1933" y="791"/>
                  </a:cubicBezTo>
                  <a:cubicBezTo>
                    <a:pt x="1652" y="369"/>
                    <a:pt x="1199" y="1"/>
                    <a:pt x="73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0"/>
            <p:cNvSpPr/>
            <p:nvPr/>
          </p:nvSpPr>
          <p:spPr>
            <a:xfrm>
              <a:off x="36429525" y="12867300"/>
              <a:ext cx="129850" cy="85075"/>
            </a:xfrm>
            <a:custGeom>
              <a:avLst/>
              <a:gdLst/>
              <a:ahLst/>
              <a:cxnLst/>
              <a:rect l="l" t="t" r="r" b="b"/>
              <a:pathLst>
                <a:path w="5194" h="3403" extrusionOk="0">
                  <a:moveTo>
                    <a:pt x="3067" y="0"/>
                  </a:moveTo>
                  <a:cubicBezTo>
                    <a:pt x="1973" y="0"/>
                    <a:pt x="881" y="351"/>
                    <a:pt x="0" y="1011"/>
                  </a:cubicBezTo>
                  <a:lnTo>
                    <a:pt x="365" y="3261"/>
                  </a:lnTo>
                  <a:cubicBezTo>
                    <a:pt x="865" y="3358"/>
                    <a:pt x="1321" y="3403"/>
                    <a:pt x="1737" y="3403"/>
                  </a:cubicBezTo>
                  <a:cubicBezTo>
                    <a:pt x="4176" y="3403"/>
                    <a:pt x="5193" y="1867"/>
                    <a:pt x="5167" y="464"/>
                  </a:cubicBezTo>
                  <a:cubicBezTo>
                    <a:pt x="4505" y="151"/>
                    <a:pt x="3785" y="0"/>
                    <a:pt x="306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0"/>
            <p:cNvSpPr/>
            <p:nvPr/>
          </p:nvSpPr>
          <p:spPr>
            <a:xfrm>
              <a:off x="36423450" y="12831975"/>
              <a:ext cx="135275" cy="61375"/>
            </a:xfrm>
            <a:custGeom>
              <a:avLst/>
              <a:gdLst/>
              <a:ahLst/>
              <a:cxnLst/>
              <a:rect l="l" t="t" r="r" b="b"/>
              <a:pathLst>
                <a:path w="5411" h="2455" extrusionOk="0">
                  <a:moveTo>
                    <a:pt x="2159" y="0"/>
                  </a:moveTo>
                  <a:cubicBezTo>
                    <a:pt x="748" y="0"/>
                    <a:pt x="0" y="881"/>
                    <a:pt x="0" y="905"/>
                  </a:cubicBezTo>
                  <a:lnTo>
                    <a:pt x="243" y="2455"/>
                  </a:lnTo>
                  <a:cubicBezTo>
                    <a:pt x="1128" y="1773"/>
                    <a:pt x="2224" y="1415"/>
                    <a:pt x="3324" y="1415"/>
                  </a:cubicBezTo>
                  <a:cubicBezTo>
                    <a:pt x="4037" y="1415"/>
                    <a:pt x="4752" y="1566"/>
                    <a:pt x="5410" y="1877"/>
                  </a:cubicBezTo>
                  <a:cubicBezTo>
                    <a:pt x="5410" y="965"/>
                    <a:pt x="4377" y="570"/>
                    <a:pt x="3556" y="266"/>
                  </a:cubicBezTo>
                  <a:cubicBezTo>
                    <a:pt x="3036" y="75"/>
                    <a:pt x="2569" y="0"/>
                    <a:pt x="215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0"/>
            <p:cNvSpPr/>
            <p:nvPr/>
          </p:nvSpPr>
          <p:spPr>
            <a:xfrm>
              <a:off x="36442425" y="12871300"/>
              <a:ext cx="76775" cy="75875"/>
            </a:xfrm>
            <a:custGeom>
              <a:avLst/>
              <a:gdLst/>
              <a:ahLst/>
              <a:cxnLst/>
              <a:rect l="l" t="t" r="r" b="b"/>
              <a:pathLst>
                <a:path w="3071" h="3035" extrusionOk="0">
                  <a:moveTo>
                    <a:pt x="2360" y="4"/>
                  </a:moveTo>
                  <a:cubicBezTo>
                    <a:pt x="1632" y="4"/>
                    <a:pt x="844" y="135"/>
                    <a:pt x="426" y="760"/>
                  </a:cubicBezTo>
                  <a:cubicBezTo>
                    <a:pt x="1" y="1368"/>
                    <a:pt x="153" y="2280"/>
                    <a:pt x="274" y="2979"/>
                  </a:cubicBezTo>
                  <a:cubicBezTo>
                    <a:pt x="287" y="3017"/>
                    <a:pt x="327" y="3034"/>
                    <a:pt x="366" y="3034"/>
                  </a:cubicBezTo>
                  <a:cubicBezTo>
                    <a:pt x="420" y="3034"/>
                    <a:pt x="475" y="3002"/>
                    <a:pt x="457" y="2949"/>
                  </a:cubicBezTo>
                  <a:cubicBezTo>
                    <a:pt x="396" y="2310"/>
                    <a:pt x="183" y="1551"/>
                    <a:pt x="518" y="943"/>
                  </a:cubicBezTo>
                  <a:cubicBezTo>
                    <a:pt x="1004" y="0"/>
                    <a:pt x="2159" y="244"/>
                    <a:pt x="3010" y="92"/>
                  </a:cubicBezTo>
                  <a:cubicBezTo>
                    <a:pt x="3071" y="92"/>
                    <a:pt x="3040" y="31"/>
                    <a:pt x="3010" y="31"/>
                  </a:cubicBezTo>
                  <a:cubicBezTo>
                    <a:pt x="2808" y="16"/>
                    <a:pt x="2587" y="4"/>
                    <a:pt x="2360" y="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0"/>
            <p:cNvSpPr/>
            <p:nvPr/>
          </p:nvSpPr>
          <p:spPr>
            <a:xfrm>
              <a:off x="36445475" y="12894350"/>
              <a:ext cx="43075" cy="32025"/>
            </a:xfrm>
            <a:custGeom>
              <a:avLst/>
              <a:gdLst/>
              <a:ahLst/>
              <a:cxnLst/>
              <a:rect l="l" t="t" r="r" b="b"/>
              <a:pathLst>
                <a:path w="1723" h="1281" extrusionOk="0">
                  <a:moveTo>
                    <a:pt x="1155" y="1"/>
                  </a:moveTo>
                  <a:cubicBezTo>
                    <a:pt x="596" y="1"/>
                    <a:pt x="167" y="573"/>
                    <a:pt x="0" y="1145"/>
                  </a:cubicBezTo>
                  <a:cubicBezTo>
                    <a:pt x="0" y="1226"/>
                    <a:pt x="68" y="1280"/>
                    <a:pt x="122" y="1280"/>
                  </a:cubicBezTo>
                  <a:cubicBezTo>
                    <a:pt x="149" y="1280"/>
                    <a:pt x="173" y="1267"/>
                    <a:pt x="183" y="1236"/>
                  </a:cubicBezTo>
                  <a:cubicBezTo>
                    <a:pt x="365" y="963"/>
                    <a:pt x="426" y="659"/>
                    <a:pt x="639" y="446"/>
                  </a:cubicBezTo>
                  <a:cubicBezTo>
                    <a:pt x="806" y="260"/>
                    <a:pt x="997" y="188"/>
                    <a:pt x="1196" y="188"/>
                  </a:cubicBezTo>
                  <a:cubicBezTo>
                    <a:pt x="1322" y="188"/>
                    <a:pt x="1452" y="217"/>
                    <a:pt x="1581" y="264"/>
                  </a:cubicBezTo>
                  <a:cubicBezTo>
                    <a:pt x="1591" y="267"/>
                    <a:pt x="1601" y="269"/>
                    <a:pt x="1610" y="269"/>
                  </a:cubicBezTo>
                  <a:cubicBezTo>
                    <a:pt x="1684" y="269"/>
                    <a:pt x="1723" y="169"/>
                    <a:pt x="1642" y="142"/>
                  </a:cubicBezTo>
                  <a:cubicBezTo>
                    <a:pt x="1472" y="44"/>
                    <a:pt x="1308" y="1"/>
                    <a:pt x="115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0"/>
            <p:cNvSpPr/>
            <p:nvPr/>
          </p:nvSpPr>
          <p:spPr>
            <a:xfrm>
              <a:off x="36094400" y="13210200"/>
              <a:ext cx="151250" cy="77075"/>
            </a:xfrm>
            <a:custGeom>
              <a:avLst/>
              <a:gdLst/>
              <a:ahLst/>
              <a:cxnLst/>
              <a:rect l="l" t="t" r="r" b="b"/>
              <a:pathLst>
                <a:path w="6050" h="3083" extrusionOk="0">
                  <a:moveTo>
                    <a:pt x="6049" y="1"/>
                  </a:moveTo>
                  <a:lnTo>
                    <a:pt x="6049" y="1"/>
                  </a:lnTo>
                  <a:cubicBezTo>
                    <a:pt x="4074" y="122"/>
                    <a:pt x="2128" y="457"/>
                    <a:pt x="213" y="1095"/>
                  </a:cubicBezTo>
                  <a:cubicBezTo>
                    <a:pt x="153" y="1308"/>
                    <a:pt x="92" y="1521"/>
                    <a:pt x="1" y="1703"/>
                  </a:cubicBezTo>
                  <a:cubicBezTo>
                    <a:pt x="1" y="1703"/>
                    <a:pt x="1305" y="3082"/>
                    <a:pt x="3250" y="3082"/>
                  </a:cubicBezTo>
                  <a:cubicBezTo>
                    <a:pt x="4075" y="3082"/>
                    <a:pt x="5015" y="2834"/>
                    <a:pt x="6019" y="2129"/>
                  </a:cubicBezTo>
                  <a:cubicBezTo>
                    <a:pt x="6019" y="2129"/>
                    <a:pt x="5958" y="1156"/>
                    <a:pt x="60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0"/>
            <p:cNvSpPr/>
            <p:nvPr/>
          </p:nvSpPr>
          <p:spPr>
            <a:xfrm>
              <a:off x="36094400" y="13153225"/>
              <a:ext cx="162650" cy="84375"/>
            </a:xfrm>
            <a:custGeom>
              <a:avLst/>
              <a:gdLst/>
              <a:ahLst/>
              <a:cxnLst/>
              <a:rect l="l" t="t" r="r" b="b"/>
              <a:pathLst>
                <a:path w="6506" h="3375" extrusionOk="0">
                  <a:moveTo>
                    <a:pt x="6505" y="0"/>
                  </a:moveTo>
                  <a:lnTo>
                    <a:pt x="1" y="547"/>
                  </a:lnTo>
                  <a:cubicBezTo>
                    <a:pt x="1" y="547"/>
                    <a:pt x="517" y="2128"/>
                    <a:pt x="213" y="3374"/>
                  </a:cubicBezTo>
                  <a:cubicBezTo>
                    <a:pt x="2128" y="2736"/>
                    <a:pt x="4074" y="2401"/>
                    <a:pt x="6049" y="2280"/>
                  </a:cubicBezTo>
                  <a:cubicBezTo>
                    <a:pt x="6110" y="1520"/>
                    <a:pt x="6232" y="699"/>
                    <a:pt x="650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0"/>
            <p:cNvSpPr/>
            <p:nvPr/>
          </p:nvSpPr>
          <p:spPr>
            <a:xfrm>
              <a:off x="35779500" y="12594425"/>
              <a:ext cx="671325" cy="584125"/>
            </a:xfrm>
            <a:custGeom>
              <a:avLst/>
              <a:gdLst/>
              <a:ahLst/>
              <a:cxnLst/>
              <a:rect l="l" t="t" r="r" b="b"/>
              <a:pathLst>
                <a:path w="26853" h="23365" extrusionOk="0">
                  <a:moveTo>
                    <a:pt x="12130" y="0"/>
                  </a:moveTo>
                  <a:cubicBezTo>
                    <a:pt x="6200" y="0"/>
                    <a:pt x="0" y="2436"/>
                    <a:pt x="2080" y="13446"/>
                  </a:cubicBezTo>
                  <a:cubicBezTo>
                    <a:pt x="2080" y="13446"/>
                    <a:pt x="2688" y="17854"/>
                    <a:pt x="4086" y="19829"/>
                  </a:cubicBezTo>
                  <a:cubicBezTo>
                    <a:pt x="5400" y="21674"/>
                    <a:pt x="8821" y="23365"/>
                    <a:pt x="13050" y="23365"/>
                  </a:cubicBezTo>
                  <a:cubicBezTo>
                    <a:pt x="13420" y="23365"/>
                    <a:pt x="13796" y="23352"/>
                    <a:pt x="14177" y="23325"/>
                  </a:cubicBezTo>
                  <a:cubicBezTo>
                    <a:pt x="18949" y="22990"/>
                    <a:pt x="24937" y="20407"/>
                    <a:pt x="25819" y="16790"/>
                  </a:cubicBezTo>
                  <a:cubicBezTo>
                    <a:pt x="26670" y="13142"/>
                    <a:pt x="26852" y="10711"/>
                    <a:pt x="25849" y="7306"/>
                  </a:cubicBezTo>
                  <a:cubicBezTo>
                    <a:pt x="24846" y="3932"/>
                    <a:pt x="24390" y="2413"/>
                    <a:pt x="20925" y="1379"/>
                  </a:cubicBezTo>
                  <a:cubicBezTo>
                    <a:pt x="19577" y="989"/>
                    <a:pt x="15908" y="0"/>
                    <a:pt x="121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0"/>
            <p:cNvSpPr/>
            <p:nvPr/>
          </p:nvSpPr>
          <p:spPr>
            <a:xfrm>
              <a:off x="35973575" y="12924300"/>
              <a:ext cx="38025" cy="42200"/>
            </a:xfrm>
            <a:custGeom>
              <a:avLst/>
              <a:gdLst/>
              <a:ahLst/>
              <a:cxnLst/>
              <a:rect l="l" t="t" r="r" b="b"/>
              <a:pathLst>
                <a:path w="1521" h="1688" extrusionOk="0">
                  <a:moveTo>
                    <a:pt x="702" y="1"/>
                  </a:moveTo>
                  <a:cubicBezTo>
                    <a:pt x="671" y="1"/>
                    <a:pt x="640" y="3"/>
                    <a:pt x="609" y="8"/>
                  </a:cubicBezTo>
                  <a:cubicBezTo>
                    <a:pt x="244" y="69"/>
                    <a:pt x="1" y="494"/>
                    <a:pt x="62" y="981"/>
                  </a:cubicBezTo>
                  <a:cubicBezTo>
                    <a:pt x="145" y="1398"/>
                    <a:pt x="457" y="1688"/>
                    <a:pt x="789" y="1688"/>
                  </a:cubicBezTo>
                  <a:cubicBezTo>
                    <a:pt x="820" y="1688"/>
                    <a:pt x="851" y="1685"/>
                    <a:pt x="882" y="1680"/>
                  </a:cubicBezTo>
                  <a:cubicBezTo>
                    <a:pt x="1277" y="1619"/>
                    <a:pt x="1521" y="1194"/>
                    <a:pt x="1460" y="738"/>
                  </a:cubicBezTo>
                  <a:cubicBezTo>
                    <a:pt x="1376" y="318"/>
                    <a:pt x="1060" y="1"/>
                    <a:pt x="70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0"/>
            <p:cNvSpPr/>
            <p:nvPr/>
          </p:nvSpPr>
          <p:spPr>
            <a:xfrm>
              <a:off x="36258550" y="12877325"/>
              <a:ext cx="38000" cy="42250"/>
            </a:xfrm>
            <a:custGeom>
              <a:avLst/>
              <a:gdLst/>
              <a:ahLst/>
              <a:cxnLst/>
              <a:rect l="l" t="t" r="r" b="b"/>
              <a:pathLst>
                <a:path w="1520" h="1690" extrusionOk="0">
                  <a:moveTo>
                    <a:pt x="689" y="0"/>
                  </a:moveTo>
                  <a:cubicBezTo>
                    <a:pt x="672" y="0"/>
                    <a:pt x="655" y="1"/>
                    <a:pt x="638" y="3"/>
                  </a:cubicBezTo>
                  <a:cubicBezTo>
                    <a:pt x="243" y="94"/>
                    <a:pt x="0" y="519"/>
                    <a:pt x="61" y="975"/>
                  </a:cubicBezTo>
                  <a:cubicBezTo>
                    <a:pt x="142" y="1380"/>
                    <a:pt x="439" y="1689"/>
                    <a:pt x="781" y="1689"/>
                  </a:cubicBezTo>
                  <a:cubicBezTo>
                    <a:pt x="824" y="1689"/>
                    <a:pt x="868" y="1684"/>
                    <a:pt x="912" y="1674"/>
                  </a:cubicBezTo>
                  <a:cubicBezTo>
                    <a:pt x="1277" y="1614"/>
                    <a:pt x="1520" y="1218"/>
                    <a:pt x="1459" y="732"/>
                  </a:cubicBezTo>
                  <a:cubicBezTo>
                    <a:pt x="1401" y="297"/>
                    <a:pt x="1039" y="0"/>
                    <a:pt x="68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0"/>
            <p:cNvSpPr/>
            <p:nvPr/>
          </p:nvSpPr>
          <p:spPr>
            <a:xfrm>
              <a:off x="36116450" y="12883150"/>
              <a:ext cx="47875" cy="71550"/>
            </a:xfrm>
            <a:custGeom>
              <a:avLst/>
              <a:gdLst/>
              <a:ahLst/>
              <a:cxnLst/>
              <a:rect l="l" t="t" r="r" b="b"/>
              <a:pathLst>
                <a:path w="1915" h="2862" extrusionOk="0">
                  <a:moveTo>
                    <a:pt x="125" y="0"/>
                  </a:moveTo>
                  <a:cubicBezTo>
                    <a:pt x="104" y="0"/>
                    <a:pt x="82" y="22"/>
                    <a:pt x="61" y="43"/>
                  </a:cubicBezTo>
                  <a:cubicBezTo>
                    <a:pt x="31" y="408"/>
                    <a:pt x="61" y="803"/>
                    <a:pt x="31" y="1198"/>
                  </a:cubicBezTo>
                  <a:cubicBezTo>
                    <a:pt x="31" y="1472"/>
                    <a:pt x="0" y="1836"/>
                    <a:pt x="183" y="2080"/>
                  </a:cubicBezTo>
                  <a:cubicBezTo>
                    <a:pt x="278" y="2199"/>
                    <a:pt x="430" y="2281"/>
                    <a:pt x="594" y="2281"/>
                  </a:cubicBezTo>
                  <a:cubicBezTo>
                    <a:pt x="639" y="2281"/>
                    <a:pt x="684" y="2275"/>
                    <a:pt x="730" y="2262"/>
                  </a:cubicBezTo>
                  <a:cubicBezTo>
                    <a:pt x="821" y="2232"/>
                    <a:pt x="912" y="2140"/>
                    <a:pt x="973" y="2080"/>
                  </a:cubicBezTo>
                  <a:cubicBezTo>
                    <a:pt x="1034" y="2019"/>
                    <a:pt x="1125" y="1897"/>
                    <a:pt x="1186" y="1897"/>
                  </a:cubicBezTo>
                  <a:cubicBezTo>
                    <a:pt x="1307" y="2019"/>
                    <a:pt x="1429" y="2171"/>
                    <a:pt x="1581" y="2323"/>
                  </a:cubicBezTo>
                  <a:cubicBezTo>
                    <a:pt x="1520" y="2475"/>
                    <a:pt x="1429" y="2596"/>
                    <a:pt x="1277" y="2657"/>
                  </a:cubicBezTo>
                  <a:cubicBezTo>
                    <a:pt x="1176" y="2707"/>
                    <a:pt x="1221" y="2862"/>
                    <a:pt x="1309" y="2862"/>
                  </a:cubicBezTo>
                  <a:cubicBezTo>
                    <a:pt x="1327" y="2862"/>
                    <a:pt x="1347" y="2855"/>
                    <a:pt x="1368" y="2840"/>
                  </a:cubicBezTo>
                  <a:cubicBezTo>
                    <a:pt x="1672" y="2688"/>
                    <a:pt x="1915" y="2323"/>
                    <a:pt x="1794" y="1988"/>
                  </a:cubicBezTo>
                  <a:cubicBezTo>
                    <a:pt x="1721" y="1794"/>
                    <a:pt x="1511" y="1658"/>
                    <a:pt x="1306" y="1658"/>
                  </a:cubicBezTo>
                  <a:cubicBezTo>
                    <a:pt x="1255" y="1658"/>
                    <a:pt x="1204" y="1666"/>
                    <a:pt x="1155" y="1684"/>
                  </a:cubicBezTo>
                  <a:cubicBezTo>
                    <a:pt x="1003" y="1745"/>
                    <a:pt x="942" y="1897"/>
                    <a:pt x="821" y="1958"/>
                  </a:cubicBezTo>
                  <a:cubicBezTo>
                    <a:pt x="714" y="2020"/>
                    <a:pt x="626" y="2046"/>
                    <a:pt x="553" y="2046"/>
                  </a:cubicBezTo>
                  <a:cubicBezTo>
                    <a:pt x="233" y="2046"/>
                    <a:pt x="213" y="1531"/>
                    <a:pt x="213" y="1259"/>
                  </a:cubicBezTo>
                  <a:cubicBezTo>
                    <a:pt x="243" y="894"/>
                    <a:pt x="395" y="317"/>
                    <a:pt x="152" y="13"/>
                  </a:cubicBezTo>
                  <a:cubicBezTo>
                    <a:pt x="143" y="4"/>
                    <a:pt x="134" y="0"/>
                    <a:pt x="12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0"/>
            <p:cNvSpPr/>
            <p:nvPr/>
          </p:nvSpPr>
          <p:spPr>
            <a:xfrm>
              <a:off x="36125850" y="12994175"/>
              <a:ext cx="62800" cy="35625"/>
            </a:xfrm>
            <a:custGeom>
              <a:avLst/>
              <a:gdLst/>
              <a:ahLst/>
              <a:cxnLst/>
              <a:rect l="l" t="t" r="r" b="b"/>
              <a:pathLst>
                <a:path w="2512" h="1425" extrusionOk="0">
                  <a:moveTo>
                    <a:pt x="2292" y="1"/>
                  </a:moveTo>
                  <a:cubicBezTo>
                    <a:pt x="2220" y="1"/>
                    <a:pt x="2147" y="48"/>
                    <a:pt x="2147" y="131"/>
                  </a:cubicBezTo>
                  <a:cubicBezTo>
                    <a:pt x="2177" y="709"/>
                    <a:pt x="1873" y="1104"/>
                    <a:pt x="1296" y="1195"/>
                  </a:cubicBezTo>
                  <a:cubicBezTo>
                    <a:pt x="1083" y="1195"/>
                    <a:pt x="840" y="1165"/>
                    <a:pt x="627" y="1043"/>
                  </a:cubicBezTo>
                  <a:cubicBezTo>
                    <a:pt x="414" y="921"/>
                    <a:pt x="323" y="709"/>
                    <a:pt x="171" y="557"/>
                  </a:cubicBezTo>
                  <a:cubicBezTo>
                    <a:pt x="141" y="557"/>
                    <a:pt x="110" y="557"/>
                    <a:pt x="80" y="587"/>
                  </a:cubicBezTo>
                  <a:cubicBezTo>
                    <a:pt x="0" y="1146"/>
                    <a:pt x="712" y="1425"/>
                    <a:pt x="1196" y="1425"/>
                  </a:cubicBezTo>
                  <a:cubicBezTo>
                    <a:pt x="1266" y="1425"/>
                    <a:pt x="1330" y="1419"/>
                    <a:pt x="1387" y="1408"/>
                  </a:cubicBezTo>
                  <a:cubicBezTo>
                    <a:pt x="2056" y="1316"/>
                    <a:pt x="2512" y="769"/>
                    <a:pt x="2421" y="101"/>
                  </a:cubicBezTo>
                  <a:cubicBezTo>
                    <a:pt x="2407" y="32"/>
                    <a:pt x="2350" y="1"/>
                    <a:pt x="229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0"/>
            <p:cNvSpPr/>
            <p:nvPr/>
          </p:nvSpPr>
          <p:spPr>
            <a:xfrm>
              <a:off x="35908225" y="12827975"/>
              <a:ext cx="51700" cy="49550"/>
            </a:xfrm>
            <a:custGeom>
              <a:avLst/>
              <a:gdLst/>
              <a:ahLst/>
              <a:cxnLst/>
              <a:rect l="l" t="t" r="r" b="b"/>
              <a:pathLst>
                <a:path w="2068" h="1982" extrusionOk="0">
                  <a:moveTo>
                    <a:pt x="1946" y="1"/>
                  </a:moveTo>
                  <a:cubicBezTo>
                    <a:pt x="1095" y="62"/>
                    <a:pt x="31" y="1065"/>
                    <a:pt x="1" y="1946"/>
                  </a:cubicBezTo>
                  <a:cubicBezTo>
                    <a:pt x="1" y="1964"/>
                    <a:pt x="21" y="1981"/>
                    <a:pt x="44" y="1981"/>
                  </a:cubicBezTo>
                  <a:cubicBezTo>
                    <a:pt x="61" y="1981"/>
                    <a:pt x="79" y="1972"/>
                    <a:pt x="92" y="1946"/>
                  </a:cubicBezTo>
                  <a:cubicBezTo>
                    <a:pt x="517" y="1095"/>
                    <a:pt x="1065" y="548"/>
                    <a:pt x="1976" y="183"/>
                  </a:cubicBezTo>
                  <a:cubicBezTo>
                    <a:pt x="2068" y="153"/>
                    <a:pt x="2068" y="1"/>
                    <a:pt x="19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0"/>
            <p:cNvSpPr/>
            <p:nvPr/>
          </p:nvSpPr>
          <p:spPr>
            <a:xfrm>
              <a:off x="36246375" y="12770850"/>
              <a:ext cx="67150" cy="21250"/>
            </a:xfrm>
            <a:custGeom>
              <a:avLst/>
              <a:gdLst/>
              <a:ahLst/>
              <a:cxnLst/>
              <a:rect l="l" t="t" r="r" b="b"/>
              <a:pathLst>
                <a:path w="2686" h="850" extrusionOk="0">
                  <a:moveTo>
                    <a:pt x="791" y="1"/>
                  </a:moveTo>
                  <a:cubicBezTo>
                    <a:pt x="530" y="1"/>
                    <a:pt x="280" y="41"/>
                    <a:pt x="62" y="128"/>
                  </a:cubicBezTo>
                  <a:cubicBezTo>
                    <a:pt x="1" y="158"/>
                    <a:pt x="1" y="249"/>
                    <a:pt x="62" y="249"/>
                  </a:cubicBezTo>
                  <a:cubicBezTo>
                    <a:pt x="913" y="310"/>
                    <a:pt x="1703" y="310"/>
                    <a:pt x="2402" y="827"/>
                  </a:cubicBezTo>
                  <a:cubicBezTo>
                    <a:pt x="2423" y="842"/>
                    <a:pt x="2445" y="849"/>
                    <a:pt x="2468" y="849"/>
                  </a:cubicBezTo>
                  <a:cubicBezTo>
                    <a:pt x="2577" y="849"/>
                    <a:pt x="2685" y="690"/>
                    <a:pt x="2584" y="614"/>
                  </a:cubicBezTo>
                  <a:cubicBezTo>
                    <a:pt x="2151" y="246"/>
                    <a:pt x="1439" y="1"/>
                    <a:pt x="79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0"/>
            <p:cNvSpPr/>
            <p:nvPr/>
          </p:nvSpPr>
          <p:spPr>
            <a:xfrm>
              <a:off x="35934825" y="12998850"/>
              <a:ext cx="125400" cy="109650"/>
            </a:xfrm>
            <a:custGeom>
              <a:avLst/>
              <a:gdLst/>
              <a:ahLst/>
              <a:cxnLst/>
              <a:rect l="l" t="t" r="r" b="b"/>
              <a:pathLst>
                <a:path w="5016" h="4386" extrusionOk="0">
                  <a:moveTo>
                    <a:pt x="2574" y="1"/>
                  </a:moveTo>
                  <a:cubicBezTo>
                    <a:pt x="2438" y="1"/>
                    <a:pt x="2299" y="12"/>
                    <a:pt x="2159" y="35"/>
                  </a:cubicBezTo>
                  <a:cubicBezTo>
                    <a:pt x="882" y="218"/>
                    <a:pt x="1" y="1373"/>
                    <a:pt x="213" y="2558"/>
                  </a:cubicBezTo>
                  <a:cubicBezTo>
                    <a:pt x="376" y="3641"/>
                    <a:pt x="1334" y="4386"/>
                    <a:pt x="2443" y="4386"/>
                  </a:cubicBezTo>
                  <a:cubicBezTo>
                    <a:pt x="2579" y="4386"/>
                    <a:pt x="2718" y="4375"/>
                    <a:pt x="2858" y="4351"/>
                  </a:cubicBezTo>
                  <a:cubicBezTo>
                    <a:pt x="4134" y="4139"/>
                    <a:pt x="5016" y="3014"/>
                    <a:pt x="4803" y="1798"/>
                  </a:cubicBezTo>
                  <a:cubicBezTo>
                    <a:pt x="4641" y="743"/>
                    <a:pt x="3683" y="1"/>
                    <a:pt x="257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0"/>
            <p:cNvSpPr/>
            <p:nvPr/>
          </p:nvSpPr>
          <p:spPr>
            <a:xfrm>
              <a:off x="36250175" y="12946625"/>
              <a:ext cx="124650" cy="110200"/>
            </a:xfrm>
            <a:custGeom>
              <a:avLst/>
              <a:gdLst/>
              <a:ahLst/>
              <a:cxnLst/>
              <a:rect l="l" t="t" r="r" b="b"/>
              <a:pathLst>
                <a:path w="4986" h="4408" extrusionOk="0">
                  <a:moveTo>
                    <a:pt x="2495" y="1"/>
                  </a:moveTo>
                  <a:cubicBezTo>
                    <a:pt x="2374" y="1"/>
                    <a:pt x="2252" y="9"/>
                    <a:pt x="2129" y="27"/>
                  </a:cubicBezTo>
                  <a:cubicBezTo>
                    <a:pt x="852" y="240"/>
                    <a:pt x="1" y="1395"/>
                    <a:pt x="183" y="2580"/>
                  </a:cubicBezTo>
                  <a:cubicBezTo>
                    <a:pt x="373" y="3639"/>
                    <a:pt x="1340" y="4407"/>
                    <a:pt x="2454" y="4407"/>
                  </a:cubicBezTo>
                  <a:cubicBezTo>
                    <a:pt x="2587" y="4407"/>
                    <a:pt x="2722" y="4396"/>
                    <a:pt x="2858" y="4374"/>
                  </a:cubicBezTo>
                  <a:cubicBezTo>
                    <a:pt x="4104" y="4161"/>
                    <a:pt x="4986" y="3006"/>
                    <a:pt x="4803" y="1820"/>
                  </a:cubicBezTo>
                  <a:cubicBezTo>
                    <a:pt x="4611" y="749"/>
                    <a:pt x="3625" y="1"/>
                    <a:pt x="249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0"/>
            <p:cNvSpPr/>
            <p:nvPr/>
          </p:nvSpPr>
          <p:spPr>
            <a:xfrm>
              <a:off x="35968250" y="13032400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183" y="0"/>
                  </a:moveTo>
                  <a:cubicBezTo>
                    <a:pt x="92" y="31"/>
                    <a:pt x="1" y="152"/>
                    <a:pt x="31" y="274"/>
                  </a:cubicBezTo>
                  <a:cubicBezTo>
                    <a:pt x="31" y="406"/>
                    <a:pt x="124" y="492"/>
                    <a:pt x="228" y="492"/>
                  </a:cubicBezTo>
                  <a:cubicBezTo>
                    <a:pt x="243" y="492"/>
                    <a:pt x="259" y="491"/>
                    <a:pt x="275" y="487"/>
                  </a:cubicBezTo>
                  <a:cubicBezTo>
                    <a:pt x="396" y="487"/>
                    <a:pt x="487" y="335"/>
                    <a:pt x="457" y="213"/>
                  </a:cubicBezTo>
                  <a:cubicBezTo>
                    <a:pt x="427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0"/>
            <p:cNvSpPr/>
            <p:nvPr/>
          </p:nvSpPr>
          <p:spPr>
            <a:xfrm>
              <a:off x="36010825" y="1306127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13" y="0"/>
                  </a:moveTo>
                  <a:cubicBezTo>
                    <a:pt x="91" y="31"/>
                    <a:pt x="0" y="152"/>
                    <a:pt x="31" y="274"/>
                  </a:cubicBezTo>
                  <a:cubicBezTo>
                    <a:pt x="57" y="406"/>
                    <a:pt x="130" y="492"/>
                    <a:pt x="228" y="492"/>
                  </a:cubicBezTo>
                  <a:cubicBezTo>
                    <a:pt x="243" y="492"/>
                    <a:pt x="258" y="491"/>
                    <a:pt x="274" y="487"/>
                  </a:cubicBezTo>
                  <a:cubicBezTo>
                    <a:pt x="395" y="487"/>
                    <a:pt x="486" y="335"/>
                    <a:pt x="456" y="213"/>
                  </a:cubicBezTo>
                  <a:cubicBezTo>
                    <a:pt x="426" y="91"/>
                    <a:pt x="335" y="0"/>
                    <a:pt x="21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0"/>
            <p:cNvSpPr/>
            <p:nvPr/>
          </p:nvSpPr>
          <p:spPr>
            <a:xfrm>
              <a:off x="35969775" y="13092275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50" y="1"/>
                  </a:moveTo>
                  <a:cubicBezTo>
                    <a:pt x="238" y="1"/>
                    <a:pt x="225" y="3"/>
                    <a:pt x="214" y="7"/>
                  </a:cubicBezTo>
                  <a:cubicBezTo>
                    <a:pt x="92" y="37"/>
                    <a:pt x="1" y="158"/>
                    <a:pt x="31" y="280"/>
                  </a:cubicBezTo>
                  <a:cubicBezTo>
                    <a:pt x="31" y="412"/>
                    <a:pt x="123" y="499"/>
                    <a:pt x="227" y="499"/>
                  </a:cubicBezTo>
                  <a:cubicBezTo>
                    <a:pt x="243" y="499"/>
                    <a:pt x="259" y="497"/>
                    <a:pt x="274" y="493"/>
                  </a:cubicBezTo>
                  <a:cubicBezTo>
                    <a:pt x="396" y="462"/>
                    <a:pt x="487" y="341"/>
                    <a:pt x="457" y="219"/>
                  </a:cubicBezTo>
                  <a:cubicBezTo>
                    <a:pt x="430" y="87"/>
                    <a:pt x="335" y="1"/>
                    <a:pt x="25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0"/>
            <p:cNvSpPr/>
            <p:nvPr/>
          </p:nvSpPr>
          <p:spPr>
            <a:xfrm>
              <a:off x="36029825" y="13013250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60" y="1"/>
                  </a:moveTo>
                  <a:cubicBezTo>
                    <a:pt x="244" y="1"/>
                    <a:pt x="229" y="2"/>
                    <a:pt x="213" y="6"/>
                  </a:cubicBezTo>
                  <a:cubicBezTo>
                    <a:pt x="91" y="37"/>
                    <a:pt x="0" y="158"/>
                    <a:pt x="30" y="280"/>
                  </a:cubicBezTo>
                  <a:cubicBezTo>
                    <a:pt x="57" y="412"/>
                    <a:pt x="153" y="499"/>
                    <a:pt x="257" y="499"/>
                  </a:cubicBezTo>
                  <a:cubicBezTo>
                    <a:pt x="273" y="499"/>
                    <a:pt x="288" y="497"/>
                    <a:pt x="304" y="493"/>
                  </a:cubicBezTo>
                  <a:cubicBezTo>
                    <a:pt x="395" y="462"/>
                    <a:pt x="486" y="341"/>
                    <a:pt x="456" y="219"/>
                  </a:cubicBezTo>
                  <a:cubicBezTo>
                    <a:pt x="456" y="87"/>
                    <a:pt x="364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0"/>
            <p:cNvSpPr/>
            <p:nvPr/>
          </p:nvSpPr>
          <p:spPr>
            <a:xfrm>
              <a:off x="36070850" y="13064150"/>
              <a:ext cx="12175" cy="11725"/>
            </a:xfrm>
            <a:custGeom>
              <a:avLst/>
              <a:gdLst/>
              <a:ahLst/>
              <a:cxnLst/>
              <a:rect l="l" t="t" r="r" b="b"/>
              <a:pathLst>
                <a:path w="487" h="469" extrusionOk="0">
                  <a:moveTo>
                    <a:pt x="260" y="1"/>
                  </a:moveTo>
                  <a:cubicBezTo>
                    <a:pt x="245" y="1"/>
                    <a:pt x="229" y="3"/>
                    <a:pt x="213" y="7"/>
                  </a:cubicBezTo>
                  <a:cubicBezTo>
                    <a:pt x="92" y="7"/>
                    <a:pt x="0" y="128"/>
                    <a:pt x="31" y="280"/>
                  </a:cubicBezTo>
                  <a:cubicBezTo>
                    <a:pt x="57" y="386"/>
                    <a:pt x="129" y="469"/>
                    <a:pt x="228" y="469"/>
                  </a:cubicBezTo>
                  <a:cubicBezTo>
                    <a:pt x="243" y="469"/>
                    <a:pt x="258" y="467"/>
                    <a:pt x="274" y="463"/>
                  </a:cubicBezTo>
                  <a:cubicBezTo>
                    <a:pt x="396" y="463"/>
                    <a:pt x="487" y="341"/>
                    <a:pt x="456" y="189"/>
                  </a:cubicBezTo>
                  <a:cubicBezTo>
                    <a:pt x="430" y="84"/>
                    <a:pt x="358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0"/>
            <p:cNvSpPr/>
            <p:nvPr/>
          </p:nvSpPr>
          <p:spPr>
            <a:xfrm>
              <a:off x="36242575" y="12987425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259" y="0"/>
                  </a:moveTo>
                  <a:cubicBezTo>
                    <a:pt x="245" y="0"/>
                    <a:pt x="229" y="2"/>
                    <a:pt x="214" y="6"/>
                  </a:cubicBezTo>
                  <a:cubicBezTo>
                    <a:pt x="92" y="36"/>
                    <a:pt x="1" y="158"/>
                    <a:pt x="31" y="279"/>
                  </a:cubicBezTo>
                  <a:cubicBezTo>
                    <a:pt x="62" y="401"/>
                    <a:pt x="183" y="492"/>
                    <a:pt x="274" y="492"/>
                  </a:cubicBezTo>
                  <a:cubicBezTo>
                    <a:pt x="396" y="462"/>
                    <a:pt x="487" y="340"/>
                    <a:pt x="457" y="219"/>
                  </a:cubicBezTo>
                  <a:cubicBezTo>
                    <a:pt x="430" y="86"/>
                    <a:pt x="358" y="0"/>
                    <a:pt x="2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0"/>
            <p:cNvSpPr/>
            <p:nvPr/>
          </p:nvSpPr>
          <p:spPr>
            <a:xfrm>
              <a:off x="36274500" y="13042150"/>
              <a:ext cx="11425" cy="12450"/>
            </a:xfrm>
            <a:custGeom>
              <a:avLst/>
              <a:gdLst/>
              <a:ahLst/>
              <a:cxnLst/>
              <a:rect l="l" t="t" r="r" b="b"/>
              <a:pathLst>
                <a:path w="457" h="498" extrusionOk="0">
                  <a:moveTo>
                    <a:pt x="221" y="1"/>
                  </a:moveTo>
                  <a:cubicBezTo>
                    <a:pt x="209" y="1"/>
                    <a:pt x="196" y="2"/>
                    <a:pt x="183" y="5"/>
                  </a:cubicBezTo>
                  <a:cubicBezTo>
                    <a:pt x="61" y="36"/>
                    <a:pt x="0" y="157"/>
                    <a:pt x="0" y="279"/>
                  </a:cubicBezTo>
                  <a:cubicBezTo>
                    <a:pt x="27" y="411"/>
                    <a:pt x="123" y="498"/>
                    <a:pt x="227" y="498"/>
                  </a:cubicBezTo>
                  <a:cubicBezTo>
                    <a:pt x="243" y="498"/>
                    <a:pt x="258" y="496"/>
                    <a:pt x="274" y="492"/>
                  </a:cubicBezTo>
                  <a:cubicBezTo>
                    <a:pt x="365" y="461"/>
                    <a:pt x="456" y="340"/>
                    <a:pt x="426" y="218"/>
                  </a:cubicBezTo>
                  <a:cubicBezTo>
                    <a:pt x="426" y="109"/>
                    <a:pt x="329" y="1"/>
                    <a:pt x="22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0"/>
            <p:cNvSpPr/>
            <p:nvPr/>
          </p:nvSpPr>
          <p:spPr>
            <a:xfrm>
              <a:off x="36310225" y="1297982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49" y="0"/>
                  </a:moveTo>
                  <a:cubicBezTo>
                    <a:pt x="237" y="0"/>
                    <a:pt x="225" y="2"/>
                    <a:pt x="213" y="6"/>
                  </a:cubicBezTo>
                  <a:cubicBezTo>
                    <a:pt x="91" y="36"/>
                    <a:pt x="0" y="158"/>
                    <a:pt x="30" y="280"/>
                  </a:cubicBezTo>
                  <a:cubicBezTo>
                    <a:pt x="30" y="401"/>
                    <a:pt x="152" y="492"/>
                    <a:pt x="274" y="492"/>
                  </a:cubicBezTo>
                  <a:cubicBezTo>
                    <a:pt x="395" y="462"/>
                    <a:pt x="486" y="340"/>
                    <a:pt x="456" y="219"/>
                  </a:cubicBezTo>
                  <a:cubicBezTo>
                    <a:pt x="430" y="86"/>
                    <a:pt x="334" y="0"/>
                    <a:pt x="24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0"/>
            <p:cNvSpPr/>
            <p:nvPr/>
          </p:nvSpPr>
          <p:spPr>
            <a:xfrm>
              <a:off x="36349725" y="13017950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183" y="1"/>
                  </a:moveTo>
                  <a:cubicBezTo>
                    <a:pt x="92" y="31"/>
                    <a:pt x="1" y="153"/>
                    <a:pt x="31" y="274"/>
                  </a:cubicBezTo>
                  <a:cubicBezTo>
                    <a:pt x="31" y="407"/>
                    <a:pt x="123" y="493"/>
                    <a:pt x="227" y="493"/>
                  </a:cubicBezTo>
                  <a:cubicBezTo>
                    <a:pt x="243" y="493"/>
                    <a:pt x="258" y="491"/>
                    <a:pt x="274" y="487"/>
                  </a:cubicBezTo>
                  <a:cubicBezTo>
                    <a:pt x="396" y="487"/>
                    <a:pt x="487" y="335"/>
                    <a:pt x="457" y="214"/>
                  </a:cubicBezTo>
                  <a:cubicBezTo>
                    <a:pt x="42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0"/>
            <p:cNvSpPr/>
            <p:nvPr/>
          </p:nvSpPr>
          <p:spPr>
            <a:xfrm>
              <a:off x="36304900" y="13019325"/>
              <a:ext cx="11425" cy="12325"/>
            </a:xfrm>
            <a:custGeom>
              <a:avLst/>
              <a:gdLst/>
              <a:ahLst/>
              <a:cxnLst/>
              <a:rect l="l" t="t" r="r" b="b"/>
              <a:pathLst>
                <a:path w="457" h="493" extrusionOk="0">
                  <a:moveTo>
                    <a:pt x="230" y="1"/>
                  </a:moveTo>
                  <a:cubicBezTo>
                    <a:pt x="214" y="1"/>
                    <a:pt x="198" y="3"/>
                    <a:pt x="183" y="7"/>
                  </a:cubicBezTo>
                  <a:cubicBezTo>
                    <a:pt x="61" y="37"/>
                    <a:pt x="0" y="159"/>
                    <a:pt x="0" y="280"/>
                  </a:cubicBezTo>
                  <a:cubicBezTo>
                    <a:pt x="31" y="402"/>
                    <a:pt x="152" y="493"/>
                    <a:pt x="274" y="493"/>
                  </a:cubicBezTo>
                  <a:cubicBezTo>
                    <a:pt x="395" y="462"/>
                    <a:pt x="456" y="341"/>
                    <a:pt x="456" y="219"/>
                  </a:cubicBezTo>
                  <a:cubicBezTo>
                    <a:pt x="430" y="87"/>
                    <a:pt x="334" y="1"/>
                    <a:pt x="2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0"/>
            <p:cNvSpPr/>
            <p:nvPr/>
          </p:nvSpPr>
          <p:spPr>
            <a:xfrm>
              <a:off x="35879350" y="12782600"/>
              <a:ext cx="520550" cy="261200"/>
            </a:xfrm>
            <a:custGeom>
              <a:avLst/>
              <a:gdLst/>
              <a:ahLst/>
              <a:cxnLst/>
              <a:rect l="l" t="t" r="r" b="b"/>
              <a:pathLst>
                <a:path w="20822" h="10448" extrusionOk="0">
                  <a:moveTo>
                    <a:pt x="16204" y="430"/>
                  </a:moveTo>
                  <a:cubicBezTo>
                    <a:pt x="18062" y="430"/>
                    <a:pt x="19699" y="1778"/>
                    <a:pt x="20001" y="3670"/>
                  </a:cubicBezTo>
                  <a:cubicBezTo>
                    <a:pt x="20335" y="5737"/>
                    <a:pt x="18937" y="7713"/>
                    <a:pt x="16840" y="8077"/>
                  </a:cubicBezTo>
                  <a:cubicBezTo>
                    <a:pt x="16635" y="8110"/>
                    <a:pt x="16431" y="8126"/>
                    <a:pt x="16229" y="8126"/>
                  </a:cubicBezTo>
                  <a:cubicBezTo>
                    <a:pt x="14372" y="8126"/>
                    <a:pt x="12734" y="6781"/>
                    <a:pt x="12433" y="4916"/>
                  </a:cubicBezTo>
                  <a:cubicBezTo>
                    <a:pt x="12098" y="2819"/>
                    <a:pt x="13496" y="843"/>
                    <a:pt x="15594" y="478"/>
                  </a:cubicBezTo>
                  <a:cubicBezTo>
                    <a:pt x="15799" y="446"/>
                    <a:pt x="16003" y="430"/>
                    <a:pt x="16204" y="430"/>
                  </a:cubicBezTo>
                  <a:close/>
                  <a:moveTo>
                    <a:pt x="4593" y="2345"/>
                  </a:moveTo>
                  <a:cubicBezTo>
                    <a:pt x="6451" y="2345"/>
                    <a:pt x="8088" y="3690"/>
                    <a:pt x="8390" y="5555"/>
                  </a:cubicBezTo>
                  <a:cubicBezTo>
                    <a:pt x="8724" y="7652"/>
                    <a:pt x="7326" y="9628"/>
                    <a:pt x="5229" y="9962"/>
                  </a:cubicBezTo>
                  <a:cubicBezTo>
                    <a:pt x="5008" y="10000"/>
                    <a:pt x="4789" y="10019"/>
                    <a:pt x="4573" y="10019"/>
                  </a:cubicBezTo>
                  <a:cubicBezTo>
                    <a:pt x="2734" y="10019"/>
                    <a:pt x="1121" y="8677"/>
                    <a:pt x="821" y="6801"/>
                  </a:cubicBezTo>
                  <a:cubicBezTo>
                    <a:pt x="457" y="4734"/>
                    <a:pt x="1885" y="2728"/>
                    <a:pt x="3983" y="2393"/>
                  </a:cubicBezTo>
                  <a:cubicBezTo>
                    <a:pt x="4188" y="2361"/>
                    <a:pt x="4392" y="2345"/>
                    <a:pt x="4593" y="2345"/>
                  </a:cubicBezTo>
                  <a:close/>
                  <a:moveTo>
                    <a:pt x="16176" y="1"/>
                  </a:moveTo>
                  <a:cubicBezTo>
                    <a:pt x="15954" y="1"/>
                    <a:pt x="15729" y="18"/>
                    <a:pt x="15503" y="53"/>
                  </a:cubicBezTo>
                  <a:cubicBezTo>
                    <a:pt x="13192" y="448"/>
                    <a:pt x="11612" y="2637"/>
                    <a:pt x="12007" y="4977"/>
                  </a:cubicBezTo>
                  <a:cubicBezTo>
                    <a:pt x="12007" y="4977"/>
                    <a:pt x="11495" y="4919"/>
                    <a:pt x="10864" y="4919"/>
                  </a:cubicBezTo>
                  <a:cubicBezTo>
                    <a:pt x="10127" y="4919"/>
                    <a:pt x="9227" y="4998"/>
                    <a:pt x="8785" y="5342"/>
                  </a:cubicBezTo>
                  <a:cubicBezTo>
                    <a:pt x="8562" y="3645"/>
                    <a:pt x="6583" y="1922"/>
                    <a:pt x="4501" y="1922"/>
                  </a:cubicBezTo>
                  <a:cubicBezTo>
                    <a:pt x="4308" y="1922"/>
                    <a:pt x="4115" y="1937"/>
                    <a:pt x="3922" y="1968"/>
                  </a:cubicBezTo>
                  <a:cubicBezTo>
                    <a:pt x="1581" y="2363"/>
                    <a:pt x="1" y="4551"/>
                    <a:pt x="396" y="6892"/>
                  </a:cubicBezTo>
                  <a:cubicBezTo>
                    <a:pt x="723" y="8963"/>
                    <a:pt x="2541" y="10448"/>
                    <a:pt x="4578" y="10448"/>
                  </a:cubicBezTo>
                  <a:cubicBezTo>
                    <a:pt x="4813" y="10448"/>
                    <a:pt x="5051" y="10428"/>
                    <a:pt x="5290" y="10387"/>
                  </a:cubicBezTo>
                  <a:cubicBezTo>
                    <a:pt x="7478" y="10053"/>
                    <a:pt x="8998" y="8077"/>
                    <a:pt x="8876" y="5919"/>
                  </a:cubicBezTo>
                  <a:cubicBezTo>
                    <a:pt x="9007" y="5723"/>
                    <a:pt x="9480" y="5185"/>
                    <a:pt x="10553" y="5185"/>
                  </a:cubicBezTo>
                  <a:cubicBezTo>
                    <a:pt x="10979" y="5185"/>
                    <a:pt x="11499" y="5269"/>
                    <a:pt x="12129" y="5494"/>
                  </a:cubicBezTo>
                  <a:cubicBezTo>
                    <a:pt x="12673" y="7317"/>
                    <a:pt x="14361" y="8555"/>
                    <a:pt x="16236" y="8555"/>
                  </a:cubicBezTo>
                  <a:cubicBezTo>
                    <a:pt x="16455" y="8555"/>
                    <a:pt x="16677" y="8538"/>
                    <a:pt x="16901" y="8503"/>
                  </a:cubicBezTo>
                  <a:cubicBezTo>
                    <a:pt x="19241" y="8108"/>
                    <a:pt x="20822" y="5919"/>
                    <a:pt x="20427" y="3579"/>
                  </a:cubicBezTo>
                  <a:cubicBezTo>
                    <a:pt x="20070" y="1492"/>
                    <a:pt x="18249" y="1"/>
                    <a:pt x="1617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0"/>
            <p:cNvSpPr/>
            <p:nvPr/>
          </p:nvSpPr>
          <p:spPr>
            <a:xfrm>
              <a:off x="35691650" y="12692725"/>
              <a:ext cx="217375" cy="180125"/>
            </a:xfrm>
            <a:custGeom>
              <a:avLst/>
              <a:gdLst/>
              <a:ahLst/>
              <a:cxnLst/>
              <a:rect l="l" t="t" r="r" b="b"/>
              <a:pathLst>
                <a:path w="8695" h="7205" extrusionOk="0">
                  <a:moveTo>
                    <a:pt x="1521" y="0"/>
                  </a:moveTo>
                  <a:cubicBezTo>
                    <a:pt x="639" y="1216"/>
                    <a:pt x="1" y="2827"/>
                    <a:pt x="214" y="4894"/>
                  </a:cubicBezTo>
                  <a:cubicBezTo>
                    <a:pt x="244" y="4985"/>
                    <a:pt x="244" y="5076"/>
                    <a:pt x="244" y="5168"/>
                  </a:cubicBezTo>
                  <a:cubicBezTo>
                    <a:pt x="2463" y="6505"/>
                    <a:pt x="5107" y="7174"/>
                    <a:pt x="7752" y="7204"/>
                  </a:cubicBezTo>
                  <a:cubicBezTo>
                    <a:pt x="8086" y="6657"/>
                    <a:pt x="8421" y="6080"/>
                    <a:pt x="8694" y="5472"/>
                  </a:cubicBezTo>
                  <a:cubicBezTo>
                    <a:pt x="6019" y="4134"/>
                    <a:pt x="3648" y="2219"/>
                    <a:pt x="152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0"/>
            <p:cNvSpPr/>
            <p:nvPr/>
          </p:nvSpPr>
          <p:spPr>
            <a:xfrm>
              <a:off x="35729650" y="12492625"/>
              <a:ext cx="527400" cy="336900"/>
            </a:xfrm>
            <a:custGeom>
              <a:avLst/>
              <a:gdLst/>
              <a:ahLst/>
              <a:cxnLst/>
              <a:rect l="l" t="t" r="r" b="b"/>
              <a:pathLst>
                <a:path w="21096" h="13476" extrusionOk="0">
                  <a:moveTo>
                    <a:pt x="4874" y="0"/>
                  </a:moveTo>
                  <a:cubicBezTo>
                    <a:pt x="4815" y="0"/>
                    <a:pt x="4751" y="13"/>
                    <a:pt x="4682" y="41"/>
                  </a:cubicBezTo>
                  <a:cubicBezTo>
                    <a:pt x="3435" y="558"/>
                    <a:pt x="4439" y="4144"/>
                    <a:pt x="4439" y="4144"/>
                  </a:cubicBezTo>
                  <a:cubicBezTo>
                    <a:pt x="4439" y="4144"/>
                    <a:pt x="3256" y="1876"/>
                    <a:pt x="2611" y="1876"/>
                  </a:cubicBezTo>
                  <a:cubicBezTo>
                    <a:pt x="2532" y="1876"/>
                    <a:pt x="2462" y="1910"/>
                    <a:pt x="2402" y="1986"/>
                  </a:cubicBezTo>
                  <a:cubicBezTo>
                    <a:pt x="1824" y="2685"/>
                    <a:pt x="3648" y="5117"/>
                    <a:pt x="3648" y="5117"/>
                  </a:cubicBezTo>
                  <a:cubicBezTo>
                    <a:pt x="3648" y="5117"/>
                    <a:pt x="1490" y="5998"/>
                    <a:pt x="1" y="8004"/>
                  </a:cubicBezTo>
                  <a:cubicBezTo>
                    <a:pt x="2098" y="10223"/>
                    <a:pt x="4469" y="12138"/>
                    <a:pt x="7174" y="13476"/>
                  </a:cubicBezTo>
                  <a:cubicBezTo>
                    <a:pt x="7721" y="12351"/>
                    <a:pt x="8086" y="11196"/>
                    <a:pt x="8056" y="10223"/>
                  </a:cubicBezTo>
                  <a:lnTo>
                    <a:pt x="8056" y="10223"/>
                  </a:lnTo>
                  <a:cubicBezTo>
                    <a:pt x="8056" y="10224"/>
                    <a:pt x="10913" y="12290"/>
                    <a:pt x="13466" y="12959"/>
                  </a:cubicBezTo>
                  <a:cubicBezTo>
                    <a:pt x="13979" y="13077"/>
                    <a:pt x="14479" y="13157"/>
                    <a:pt x="14941" y="13157"/>
                  </a:cubicBezTo>
                  <a:cubicBezTo>
                    <a:pt x="15191" y="13157"/>
                    <a:pt x="15430" y="13134"/>
                    <a:pt x="15655" y="13080"/>
                  </a:cubicBezTo>
                  <a:cubicBezTo>
                    <a:pt x="18025" y="12503"/>
                    <a:pt x="16840" y="10254"/>
                    <a:pt x="16475" y="9646"/>
                  </a:cubicBezTo>
                  <a:lnTo>
                    <a:pt x="16475" y="9646"/>
                  </a:lnTo>
                  <a:cubicBezTo>
                    <a:pt x="16915" y="10320"/>
                    <a:pt x="18827" y="13061"/>
                    <a:pt x="20872" y="13061"/>
                  </a:cubicBezTo>
                  <a:cubicBezTo>
                    <a:pt x="20946" y="13061"/>
                    <a:pt x="21021" y="13058"/>
                    <a:pt x="21095" y="13050"/>
                  </a:cubicBezTo>
                  <a:cubicBezTo>
                    <a:pt x="19545" y="8156"/>
                    <a:pt x="16901" y="3658"/>
                    <a:pt x="12889" y="497"/>
                  </a:cubicBezTo>
                  <a:cubicBezTo>
                    <a:pt x="8603" y="1530"/>
                    <a:pt x="5563" y="3597"/>
                    <a:pt x="5563" y="3597"/>
                  </a:cubicBezTo>
                  <a:cubicBezTo>
                    <a:pt x="5563" y="3597"/>
                    <a:pt x="5861" y="0"/>
                    <a:pt x="4874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0"/>
            <p:cNvSpPr/>
            <p:nvPr/>
          </p:nvSpPr>
          <p:spPr>
            <a:xfrm>
              <a:off x="36051850" y="12492275"/>
              <a:ext cx="250025" cy="326625"/>
            </a:xfrm>
            <a:custGeom>
              <a:avLst/>
              <a:gdLst/>
              <a:ahLst/>
              <a:cxnLst/>
              <a:rect l="l" t="t" r="r" b="b"/>
              <a:pathLst>
                <a:path w="10001" h="13065" extrusionOk="0">
                  <a:moveTo>
                    <a:pt x="4036" y="0"/>
                  </a:moveTo>
                  <a:cubicBezTo>
                    <a:pt x="3672" y="0"/>
                    <a:pt x="3300" y="18"/>
                    <a:pt x="2919" y="55"/>
                  </a:cubicBezTo>
                  <a:cubicBezTo>
                    <a:pt x="1915" y="146"/>
                    <a:pt x="912" y="298"/>
                    <a:pt x="1" y="511"/>
                  </a:cubicBezTo>
                  <a:cubicBezTo>
                    <a:pt x="4013" y="3672"/>
                    <a:pt x="6657" y="8170"/>
                    <a:pt x="8207" y="13064"/>
                  </a:cubicBezTo>
                  <a:cubicBezTo>
                    <a:pt x="8329" y="13064"/>
                    <a:pt x="8420" y="13064"/>
                    <a:pt x="8511" y="13034"/>
                  </a:cubicBezTo>
                  <a:cubicBezTo>
                    <a:pt x="9302" y="12851"/>
                    <a:pt x="9758" y="12487"/>
                    <a:pt x="10001" y="12031"/>
                  </a:cubicBezTo>
                  <a:cubicBezTo>
                    <a:pt x="9727" y="7836"/>
                    <a:pt x="8603" y="3733"/>
                    <a:pt x="6384" y="237"/>
                  </a:cubicBezTo>
                  <a:cubicBezTo>
                    <a:pt x="5645" y="89"/>
                    <a:pt x="4863" y="0"/>
                    <a:pt x="40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0"/>
            <p:cNvSpPr/>
            <p:nvPr/>
          </p:nvSpPr>
          <p:spPr>
            <a:xfrm>
              <a:off x="36211425" y="12498200"/>
              <a:ext cx="302450" cy="344475"/>
            </a:xfrm>
            <a:custGeom>
              <a:avLst/>
              <a:gdLst/>
              <a:ahLst/>
              <a:cxnLst/>
              <a:rect l="l" t="t" r="r" b="b"/>
              <a:pathLst>
                <a:path w="12098" h="13779" extrusionOk="0">
                  <a:moveTo>
                    <a:pt x="1" y="0"/>
                  </a:moveTo>
                  <a:cubicBezTo>
                    <a:pt x="2220" y="3496"/>
                    <a:pt x="3344" y="7599"/>
                    <a:pt x="3618" y="11794"/>
                  </a:cubicBezTo>
                  <a:cubicBezTo>
                    <a:pt x="4195" y="10821"/>
                    <a:pt x="3831" y="9606"/>
                    <a:pt x="3830" y="9605"/>
                  </a:cubicBezTo>
                  <a:lnTo>
                    <a:pt x="3830" y="9605"/>
                  </a:lnTo>
                  <a:cubicBezTo>
                    <a:pt x="3831" y="9607"/>
                    <a:pt x="5865" y="13778"/>
                    <a:pt x="8528" y="13778"/>
                  </a:cubicBezTo>
                  <a:cubicBezTo>
                    <a:pt x="8722" y="13778"/>
                    <a:pt x="8919" y="13756"/>
                    <a:pt x="9119" y="13709"/>
                  </a:cubicBezTo>
                  <a:cubicBezTo>
                    <a:pt x="12098" y="12979"/>
                    <a:pt x="8694" y="6626"/>
                    <a:pt x="7448" y="4742"/>
                  </a:cubicBezTo>
                  <a:cubicBezTo>
                    <a:pt x="6475" y="3283"/>
                    <a:pt x="3861" y="790"/>
                    <a:pt x="1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0"/>
            <p:cNvSpPr/>
            <p:nvPr/>
          </p:nvSpPr>
          <p:spPr>
            <a:xfrm>
              <a:off x="35697750" y="12821900"/>
              <a:ext cx="187700" cy="145925"/>
            </a:xfrm>
            <a:custGeom>
              <a:avLst/>
              <a:gdLst/>
              <a:ahLst/>
              <a:cxnLst/>
              <a:rect l="l" t="t" r="r" b="b"/>
              <a:pathLst>
                <a:path w="7508" h="5837" extrusionOk="0">
                  <a:moveTo>
                    <a:pt x="0" y="1"/>
                  </a:moveTo>
                  <a:lnTo>
                    <a:pt x="0" y="1"/>
                  </a:lnTo>
                  <a:cubicBezTo>
                    <a:pt x="547" y="5320"/>
                    <a:pt x="1186" y="5837"/>
                    <a:pt x="1186" y="5837"/>
                  </a:cubicBezTo>
                  <a:cubicBezTo>
                    <a:pt x="1186" y="5837"/>
                    <a:pt x="2242" y="4610"/>
                    <a:pt x="3939" y="4610"/>
                  </a:cubicBezTo>
                  <a:cubicBezTo>
                    <a:pt x="4396" y="4610"/>
                    <a:pt x="4899" y="4699"/>
                    <a:pt x="5441" y="4925"/>
                  </a:cubicBezTo>
                  <a:cubicBezTo>
                    <a:pt x="5441" y="4925"/>
                    <a:pt x="6505" y="3679"/>
                    <a:pt x="7508" y="2037"/>
                  </a:cubicBezTo>
                  <a:cubicBezTo>
                    <a:pt x="4863" y="2007"/>
                    <a:pt x="2189" y="1338"/>
                    <a:pt x="0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0"/>
            <p:cNvSpPr/>
            <p:nvPr/>
          </p:nvSpPr>
          <p:spPr>
            <a:xfrm>
              <a:off x="36189400" y="12726150"/>
              <a:ext cx="1525" cy="3825"/>
            </a:xfrm>
            <a:custGeom>
              <a:avLst/>
              <a:gdLst/>
              <a:ahLst/>
              <a:cxnLst/>
              <a:rect l="l" t="t" r="r" b="b"/>
              <a:pathLst>
                <a:path w="61" h="153" extrusionOk="0">
                  <a:moveTo>
                    <a:pt x="61" y="153"/>
                  </a:moveTo>
                  <a:cubicBezTo>
                    <a:pt x="31" y="62"/>
                    <a:pt x="0" y="1"/>
                    <a:pt x="0" y="1"/>
                  </a:cubicBezTo>
                  <a:cubicBezTo>
                    <a:pt x="0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0"/>
            <p:cNvSpPr/>
            <p:nvPr/>
          </p:nvSpPr>
          <p:spPr>
            <a:xfrm>
              <a:off x="35931800" y="13248625"/>
              <a:ext cx="136025" cy="490500"/>
            </a:xfrm>
            <a:custGeom>
              <a:avLst/>
              <a:gdLst/>
              <a:ahLst/>
              <a:cxnLst/>
              <a:rect l="l" t="t" r="r" b="b"/>
              <a:pathLst>
                <a:path w="5441" h="19620" extrusionOk="0">
                  <a:moveTo>
                    <a:pt x="4019" y="0"/>
                  </a:moveTo>
                  <a:cubicBezTo>
                    <a:pt x="3180" y="0"/>
                    <a:pt x="2028" y="372"/>
                    <a:pt x="851" y="1139"/>
                  </a:cubicBezTo>
                  <a:cubicBezTo>
                    <a:pt x="851" y="1139"/>
                    <a:pt x="1793" y="4908"/>
                    <a:pt x="1611" y="7248"/>
                  </a:cubicBezTo>
                  <a:cubicBezTo>
                    <a:pt x="1459" y="9589"/>
                    <a:pt x="365" y="14908"/>
                    <a:pt x="365" y="14908"/>
                  </a:cubicBezTo>
                  <a:cubicBezTo>
                    <a:pt x="365" y="14908"/>
                    <a:pt x="0" y="18008"/>
                    <a:pt x="152" y="19619"/>
                  </a:cubicBezTo>
                  <a:cubicBezTo>
                    <a:pt x="2857" y="16336"/>
                    <a:pt x="4833" y="13996"/>
                    <a:pt x="5228" y="7978"/>
                  </a:cubicBezTo>
                  <a:cubicBezTo>
                    <a:pt x="5441" y="5120"/>
                    <a:pt x="4681" y="1595"/>
                    <a:pt x="4286" y="14"/>
                  </a:cubicBezTo>
                  <a:cubicBezTo>
                    <a:pt x="4201" y="5"/>
                    <a:pt x="4112" y="0"/>
                    <a:pt x="4019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0"/>
            <p:cNvSpPr/>
            <p:nvPr/>
          </p:nvSpPr>
          <p:spPr>
            <a:xfrm>
              <a:off x="35935575" y="13248975"/>
              <a:ext cx="164925" cy="512175"/>
            </a:xfrm>
            <a:custGeom>
              <a:avLst/>
              <a:gdLst/>
              <a:ahLst/>
              <a:cxnLst/>
              <a:rect l="l" t="t" r="r" b="b"/>
              <a:pathLst>
                <a:path w="6597" h="20487" extrusionOk="0">
                  <a:moveTo>
                    <a:pt x="4135" y="0"/>
                  </a:moveTo>
                  <a:lnTo>
                    <a:pt x="4135" y="0"/>
                  </a:lnTo>
                  <a:cubicBezTo>
                    <a:pt x="4530" y="1581"/>
                    <a:pt x="5290" y="5106"/>
                    <a:pt x="5077" y="7964"/>
                  </a:cubicBezTo>
                  <a:cubicBezTo>
                    <a:pt x="4682" y="13982"/>
                    <a:pt x="2706" y="16322"/>
                    <a:pt x="1" y="19605"/>
                  </a:cubicBezTo>
                  <a:cubicBezTo>
                    <a:pt x="62" y="20031"/>
                    <a:pt x="123" y="20335"/>
                    <a:pt x="244" y="20487"/>
                  </a:cubicBezTo>
                  <a:cubicBezTo>
                    <a:pt x="244" y="20487"/>
                    <a:pt x="4469" y="16778"/>
                    <a:pt x="5533" y="11186"/>
                  </a:cubicBezTo>
                  <a:cubicBezTo>
                    <a:pt x="6597" y="5593"/>
                    <a:pt x="5381" y="1611"/>
                    <a:pt x="5047" y="608"/>
                  </a:cubicBezTo>
                  <a:cubicBezTo>
                    <a:pt x="4925" y="274"/>
                    <a:pt x="4591" y="61"/>
                    <a:pt x="4135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0"/>
            <p:cNvSpPr/>
            <p:nvPr/>
          </p:nvSpPr>
          <p:spPr>
            <a:xfrm>
              <a:off x="35821600" y="13499725"/>
              <a:ext cx="135275" cy="144400"/>
            </a:xfrm>
            <a:custGeom>
              <a:avLst/>
              <a:gdLst/>
              <a:ahLst/>
              <a:cxnLst/>
              <a:rect l="l" t="t" r="r" b="b"/>
              <a:pathLst>
                <a:path w="5411" h="5776" extrusionOk="0">
                  <a:moveTo>
                    <a:pt x="1460" y="1"/>
                  </a:moveTo>
                  <a:cubicBezTo>
                    <a:pt x="1460" y="1"/>
                    <a:pt x="761" y="1855"/>
                    <a:pt x="1" y="4134"/>
                  </a:cubicBezTo>
                  <a:cubicBezTo>
                    <a:pt x="2226" y="5331"/>
                    <a:pt x="2304" y="5661"/>
                    <a:pt x="2236" y="5747"/>
                  </a:cubicBezTo>
                  <a:lnTo>
                    <a:pt x="2236" y="5747"/>
                  </a:lnTo>
                  <a:cubicBezTo>
                    <a:pt x="3599" y="4901"/>
                    <a:pt x="5411" y="2584"/>
                    <a:pt x="5411" y="2584"/>
                  </a:cubicBezTo>
                  <a:lnTo>
                    <a:pt x="5138" y="973"/>
                  </a:lnTo>
                  <a:cubicBezTo>
                    <a:pt x="5138" y="973"/>
                    <a:pt x="3131" y="730"/>
                    <a:pt x="1460" y="1"/>
                  </a:cubicBezTo>
                  <a:close/>
                  <a:moveTo>
                    <a:pt x="2236" y="5747"/>
                  </a:moveTo>
                  <a:cubicBezTo>
                    <a:pt x="2220" y="5757"/>
                    <a:pt x="2205" y="5766"/>
                    <a:pt x="2189" y="5776"/>
                  </a:cubicBezTo>
                  <a:cubicBezTo>
                    <a:pt x="2189" y="5776"/>
                    <a:pt x="2218" y="5770"/>
                    <a:pt x="2236" y="5747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0"/>
            <p:cNvSpPr/>
            <p:nvPr/>
          </p:nvSpPr>
          <p:spPr>
            <a:xfrm>
              <a:off x="35795275" y="13432300"/>
              <a:ext cx="349300" cy="360150"/>
            </a:xfrm>
            <a:custGeom>
              <a:avLst/>
              <a:gdLst/>
              <a:ahLst/>
              <a:cxnLst/>
              <a:rect l="l" t="t" r="r" b="b"/>
              <a:pathLst>
                <a:path w="13972" h="14406" extrusionOk="0">
                  <a:moveTo>
                    <a:pt x="11334" y="0"/>
                  </a:moveTo>
                  <a:cubicBezTo>
                    <a:pt x="10733" y="0"/>
                    <a:pt x="9832" y="1103"/>
                    <a:pt x="9534" y="1482"/>
                  </a:cubicBezTo>
                  <a:cubicBezTo>
                    <a:pt x="9319" y="1306"/>
                    <a:pt x="9017" y="1005"/>
                    <a:pt x="8820" y="1005"/>
                  </a:cubicBezTo>
                  <a:cubicBezTo>
                    <a:pt x="8710" y="1005"/>
                    <a:pt x="8633" y="1099"/>
                    <a:pt x="8622" y="1360"/>
                  </a:cubicBezTo>
                  <a:cubicBezTo>
                    <a:pt x="8561" y="2120"/>
                    <a:pt x="8744" y="2546"/>
                    <a:pt x="8744" y="2546"/>
                  </a:cubicBezTo>
                  <a:cubicBezTo>
                    <a:pt x="8744" y="2546"/>
                    <a:pt x="4701" y="7530"/>
                    <a:pt x="3303" y="8442"/>
                  </a:cubicBezTo>
                  <a:cubicBezTo>
                    <a:pt x="3364" y="8351"/>
                    <a:pt x="3273" y="8017"/>
                    <a:pt x="1054" y="6831"/>
                  </a:cubicBezTo>
                  <a:cubicBezTo>
                    <a:pt x="567" y="8382"/>
                    <a:pt x="111" y="9962"/>
                    <a:pt x="81" y="10783"/>
                  </a:cubicBezTo>
                  <a:cubicBezTo>
                    <a:pt x="0" y="12559"/>
                    <a:pt x="1301" y="14406"/>
                    <a:pt x="2908" y="14406"/>
                  </a:cubicBezTo>
                  <a:cubicBezTo>
                    <a:pt x="3116" y="14406"/>
                    <a:pt x="3330" y="14375"/>
                    <a:pt x="3546" y="14309"/>
                  </a:cubicBezTo>
                  <a:cubicBezTo>
                    <a:pt x="5431" y="13701"/>
                    <a:pt x="8409" y="10935"/>
                    <a:pt x="11145" y="6619"/>
                  </a:cubicBezTo>
                  <a:cubicBezTo>
                    <a:pt x="11145" y="6619"/>
                    <a:pt x="11935" y="5676"/>
                    <a:pt x="12391" y="4612"/>
                  </a:cubicBezTo>
                  <a:cubicBezTo>
                    <a:pt x="12391" y="4612"/>
                    <a:pt x="13972" y="2029"/>
                    <a:pt x="13637" y="1421"/>
                  </a:cubicBezTo>
                  <a:cubicBezTo>
                    <a:pt x="13564" y="1293"/>
                    <a:pt x="13472" y="1242"/>
                    <a:pt x="13371" y="1242"/>
                  </a:cubicBezTo>
                  <a:cubicBezTo>
                    <a:pt x="12966" y="1242"/>
                    <a:pt x="12422" y="2059"/>
                    <a:pt x="12422" y="2059"/>
                  </a:cubicBezTo>
                  <a:cubicBezTo>
                    <a:pt x="12422" y="2059"/>
                    <a:pt x="12938" y="935"/>
                    <a:pt x="12574" y="661"/>
                  </a:cubicBezTo>
                  <a:cubicBezTo>
                    <a:pt x="12537" y="637"/>
                    <a:pt x="12496" y="626"/>
                    <a:pt x="12452" y="626"/>
                  </a:cubicBezTo>
                  <a:cubicBezTo>
                    <a:pt x="12053" y="626"/>
                    <a:pt x="11388" y="1512"/>
                    <a:pt x="11388" y="1512"/>
                  </a:cubicBezTo>
                  <a:cubicBezTo>
                    <a:pt x="11388" y="1512"/>
                    <a:pt x="12026" y="357"/>
                    <a:pt x="11540" y="53"/>
                  </a:cubicBezTo>
                  <a:cubicBezTo>
                    <a:pt x="11477" y="17"/>
                    <a:pt x="11408" y="0"/>
                    <a:pt x="1133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6" name="Google Shape;556;p40"/>
          <p:cNvGrpSpPr/>
          <p:nvPr/>
        </p:nvGrpSpPr>
        <p:grpSpPr>
          <a:xfrm>
            <a:off x="1349038" y="2666913"/>
            <a:ext cx="1114025" cy="2225925"/>
            <a:chOff x="31594325" y="12376475"/>
            <a:chExt cx="1114025" cy="2225925"/>
          </a:xfrm>
        </p:grpSpPr>
        <p:sp>
          <p:nvSpPr>
            <p:cNvPr id="557" name="Google Shape;557;p40"/>
            <p:cNvSpPr/>
            <p:nvPr/>
          </p:nvSpPr>
          <p:spPr>
            <a:xfrm>
              <a:off x="31870150" y="13547600"/>
              <a:ext cx="174050" cy="203975"/>
            </a:xfrm>
            <a:custGeom>
              <a:avLst/>
              <a:gdLst/>
              <a:ahLst/>
              <a:cxnLst/>
              <a:rect l="l" t="t" r="r" b="b"/>
              <a:pathLst>
                <a:path w="6962" h="8159" extrusionOk="0">
                  <a:moveTo>
                    <a:pt x="5472" y="0"/>
                  </a:moveTo>
                  <a:lnTo>
                    <a:pt x="1247" y="335"/>
                  </a:lnTo>
                  <a:cubicBezTo>
                    <a:pt x="1247" y="335"/>
                    <a:pt x="1" y="5137"/>
                    <a:pt x="214" y="6566"/>
                  </a:cubicBezTo>
                  <a:cubicBezTo>
                    <a:pt x="385" y="7718"/>
                    <a:pt x="2632" y="8158"/>
                    <a:pt x="4308" y="8158"/>
                  </a:cubicBezTo>
                  <a:cubicBezTo>
                    <a:pt x="4711" y="8158"/>
                    <a:pt x="5081" y="8133"/>
                    <a:pt x="5381" y="8086"/>
                  </a:cubicBezTo>
                  <a:cubicBezTo>
                    <a:pt x="6962" y="7812"/>
                    <a:pt x="5472" y="1"/>
                    <a:pt x="547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0"/>
            <p:cNvSpPr/>
            <p:nvPr/>
          </p:nvSpPr>
          <p:spPr>
            <a:xfrm>
              <a:off x="31887650" y="13490600"/>
              <a:ext cx="146675" cy="80575"/>
            </a:xfrm>
            <a:custGeom>
              <a:avLst/>
              <a:gdLst/>
              <a:ahLst/>
              <a:cxnLst/>
              <a:rect l="l" t="t" r="r" b="b"/>
              <a:pathLst>
                <a:path w="5867" h="3223" extrusionOk="0">
                  <a:moveTo>
                    <a:pt x="1337" y="1"/>
                  </a:moveTo>
                  <a:cubicBezTo>
                    <a:pt x="0" y="31"/>
                    <a:pt x="547" y="2615"/>
                    <a:pt x="547" y="2615"/>
                  </a:cubicBezTo>
                  <a:lnTo>
                    <a:pt x="5866" y="3223"/>
                  </a:lnTo>
                  <a:lnTo>
                    <a:pt x="5289" y="1186"/>
                  </a:lnTo>
                  <a:cubicBezTo>
                    <a:pt x="5289" y="1186"/>
                    <a:pt x="2645" y="1"/>
                    <a:pt x="133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0"/>
            <p:cNvSpPr/>
            <p:nvPr/>
          </p:nvSpPr>
          <p:spPr>
            <a:xfrm>
              <a:off x="31899800" y="13170400"/>
              <a:ext cx="557775" cy="607000"/>
            </a:xfrm>
            <a:custGeom>
              <a:avLst/>
              <a:gdLst/>
              <a:ahLst/>
              <a:cxnLst/>
              <a:rect l="l" t="t" r="r" b="b"/>
              <a:pathLst>
                <a:path w="22311" h="24280" extrusionOk="0">
                  <a:moveTo>
                    <a:pt x="12135" y="0"/>
                  </a:moveTo>
                  <a:cubicBezTo>
                    <a:pt x="8025" y="0"/>
                    <a:pt x="3553" y="1202"/>
                    <a:pt x="3405" y="3295"/>
                  </a:cubicBezTo>
                  <a:cubicBezTo>
                    <a:pt x="3131" y="6942"/>
                    <a:pt x="0" y="19921"/>
                    <a:pt x="244" y="22779"/>
                  </a:cubicBezTo>
                  <a:cubicBezTo>
                    <a:pt x="339" y="23898"/>
                    <a:pt x="2616" y="24280"/>
                    <a:pt x="5534" y="24280"/>
                  </a:cubicBezTo>
                  <a:cubicBezTo>
                    <a:pt x="10066" y="24280"/>
                    <a:pt x="16145" y="23357"/>
                    <a:pt x="17995" y="22839"/>
                  </a:cubicBezTo>
                  <a:cubicBezTo>
                    <a:pt x="21004" y="22019"/>
                    <a:pt x="22311" y="5392"/>
                    <a:pt x="18359" y="1562"/>
                  </a:cubicBezTo>
                  <a:cubicBezTo>
                    <a:pt x="17255" y="494"/>
                    <a:pt x="14769" y="0"/>
                    <a:pt x="121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0"/>
            <p:cNvSpPr/>
            <p:nvPr/>
          </p:nvSpPr>
          <p:spPr>
            <a:xfrm>
              <a:off x="32421075" y="13617400"/>
              <a:ext cx="229525" cy="343025"/>
            </a:xfrm>
            <a:custGeom>
              <a:avLst/>
              <a:gdLst/>
              <a:ahLst/>
              <a:cxnLst/>
              <a:rect l="l" t="t" r="r" b="b"/>
              <a:pathLst>
                <a:path w="9181" h="13721" extrusionOk="0">
                  <a:moveTo>
                    <a:pt x="537" y="0"/>
                  </a:moveTo>
                  <a:cubicBezTo>
                    <a:pt x="358" y="0"/>
                    <a:pt x="179" y="2"/>
                    <a:pt x="1" y="5"/>
                  </a:cubicBezTo>
                  <a:cubicBezTo>
                    <a:pt x="1004" y="1981"/>
                    <a:pt x="1855" y="3744"/>
                    <a:pt x="1855" y="3744"/>
                  </a:cubicBezTo>
                  <a:lnTo>
                    <a:pt x="4043" y="9245"/>
                  </a:lnTo>
                  <a:cubicBezTo>
                    <a:pt x="4043" y="9245"/>
                    <a:pt x="2828" y="11251"/>
                    <a:pt x="3496" y="11403"/>
                  </a:cubicBezTo>
                  <a:cubicBezTo>
                    <a:pt x="3571" y="11421"/>
                    <a:pt x="3646" y="11429"/>
                    <a:pt x="3720" y="11429"/>
                  </a:cubicBezTo>
                  <a:cubicBezTo>
                    <a:pt x="4288" y="11429"/>
                    <a:pt x="4834" y="10978"/>
                    <a:pt x="4834" y="10978"/>
                  </a:cubicBezTo>
                  <a:cubicBezTo>
                    <a:pt x="4834" y="10978"/>
                    <a:pt x="5016" y="13561"/>
                    <a:pt x="5746" y="13713"/>
                  </a:cubicBezTo>
                  <a:cubicBezTo>
                    <a:pt x="5772" y="13719"/>
                    <a:pt x="5797" y="13721"/>
                    <a:pt x="5821" y="13721"/>
                  </a:cubicBezTo>
                  <a:cubicBezTo>
                    <a:pt x="6487" y="13721"/>
                    <a:pt x="6232" y="11740"/>
                    <a:pt x="6232" y="11738"/>
                  </a:cubicBezTo>
                  <a:lnTo>
                    <a:pt x="6232" y="11738"/>
                  </a:lnTo>
                  <a:cubicBezTo>
                    <a:pt x="6232" y="11740"/>
                    <a:pt x="6586" y="13654"/>
                    <a:pt x="7148" y="13654"/>
                  </a:cubicBezTo>
                  <a:cubicBezTo>
                    <a:pt x="7157" y="13654"/>
                    <a:pt x="7165" y="13653"/>
                    <a:pt x="7174" y="13652"/>
                  </a:cubicBezTo>
                  <a:cubicBezTo>
                    <a:pt x="7782" y="13561"/>
                    <a:pt x="7418" y="11526"/>
                    <a:pt x="7417" y="11525"/>
                  </a:cubicBezTo>
                  <a:lnTo>
                    <a:pt x="7417" y="11525"/>
                  </a:lnTo>
                  <a:cubicBezTo>
                    <a:pt x="7418" y="11526"/>
                    <a:pt x="8040" y="13069"/>
                    <a:pt x="8541" y="13069"/>
                  </a:cubicBezTo>
                  <a:cubicBezTo>
                    <a:pt x="8594" y="13069"/>
                    <a:pt x="8645" y="13052"/>
                    <a:pt x="8694" y="13014"/>
                  </a:cubicBezTo>
                  <a:cubicBezTo>
                    <a:pt x="9180" y="12649"/>
                    <a:pt x="8360" y="10279"/>
                    <a:pt x="8360" y="10279"/>
                  </a:cubicBezTo>
                  <a:cubicBezTo>
                    <a:pt x="8360" y="10279"/>
                    <a:pt x="6627" y="4199"/>
                    <a:pt x="5594" y="552"/>
                  </a:cubicBezTo>
                  <a:cubicBezTo>
                    <a:pt x="3970" y="139"/>
                    <a:pt x="2247" y="0"/>
                    <a:pt x="53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0"/>
            <p:cNvSpPr/>
            <p:nvPr/>
          </p:nvSpPr>
          <p:spPr>
            <a:xfrm>
              <a:off x="32361050" y="13418425"/>
              <a:ext cx="199875" cy="212775"/>
            </a:xfrm>
            <a:custGeom>
              <a:avLst/>
              <a:gdLst/>
              <a:ahLst/>
              <a:cxnLst/>
              <a:rect l="l" t="t" r="r" b="b"/>
              <a:pathLst>
                <a:path w="7995" h="8511" extrusionOk="0">
                  <a:moveTo>
                    <a:pt x="4925" y="0"/>
                  </a:moveTo>
                  <a:cubicBezTo>
                    <a:pt x="3435" y="2189"/>
                    <a:pt x="1247" y="2462"/>
                    <a:pt x="1" y="3374"/>
                  </a:cubicBezTo>
                  <a:cubicBezTo>
                    <a:pt x="578" y="4408"/>
                    <a:pt x="1551" y="6262"/>
                    <a:pt x="2402" y="7964"/>
                  </a:cubicBezTo>
                  <a:cubicBezTo>
                    <a:pt x="2580" y="7961"/>
                    <a:pt x="2759" y="7959"/>
                    <a:pt x="2938" y="7959"/>
                  </a:cubicBezTo>
                  <a:cubicBezTo>
                    <a:pt x="4648" y="7959"/>
                    <a:pt x="6371" y="8098"/>
                    <a:pt x="7995" y="8511"/>
                  </a:cubicBezTo>
                  <a:cubicBezTo>
                    <a:pt x="7539" y="6930"/>
                    <a:pt x="7235" y="5806"/>
                    <a:pt x="7235" y="5775"/>
                  </a:cubicBezTo>
                  <a:cubicBezTo>
                    <a:pt x="6505" y="3374"/>
                    <a:pt x="5715" y="1490"/>
                    <a:pt x="492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0"/>
            <p:cNvSpPr/>
            <p:nvPr/>
          </p:nvSpPr>
          <p:spPr>
            <a:xfrm>
              <a:off x="32352700" y="14239850"/>
              <a:ext cx="215825" cy="231725"/>
            </a:xfrm>
            <a:custGeom>
              <a:avLst/>
              <a:gdLst/>
              <a:ahLst/>
              <a:cxnLst/>
              <a:rect l="l" t="t" r="r" b="b"/>
              <a:pathLst>
                <a:path w="8633" h="9269" extrusionOk="0">
                  <a:moveTo>
                    <a:pt x="7052" y="1"/>
                  </a:moveTo>
                  <a:cubicBezTo>
                    <a:pt x="5107" y="1764"/>
                    <a:pt x="2553" y="3010"/>
                    <a:pt x="0" y="3800"/>
                  </a:cubicBezTo>
                  <a:lnTo>
                    <a:pt x="2189" y="9180"/>
                  </a:lnTo>
                  <a:cubicBezTo>
                    <a:pt x="2521" y="9242"/>
                    <a:pt x="2855" y="9269"/>
                    <a:pt x="3187" y="9269"/>
                  </a:cubicBezTo>
                  <a:cubicBezTo>
                    <a:pt x="5979" y="9269"/>
                    <a:pt x="8602" y="7326"/>
                    <a:pt x="8602" y="7326"/>
                  </a:cubicBezTo>
                  <a:cubicBezTo>
                    <a:pt x="8633" y="6141"/>
                    <a:pt x="7751" y="2524"/>
                    <a:pt x="705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0"/>
            <p:cNvSpPr/>
            <p:nvPr/>
          </p:nvSpPr>
          <p:spPr>
            <a:xfrm>
              <a:off x="32313175" y="14175275"/>
              <a:ext cx="215825" cy="159600"/>
            </a:xfrm>
            <a:custGeom>
              <a:avLst/>
              <a:gdLst/>
              <a:ahLst/>
              <a:cxnLst/>
              <a:rect l="l" t="t" r="r" b="b"/>
              <a:pathLst>
                <a:path w="8633" h="6384" extrusionOk="0">
                  <a:moveTo>
                    <a:pt x="7904" y="0"/>
                  </a:moveTo>
                  <a:lnTo>
                    <a:pt x="1" y="2584"/>
                  </a:lnTo>
                  <a:lnTo>
                    <a:pt x="1581" y="6383"/>
                  </a:lnTo>
                  <a:cubicBezTo>
                    <a:pt x="4134" y="5593"/>
                    <a:pt x="6688" y="4347"/>
                    <a:pt x="8633" y="2584"/>
                  </a:cubicBezTo>
                  <a:cubicBezTo>
                    <a:pt x="8238" y="1094"/>
                    <a:pt x="7904" y="0"/>
                    <a:pt x="79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0"/>
            <p:cNvSpPr/>
            <p:nvPr/>
          </p:nvSpPr>
          <p:spPr>
            <a:xfrm>
              <a:off x="32421850" y="14440475"/>
              <a:ext cx="286500" cy="117800"/>
            </a:xfrm>
            <a:custGeom>
              <a:avLst/>
              <a:gdLst/>
              <a:ahLst/>
              <a:cxnLst/>
              <a:rect l="l" t="t" r="r" b="b"/>
              <a:pathLst>
                <a:path w="11460" h="4712" extrusionOk="0">
                  <a:moveTo>
                    <a:pt x="11034" y="0"/>
                  </a:moveTo>
                  <a:lnTo>
                    <a:pt x="11034" y="0"/>
                  </a:lnTo>
                  <a:cubicBezTo>
                    <a:pt x="11033" y="1"/>
                    <a:pt x="0" y="3192"/>
                    <a:pt x="274" y="3769"/>
                  </a:cubicBezTo>
                  <a:cubicBezTo>
                    <a:pt x="517" y="4347"/>
                    <a:pt x="760" y="4712"/>
                    <a:pt x="760" y="4712"/>
                  </a:cubicBezTo>
                  <a:cubicBezTo>
                    <a:pt x="760" y="4712"/>
                    <a:pt x="1824" y="4620"/>
                    <a:pt x="4104" y="4134"/>
                  </a:cubicBezTo>
                  <a:cubicBezTo>
                    <a:pt x="6414" y="3678"/>
                    <a:pt x="8906" y="2493"/>
                    <a:pt x="10183" y="1672"/>
                  </a:cubicBezTo>
                  <a:cubicBezTo>
                    <a:pt x="11459" y="882"/>
                    <a:pt x="11034" y="0"/>
                    <a:pt x="1103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32608025" y="14419950"/>
              <a:ext cx="99550" cy="85125"/>
            </a:xfrm>
            <a:custGeom>
              <a:avLst/>
              <a:gdLst/>
              <a:ahLst/>
              <a:cxnLst/>
              <a:rect l="l" t="t" r="r" b="b"/>
              <a:pathLst>
                <a:path w="3982" h="3405" extrusionOk="0">
                  <a:moveTo>
                    <a:pt x="578" y="1"/>
                  </a:moveTo>
                  <a:cubicBezTo>
                    <a:pt x="152" y="1125"/>
                    <a:pt x="0" y="2280"/>
                    <a:pt x="61" y="3405"/>
                  </a:cubicBezTo>
                  <a:cubicBezTo>
                    <a:pt x="2310" y="2493"/>
                    <a:pt x="3982" y="1460"/>
                    <a:pt x="3587" y="821"/>
                  </a:cubicBezTo>
                  <a:cubicBezTo>
                    <a:pt x="3192" y="183"/>
                    <a:pt x="1824" y="31"/>
                    <a:pt x="57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32408175" y="14419950"/>
              <a:ext cx="214300" cy="129200"/>
            </a:xfrm>
            <a:custGeom>
              <a:avLst/>
              <a:gdLst/>
              <a:ahLst/>
              <a:cxnLst/>
              <a:rect l="l" t="t" r="r" b="b"/>
              <a:pathLst>
                <a:path w="8572" h="5168" extrusionOk="0">
                  <a:moveTo>
                    <a:pt x="8572" y="1"/>
                  </a:moveTo>
                  <a:cubicBezTo>
                    <a:pt x="7417" y="1"/>
                    <a:pt x="6383" y="122"/>
                    <a:pt x="6383" y="122"/>
                  </a:cubicBezTo>
                  <a:cubicBezTo>
                    <a:pt x="3917" y="1806"/>
                    <a:pt x="1413" y="1991"/>
                    <a:pt x="432" y="1991"/>
                  </a:cubicBezTo>
                  <a:cubicBezTo>
                    <a:pt x="156" y="1991"/>
                    <a:pt x="0" y="1976"/>
                    <a:pt x="0" y="1976"/>
                  </a:cubicBezTo>
                  <a:lnTo>
                    <a:pt x="0" y="1976"/>
                  </a:lnTo>
                  <a:cubicBezTo>
                    <a:pt x="91" y="3405"/>
                    <a:pt x="1094" y="5168"/>
                    <a:pt x="1094" y="5168"/>
                  </a:cubicBezTo>
                  <a:cubicBezTo>
                    <a:pt x="2949" y="5107"/>
                    <a:pt x="5775" y="4317"/>
                    <a:pt x="8055" y="3405"/>
                  </a:cubicBezTo>
                  <a:cubicBezTo>
                    <a:pt x="7994" y="2280"/>
                    <a:pt x="8146" y="1125"/>
                    <a:pt x="8572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0"/>
            <p:cNvSpPr/>
            <p:nvPr/>
          </p:nvSpPr>
          <p:spPr>
            <a:xfrm>
              <a:off x="32554825" y="14368375"/>
              <a:ext cx="71775" cy="65475"/>
            </a:xfrm>
            <a:custGeom>
              <a:avLst/>
              <a:gdLst/>
              <a:ahLst/>
              <a:cxnLst/>
              <a:rect l="l" t="t" r="r" b="b"/>
              <a:pathLst>
                <a:path w="2871" h="2619" extrusionOk="0">
                  <a:moveTo>
                    <a:pt x="974" y="269"/>
                  </a:moveTo>
                  <a:cubicBezTo>
                    <a:pt x="1230" y="269"/>
                    <a:pt x="1182" y="1291"/>
                    <a:pt x="1156" y="1395"/>
                  </a:cubicBezTo>
                  <a:cubicBezTo>
                    <a:pt x="1139" y="1591"/>
                    <a:pt x="1105" y="1779"/>
                    <a:pt x="1068" y="1967"/>
                  </a:cubicBezTo>
                  <a:lnTo>
                    <a:pt x="1068" y="1967"/>
                  </a:lnTo>
                  <a:cubicBezTo>
                    <a:pt x="1011" y="1812"/>
                    <a:pt x="958" y="1653"/>
                    <a:pt x="912" y="1486"/>
                  </a:cubicBezTo>
                  <a:cubicBezTo>
                    <a:pt x="821" y="1243"/>
                    <a:pt x="608" y="605"/>
                    <a:pt x="821" y="361"/>
                  </a:cubicBezTo>
                  <a:cubicBezTo>
                    <a:pt x="882" y="297"/>
                    <a:pt x="932" y="269"/>
                    <a:pt x="974" y="269"/>
                  </a:cubicBezTo>
                  <a:close/>
                  <a:moveTo>
                    <a:pt x="1955" y="961"/>
                  </a:moveTo>
                  <a:cubicBezTo>
                    <a:pt x="2094" y="961"/>
                    <a:pt x="2175" y="1108"/>
                    <a:pt x="2128" y="1273"/>
                  </a:cubicBezTo>
                  <a:cubicBezTo>
                    <a:pt x="2026" y="1707"/>
                    <a:pt x="1646" y="2012"/>
                    <a:pt x="1274" y="2261"/>
                  </a:cubicBezTo>
                  <a:lnTo>
                    <a:pt x="1274" y="2261"/>
                  </a:lnTo>
                  <a:cubicBezTo>
                    <a:pt x="1339" y="1993"/>
                    <a:pt x="1402" y="1715"/>
                    <a:pt x="1520" y="1456"/>
                  </a:cubicBezTo>
                  <a:cubicBezTo>
                    <a:pt x="1581" y="1304"/>
                    <a:pt x="1672" y="1091"/>
                    <a:pt x="1824" y="1000"/>
                  </a:cubicBezTo>
                  <a:cubicBezTo>
                    <a:pt x="1872" y="973"/>
                    <a:pt x="1916" y="961"/>
                    <a:pt x="1955" y="961"/>
                  </a:cubicBezTo>
                  <a:close/>
                  <a:moveTo>
                    <a:pt x="1000" y="0"/>
                  </a:moveTo>
                  <a:cubicBezTo>
                    <a:pt x="946" y="0"/>
                    <a:pt x="887" y="9"/>
                    <a:pt x="821" y="27"/>
                  </a:cubicBezTo>
                  <a:cubicBezTo>
                    <a:pt x="1" y="301"/>
                    <a:pt x="760" y="2033"/>
                    <a:pt x="943" y="2520"/>
                  </a:cubicBezTo>
                  <a:cubicBezTo>
                    <a:pt x="966" y="2589"/>
                    <a:pt x="1025" y="2619"/>
                    <a:pt x="1085" y="2619"/>
                  </a:cubicBezTo>
                  <a:cubicBezTo>
                    <a:pt x="1165" y="2619"/>
                    <a:pt x="1248" y="2566"/>
                    <a:pt x="1254" y="2485"/>
                  </a:cubicBezTo>
                  <a:lnTo>
                    <a:pt x="1254" y="2485"/>
                  </a:lnTo>
                  <a:cubicBezTo>
                    <a:pt x="1824" y="2183"/>
                    <a:pt x="2870" y="1431"/>
                    <a:pt x="2280" y="757"/>
                  </a:cubicBezTo>
                  <a:cubicBezTo>
                    <a:pt x="2217" y="683"/>
                    <a:pt x="2132" y="653"/>
                    <a:pt x="2041" y="653"/>
                  </a:cubicBezTo>
                  <a:cubicBezTo>
                    <a:pt x="1870" y="653"/>
                    <a:pt x="1680" y="759"/>
                    <a:pt x="1581" y="878"/>
                  </a:cubicBezTo>
                  <a:cubicBezTo>
                    <a:pt x="1538" y="928"/>
                    <a:pt x="1499" y="980"/>
                    <a:pt x="1461" y="1035"/>
                  </a:cubicBezTo>
                  <a:lnTo>
                    <a:pt x="1461" y="1035"/>
                  </a:lnTo>
                  <a:cubicBezTo>
                    <a:pt x="1491" y="487"/>
                    <a:pt x="1405" y="0"/>
                    <a:pt x="10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31978825" y="14315100"/>
              <a:ext cx="199125" cy="193300"/>
            </a:xfrm>
            <a:custGeom>
              <a:avLst/>
              <a:gdLst/>
              <a:ahLst/>
              <a:cxnLst/>
              <a:rect l="l" t="t" r="r" b="b"/>
              <a:pathLst>
                <a:path w="7965" h="7732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001" y="736"/>
                    <a:pt x="3760" y="1056"/>
                    <a:pt x="1562" y="1056"/>
                  </a:cubicBezTo>
                  <a:cubicBezTo>
                    <a:pt x="1038" y="1056"/>
                    <a:pt x="516" y="1038"/>
                    <a:pt x="1" y="1003"/>
                  </a:cubicBezTo>
                  <a:lnTo>
                    <a:pt x="1" y="1003"/>
                  </a:lnTo>
                  <a:lnTo>
                    <a:pt x="183" y="6839"/>
                  </a:lnTo>
                  <a:cubicBezTo>
                    <a:pt x="1324" y="7531"/>
                    <a:pt x="2682" y="7732"/>
                    <a:pt x="3870" y="7732"/>
                  </a:cubicBezTo>
                  <a:cubicBezTo>
                    <a:pt x="5499" y="7732"/>
                    <a:pt x="6809" y="7356"/>
                    <a:pt x="6809" y="7356"/>
                  </a:cubicBezTo>
                  <a:cubicBezTo>
                    <a:pt x="7265" y="6292"/>
                    <a:pt x="7721" y="2584"/>
                    <a:pt x="79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31976550" y="14237575"/>
              <a:ext cx="208225" cy="103950"/>
            </a:xfrm>
            <a:custGeom>
              <a:avLst/>
              <a:gdLst/>
              <a:ahLst/>
              <a:cxnLst/>
              <a:rect l="l" t="t" r="r" b="b"/>
              <a:pathLst>
                <a:path w="8329" h="4158" extrusionOk="0">
                  <a:moveTo>
                    <a:pt x="0" y="1"/>
                  </a:moveTo>
                  <a:lnTo>
                    <a:pt x="92" y="4104"/>
                  </a:lnTo>
                  <a:cubicBezTo>
                    <a:pt x="607" y="4139"/>
                    <a:pt x="1129" y="4157"/>
                    <a:pt x="1653" y="4157"/>
                  </a:cubicBezTo>
                  <a:cubicBezTo>
                    <a:pt x="3851" y="4157"/>
                    <a:pt x="6092" y="3837"/>
                    <a:pt x="8055" y="3101"/>
                  </a:cubicBezTo>
                  <a:cubicBezTo>
                    <a:pt x="8238" y="1551"/>
                    <a:pt x="8329" y="396"/>
                    <a:pt x="8329" y="3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31978650" y="14549025"/>
              <a:ext cx="287450" cy="53375"/>
            </a:xfrm>
            <a:custGeom>
              <a:avLst/>
              <a:gdLst/>
              <a:ahLst/>
              <a:cxnLst/>
              <a:rect l="l" t="t" r="r" b="b"/>
              <a:pathLst>
                <a:path w="11498" h="2135" extrusionOk="0">
                  <a:moveTo>
                    <a:pt x="1743" y="1"/>
                  </a:moveTo>
                  <a:cubicBezTo>
                    <a:pt x="694" y="1"/>
                    <a:pt x="0" y="60"/>
                    <a:pt x="8" y="218"/>
                  </a:cubicBezTo>
                  <a:cubicBezTo>
                    <a:pt x="38" y="856"/>
                    <a:pt x="129" y="1281"/>
                    <a:pt x="129" y="1281"/>
                  </a:cubicBezTo>
                  <a:cubicBezTo>
                    <a:pt x="129" y="1281"/>
                    <a:pt x="1193" y="1555"/>
                    <a:pt x="3473" y="1950"/>
                  </a:cubicBezTo>
                  <a:cubicBezTo>
                    <a:pt x="4310" y="2082"/>
                    <a:pt x="5207" y="2135"/>
                    <a:pt x="6081" y="2135"/>
                  </a:cubicBezTo>
                  <a:cubicBezTo>
                    <a:pt x="7620" y="2135"/>
                    <a:pt x="9088" y="1973"/>
                    <a:pt x="10038" y="1798"/>
                  </a:cubicBezTo>
                  <a:cubicBezTo>
                    <a:pt x="11497" y="1494"/>
                    <a:pt x="11436" y="552"/>
                    <a:pt x="11436" y="552"/>
                  </a:cubicBezTo>
                  <a:cubicBezTo>
                    <a:pt x="11436" y="552"/>
                    <a:pt x="4940" y="1"/>
                    <a:pt x="174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32158925" y="14516450"/>
              <a:ext cx="108675" cy="74500"/>
            </a:xfrm>
            <a:custGeom>
              <a:avLst/>
              <a:gdLst/>
              <a:ahLst/>
              <a:cxnLst/>
              <a:rect l="l" t="t" r="r" b="b"/>
              <a:pathLst>
                <a:path w="4347" h="2980" extrusionOk="0">
                  <a:moveTo>
                    <a:pt x="1703" y="1"/>
                  </a:moveTo>
                  <a:cubicBezTo>
                    <a:pt x="882" y="882"/>
                    <a:pt x="335" y="1916"/>
                    <a:pt x="0" y="2980"/>
                  </a:cubicBezTo>
                  <a:cubicBezTo>
                    <a:pt x="2432" y="2919"/>
                    <a:pt x="4347" y="2554"/>
                    <a:pt x="4225" y="1855"/>
                  </a:cubicBezTo>
                  <a:cubicBezTo>
                    <a:pt x="4073" y="1095"/>
                    <a:pt x="2858" y="457"/>
                    <a:pt x="170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31972750" y="14486075"/>
              <a:ext cx="228750" cy="105075"/>
            </a:xfrm>
            <a:custGeom>
              <a:avLst/>
              <a:gdLst/>
              <a:ahLst/>
              <a:cxnLst/>
              <a:rect l="l" t="t" r="r" b="b"/>
              <a:pathLst>
                <a:path w="9150" h="4203" extrusionOk="0">
                  <a:moveTo>
                    <a:pt x="426" y="0"/>
                  </a:moveTo>
                  <a:cubicBezTo>
                    <a:pt x="0" y="1368"/>
                    <a:pt x="304" y="3374"/>
                    <a:pt x="304" y="3374"/>
                  </a:cubicBezTo>
                  <a:cubicBezTo>
                    <a:pt x="1919" y="3903"/>
                    <a:pt x="4502" y="4202"/>
                    <a:pt x="6817" y="4202"/>
                  </a:cubicBezTo>
                  <a:cubicBezTo>
                    <a:pt x="7029" y="4202"/>
                    <a:pt x="7240" y="4200"/>
                    <a:pt x="7447" y="4195"/>
                  </a:cubicBezTo>
                  <a:cubicBezTo>
                    <a:pt x="7782" y="3131"/>
                    <a:pt x="8329" y="2097"/>
                    <a:pt x="9150" y="1216"/>
                  </a:cubicBezTo>
                  <a:cubicBezTo>
                    <a:pt x="8055" y="790"/>
                    <a:pt x="7052" y="517"/>
                    <a:pt x="7052" y="517"/>
                  </a:cubicBezTo>
                  <a:cubicBezTo>
                    <a:pt x="6155" y="737"/>
                    <a:pt x="5304" y="821"/>
                    <a:pt x="4530" y="821"/>
                  </a:cubicBezTo>
                  <a:cubicBezTo>
                    <a:pt x="2103" y="821"/>
                    <a:pt x="426" y="0"/>
                    <a:pt x="42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32153675" y="14452600"/>
              <a:ext cx="56975" cy="62650"/>
            </a:xfrm>
            <a:custGeom>
              <a:avLst/>
              <a:gdLst/>
              <a:ahLst/>
              <a:cxnLst/>
              <a:rect l="l" t="t" r="r" b="b"/>
              <a:pathLst>
                <a:path w="2279" h="2506" extrusionOk="0">
                  <a:moveTo>
                    <a:pt x="887" y="237"/>
                  </a:moveTo>
                  <a:cubicBezTo>
                    <a:pt x="1204" y="237"/>
                    <a:pt x="752" y="1290"/>
                    <a:pt x="697" y="1400"/>
                  </a:cubicBezTo>
                  <a:cubicBezTo>
                    <a:pt x="599" y="1562"/>
                    <a:pt x="502" y="1715"/>
                    <a:pt x="400" y="1869"/>
                  </a:cubicBezTo>
                  <a:lnTo>
                    <a:pt x="400" y="1869"/>
                  </a:lnTo>
                  <a:cubicBezTo>
                    <a:pt x="400" y="1703"/>
                    <a:pt x="408" y="1536"/>
                    <a:pt x="423" y="1369"/>
                  </a:cubicBezTo>
                  <a:cubicBezTo>
                    <a:pt x="454" y="1126"/>
                    <a:pt x="454" y="427"/>
                    <a:pt x="757" y="275"/>
                  </a:cubicBezTo>
                  <a:cubicBezTo>
                    <a:pt x="810" y="249"/>
                    <a:pt x="853" y="237"/>
                    <a:pt x="887" y="237"/>
                  </a:cubicBezTo>
                  <a:close/>
                  <a:moveTo>
                    <a:pt x="1529" y="1238"/>
                  </a:moveTo>
                  <a:cubicBezTo>
                    <a:pt x="1716" y="1238"/>
                    <a:pt x="1775" y="1450"/>
                    <a:pt x="1639" y="1613"/>
                  </a:cubicBezTo>
                  <a:cubicBezTo>
                    <a:pt x="1388" y="1964"/>
                    <a:pt x="930" y="2108"/>
                    <a:pt x="504" y="2216"/>
                  </a:cubicBezTo>
                  <a:lnTo>
                    <a:pt x="504" y="2216"/>
                  </a:lnTo>
                  <a:cubicBezTo>
                    <a:pt x="539" y="2163"/>
                    <a:pt x="577" y="2104"/>
                    <a:pt x="617" y="2040"/>
                  </a:cubicBezTo>
                  <a:lnTo>
                    <a:pt x="617" y="2040"/>
                  </a:lnTo>
                  <a:cubicBezTo>
                    <a:pt x="735" y="1871"/>
                    <a:pt x="863" y="1707"/>
                    <a:pt x="1001" y="1552"/>
                  </a:cubicBezTo>
                  <a:cubicBezTo>
                    <a:pt x="1122" y="1461"/>
                    <a:pt x="1274" y="1278"/>
                    <a:pt x="1457" y="1248"/>
                  </a:cubicBezTo>
                  <a:cubicBezTo>
                    <a:pt x="1483" y="1241"/>
                    <a:pt x="1507" y="1238"/>
                    <a:pt x="1529" y="1238"/>
                  </a:cubicBezTo>
                  <a:close/>
                  <a:moveTo>
                    <a:pt x="838" y="0"/>
                  </a:moveTo>
                  <a:cubicBezTo>
                    <a:pt x="0" y="0"/>
                    <a:pt x="89" y="1834"/>
                    <a:pt x="89" y="2342"/>
                  </a:cubicBezTo>
                  <a:cubicBezTo>
                    <a:pt x="89" y="2453"/>
                    <a:pt x="179" y="2506"/>
                    <a:pt x="266" y="2506"/>
                  </a:cubicBezTo>
                  <a:cubicBezTo>
                    <a:pt x="330" y="2506"/>
                    <a:pt x="393" y="2476"/>
                    <a:pt x="415" y="2419"/>
                  </a:cubicBezTo>
                  <a:lnTo>
                    <a:pt x="415" y="2419"/>
                  </a:lnTo>
                  <a:cubicBezTo>
                    <a:pt x="1086" y="2346"/>
                    <a:pt x="2279" y="2020"/>
                    <a:pt x="1973" y="1187"/>
                  </a:cubicBezTo>
                  <a:cubicBezTo>
                    <a:pt x="1922" y="1034"/>
                    <a:pt x="1776" y="976"/>
                    <a:pt x="1620" y="976"/>
                  </a:cubicBezTo>
                  <a:cubicBezTo>
                    <a:pt x="1497" y="976"/>
                    <a:pt x="1368" y="1012"/>
                    <a:pt x="1274" y="1065"/>
                  </a:cubicBezTo>
                  <a:cubicBezTo>
                    <a:pt x="1214" y="1096"/>
                    <a:pt x="1155" y="1130"/>
                    <a:pt x="1099" y="1168"/>
                  </a:cubicBezTo>
                  <a:lnTo>
                    <a:pt x="1099" y="1168"/>
                  </a:lnTo>
                  <a:cubicBezTo>
                    <a:pt x="1360" y="590"/>
                    <a:pt x="1459" y="33"/>
                    <a:pt x="879" y="2"/>
                  </a:cubicBezTo>
                  <a:cubicBezTo>
                    <a:pt x="865" y="1"/>
                    <a:pt x="851" y="0"/>
                    <a:pt x="83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0"/>
            <p:cNvSpPr/>
            <p:nvPr/>
          </p:nvSpPr>
          <p:spPr>
            <a:xfrm>
              <a:off x="32675650" y="12757325"/>
              <a:ext cx="775" cy="1525"/>
            </a:xfrm>
            <a:custGeom>
              <a:avLst/>
              <a:gdLst/>
              <a:ahLst/>
              <a:cxnLst/>
              <a:rect l="l" t="t" r="r" b="b"/>
              <a:pathLst>
                <a:path w="31" h="61" extrusionOk="0">
                  <a:moveTo>
                    <a:pt x="31" y="0"/>
                  </a:moveTo>
                  <a:cubicBezTo>
                    <a:pt x="0" y="30"/>
                    <a:pt x="0" y="61"/>
                    <a:pt x="0" y="61"/>
                  </a:cubicBezTo>
                  <a:cubicBezTo>
                    <a:pt x="0" y="61"/>
                    <a:pt x="0" y="30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0"/>
            <p:cNvSpPr/>
            <p:nvPr/>
          </p:nvSpPr>
          <p:spPr>
            <a:xfrm>
              <a:off x="31594325" y="12659175"/>
              <a:ext cx="266750" cy="472800"/>
            </a:xfrm>
            <a:custGeom>
              <a:avLst/>
              <a:gdLst/>
              <a:ahLst/>
              <a:cxnLst/>
              <a:rect l="l" t="t" r="r" b="b"/>
              <a:pathLst>
                <a:path w="10670" h="18912" extrusionOk="0">
                  <a:moveTo>
                    <a:pt x="2731" y="0"/>
                  </a:moveTo>
                  <a:cubicBezTo>
                    <a:pt x="2712" y="0"/>
                    <a:pt x="2694" y="2"/>
                    <a:pt x="2675" y="5"/>
                  </a:cubicBezTo>
                  <a:cubicBezTo>
                    <a:pt x="1885" y="127"/>
                    <a:pt x="2280" y="3136"/>
                    <a:pt x="2341" y="3561"/>
                  </a:cubicBezTo>
                  <a:cubicBezTo>
                    <a:pt x="2280" y="3138"/>
                    <a:pt x="1889" y="491"/>
                    <a:pt x="1198" y="491"/>
                  </a:cubicBezTo>
                  <a:cubicBezTo>
                    <a:pt x="1194" y="491"/>
                    <a:pt x="1190" y="491"/>
                    <a:pt x="1186" y="491"/>
                  </a:cubicBezTo>
                  <a:cubicBezTo>
                    <a:pt x="456" y="552"/>
                    <a:pt x="0" y="5355"/>
                    <a:pt x="1672" y="12102"/>
                  </a:cubicBezTo>
                  <a:cubicBezTo>
                    <a:pt x="2128" y="13987"/>
                    <a:pt x="2797" y="15932"/>
                    <a:pt x="3587" y="17847"/>
                  </a:cubicBezTo>
                  <a:cubicBezTo>
                    <a:pt x="5897" y="18546"/>
                    <a:pt x="8268" y="18911"/>
                    <a:pt x="10669" y="18911"/>
                  </a:cubicBezTo>
                  <a:cubicBezTo>
                    <a:pt x="9393" y="16935"/>
                    <a:pt x="7265" y="13318"/>
                    <a:pt x="6323" y="9823"/>
                  </a:cubicBezTo>
                  <a:cubicBezTo>
                    <a:pt x="5563" y="6935"/>
                    <a:pt x="5563" y="6388"/>
                    <a:pt x="5563" y="6388"/>
                  </a:cubicBezTo>
                  <a:cubicBezTo>
                    <a:pt x="5563" y="6388"/>
                    <a:pt x="7417" y="3409"/>
                    <a:pt x="6505" y="2710"/>
                  </a:cubicBezTo>
                  <a:cubicBezTo>
                    <a:pt x="6356" y="2597"/>
                    <a:pt x="6225" y="2550"/>
                    <a:pt x="6110" y="2550"/>
                  </a:cubicBezTo>
                  <a:cubicBezTo>
                    <a:pt x="5548" y="2550"/>
                    <a:pt x="5380" y="3683"/>
                    <a:pt x="5380" y="3683"/>
                  </a:cubicBezTo>
                  <a:cubicBezTo>
                    <a:pt x="5380" y="3683"/>
                    <a:pt x="5290" y="35"/>
                    <a:pt x="4479" y="35"/>
                  </a:cubicBezTo>
                  <a:cubicBezTo>
                    <a:pt x="4475" y="35"/>
                    <a:pt x="4472" y="35"/>
                    <a:pt x="4469" y="35"/>
                  </a:cubicBezTo>
                  <a:cubicBezTo>
                    <a:pt x="3617" y="66"/>
                    <a:pt x="4043" y="3227"/>
                    <a:pt x="4043" y="3227"/>
                  </a:cubicBezTo>
                  <a:cubicBezTo>
                    <a:pt x="4043" y="3227"/>
                    <a:pt x="3549" y="0"/>
                    <a:pt x="27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31684000" y="13105350"/>
              <a:ext cx="202150" cy="287250"/>
            </a:xfrm>
            <a:custGeom>
              <a:avLst/>
              <a:gdLst/>
              <a:ahLst/>
              <a:cxnLst/>
              <a:rect l="l" t="t" r="r" b="b"/>
              <a:pathLst>
                <a:path w="8086" h="11490" extrusionOk="0">
                  <a:moveTo>
                    <a:pt x="0" y="0"/>
                  </a:moveTo>
                  <a:cubicBezTo>
                    <a:pt x="30" y="31"/>
                    <a:pt x="30" y="61"/>
                    <a:pt x="30" y="91"/>
                  </a:cubicBezTo>
                  <a:cubicBezTo>
                    <a:pt x="2097" y="5046"/>
                    <a:pt x="4894" y="9666"/>
                    <a:pt x="6930" y="11490"/>
                  </a:cubicBezTo>
                  <a:lnTo>
                    <a:pt x="8085" y="2584"/>
                  </a:lnTo>
                  <a:cubicBezTo>
                    <a:pt x="8085" y="2584"/>
                    <a:pt x="7660" y="2006"/>
                    <a:pt x="7082" y="1064"/>
                  </a:cubicBezTo>
                  <a:cubicBezTo>
                    <a:pt x="4681" y="1064"/>
                    <a:pt x="2310" y="699"/>
                    <a:pt x="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32073825" y="132900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31731100" y="12870975"/>
              <a:ext cx="145175" cy="91975"/>
            </a:xfrm>
            <a:custGeom>
              <a:avLst/>
              <a:gdLst/>
              <a:ahLst/>
              <a:cxnLst/>
              <a:rect l="l" t="t" r="r" b="b"/>
              <a:pathLst>
                <a:path w="5807" h="3679" extrusionOk="0">
                  <a:moveTo>
                    <a:pt x="3178" y="1"/>
                  </a:moveTo>
                  <a:cubicBezTo>
                    <a:pt x="2059" y="1"/>
                    <a:pt x="941" y="331"/>
                    <a:pt x="1" y="986"/>
                  </a:cubicBezTo>
                  <a:cubicBezTo>
                    <a:pt x="206" y="2358"/>
                    <a:pt x="1324" y="3679"/>
                    <a:pt x="3419" y="3679"/>
                  </a:cubicBezTo>
                  <a:cubicBezTo>
                    <a:pt x="4108" y="3679"/>
                    <a:pt x="4903" y="3536"/>
                    <a:pt x="5806" y="3205"/>
                  </a:cubicBezTo>
                  <a:lnTo>
                    <a:pt x="5806" y="652"/>
                  </a:lnTo>
                  <a:cubicBezTo>
                    <a:pt x="4991" y="217"/>
                    <a:pt x="4084" y="1"/>
                    <a:pt x="317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31727300" y="12819075"/>
              <a:ext cx="148975" cy="76575"/>
            </a:xfrm>
            <a:custGeom>
              <a:avLst/>
              <a:gdLst/>
              <a:ahLst/>
              <a:cxnLst/>
              <a:rect l="l" t="t" r="r" b="b"/>
              <a:pathLst>
                <a:path w="5959" h="3063" extrusionOk="0">
                  <a:moveTo>
                    <a:pt x="3108" y="0"/>
                  </a:moveTo>
                  <a:cubicBezTo>
                    <a:pt x="2510" y="0"/>
                    <a:pt x="1863" y="136"/>
                    <a:pt x="1216" y="509"/>
                  </a:cubicBezTo>
                  <a:cubicBezTo>
                    <a:pt x="365" y="995"/>
                    <a:pt x="1" y="2059"/>
                    <a:pt x="153" y="3062"/>
                  </a:cubicBezTo>
                  <a:cubicBezTo>
                    <a:pt x="1093" y="2407"/>
                    <a:pt x="2211" y="2077"/>
                    <a:pt x="3330" y="2077"/>
                  </a:cubicBezTo>
                  <a:cubicBezTo>
                    <a:pt x="4236" y="2077"/>
                    <a:pt x="5143" y="2293"/>
                    <a:pt x="5958" y="2728"/>
                  </a:cubicBezTo>
                  <a:lnTo>
                    <a:pt x="5958" y="965"/>
                  </a:lnTo>
                  <a:cubicBezTo>
                    <a:pt x="5958" y="965"/>
                    <a:pt x="4704" y="0"/>
                    <a:pt x="310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31774425" y="12875100"/>
              <a:ext cx="90450" cy="76000"/>
            </a:xfrm>
            <a:custGeom>
              <a:avLst/>
              <a:gdLst/>
              <a:ahLst/>
              <a:cxnLst/>
              <a:rect l="l" t="t" r="r" b="b"/>
              <a:pathLst>
                <a:path w="3618" h="3040" extrusionOk="0">
                  <a:moveTo>
                    <a:pt x="1523" y="0"/>
                  </a:moveTo>
                  <a:cubicBezTo>
                    <a:pt x="1014" y="0"/>
                    <a:pt x="487" y="110"/>
                    <a:pt x="31" y="213"/>
                  </a:cubicBezTo>
                  <a:cubicBezTo>
                    <a:pt x="0" y="244"/>
                    <a:pt x="0" y="304"/>
                    <a:pt x="61" y="304"/>
                  </a:cubicBezTo>
                  <a:cubicBezTo>
                    <a:pt x="532" y="304"/>
                    <a:pt x="1087" y="183"/>
                    <a:pt x="1611" y="183"/>
                  </a:cubicBezTo>
                  <a:cubicBezTo>
                    <a:pt x="2135" y="183"/>
                    <a:pt x="2629" y="304"/>
                    <a:pt x="2979" y="791"/>
                  </a:cubicBezTo>
                  <a:cubicBezTo>
                    <a:pt x="3404" y="1399"/>
                    <a:pt x="3344" y="2250"/>
                    <a:pt x="3374" y="2949"/>
                  </a:cubicBezTo>
                  <a:cubicBezTo>
                    <a:pt x="3374" y="3010"/>
                    <a:pt x="3427" y="3040"/>
                    <a:pt x="3480" y="3040"/>
                  </a:cubicBezTo>
                  <a:cubicBezTo>
                    <a:pt x="3534" y="3040"/>
                    <a:pt x="3587" y="3010"/>
                    <a:pt x="3587" y="2949"/>
                  </a:cubicBezTo>
                  <a:cubicBezTo>
                    <a:pt x="3617" y="2128"/>
                    <a:pt x="3587" y="1125"/>
                    <a:pt x="2979" y="517"/>
                  </a:cubicBezTo>
                  <a:cubicBezTo>
                    <a:pt x="2587" y="125"/>
                    <a:pt x="2065" y="0"/>
                    <a:pt x="152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31812625" y="12896725"/>
              <a:ext cx="52050" cy="31200"/>
            </a:xfrm>
            <a:custGeom>
              <a:avLst/>
              <a:gdLst/>
              <a:ahLst/>
              <a:cxnLst/>
              <a:rect l="l" t="t" r="r" b="b"/>
              <a:pathLst>
                <a:path w="2082" h="1248" extrusionOk="0">
                  <a:moveTo>
                    <a:pt x="743" y="0"/>
                  </a:moveTo>
                  <a:cubicBezTo>
                    <a:pt x="520" y="0"/>
                    <a:pt x="286" y="78"/>
                    <a:pt x="53" y="260"/>
                  </a:cubicBezTo>
                  <a:cubicBezTo>
                    <a:pt x="0" y="312"/>
                    <a:pt x="61" y="388"/>
                    <a:pt x="118" y="388"/>
                  </a:cubicBezTo>
                  <a:cubicBezTo>
                    <a:pt x="127" y="388"/>
                    <a:pt x="136" y="386"/>
                    <a:pt x="144" y="382"/>
                  </a:cubicBezTo>
                  <a:cubicBezTo>
                    <a:pt x="345" y="281"/>
                    <a:pt x="532" y="221"/>
                    <a:pt x="712" y="221"/>
                  </a:cubicBezTo>
                  <a:cubicBezTo>
                    <a:pt x="914" y="221"/>
                    <a:pt x="1106" y="296"/>
                    <a:pt x="1299" y="473"/>
                  </a:cubicBezTo>
                  <a:cubicBezTo>
                    <a:pt x="1542" y="686"/>
                    <a:pt x="1664" y="959"/>
                    <a:pt x="1876" y="1202"/>
                  </a:cubicBezTo>
                  <a:cubicBezTo>
                    <a:pt x="1901" y="1235"/>
                    <a:pt x="1927" y="1248"/>
                    <a:pt x="1952" y="1248"/>
                  </a:cubicBezTo>
                  <a:cubicBezTo>
                    <a:pt x="2021" y="1248"/>
                    <a:pt x="2081" y="1148"/>
                    <a:pt x="2059" y="1081"/>
                  </a:cubicBezTo>
                  <a:cubicBezTo>
                    <a:pt x="1798" y="494"/>
                    <a:pt x="1304" y="0"/>
                    <a:pt x="7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32532800" y="12869450"/>
              <a:ext cx="144400" cy="91875"/>
            </a:xfrm>
            <a:custGeom>
              <a:avLst/>
              <a:gdLst/>
              <a:ahLst/>
              <a:cxnLst/>
              <a:rect l="l" t="t" r="r" b="b"/>
              <a:pathLst>
                <a:path w="5776" h="3675" extrusionOk="0">
                  <a:moveTo>
                    <a:pt x="2603" y="1"/>
                  </a:moveTo>
                  <a:cubicBezTo>
                    <a:pt x="1701" y="1"/>
                    <a:pt x="802" y="217"/>
                    <a:pt x="0" y="652"/>
                  </a:cubicBezTo>
                  <a:lnTo>
                    <a:pt x="0" y="3205"/>
                  </a:lnTo>
                  <a:cubicBezTo>
                    <a:pt x="896" y="3534"/>
                    <a:pt x="1685" y="3675"/>
                    <a:pt x="2370" y="3675"/>
                  </a:cubicBezTo>
                  <a:cubicBezTo>
                    <a:pt x="4474" y="3675"/>
                    <a:pt x="5592" y="2339"/>
                    <a:pt x="5775" y="986"/>
                  </a:cubicBezTo>
                  <a:cubicBezTo>
                    <a:pt x="4834" y="331"/>
                    <a:pt x="3717" y="1"/>
                    <a:pt x="26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32532800" y="12817250"/>
              <a:ext cx="148200" cy="76875"/>
            </a:xfrm>
            <a:custGeom>
              <a:avLst/>
              <a:gdLst/>
              <a:ahLst/>
              <a:cxnLst/>
              <a:rect l="l" t="t" r="r" b="b"/>
              <a:pathLst>
                <a:path w="5928" h="3075" extrusionOk="0">
                  <a:moveTo>
                    <a:pt x="2854" y="1"/>
                  </a:moveTo>
                  <a:cubicBezTo>
                    <a:pt x="1253" y="1"/>
                    <a:pt x="0" y="977"/>
                    <a:pt x="0" y="977"/>
                  </a:cubicBezTo>
                  <a:lnTo>
                    <a:pt x="0" y="2740"/>
                  </a:lnTo>
                  <a:cubicBezTo>
                    <a:pt x="802" y="2305"/>
                    <a:pt x="1701" y="2089"/>
                    <a:pt x="2603" y="2089"/>
                  </a:cubicBezTo>
                  <a:cubicBezTo>
                    <a:pt x="3717" y="2089"/>
                    <a:pt x="4834" y="2419"/>
                    <a:pt x="5775" y="3074"/>
                  </a:cubicBezTo>
                  <a:cubicBezTo>
                    <a:pt x="5927" y="2041"/>
                    <a:pt x="5562" y="1007"/>
                    <a:pt x="4711" y="491"/>
                  </a:cubicBezTo>
                  <a:cubicBezTo>
                    <a:pt x="4075" y="132"/>
                    <a:pt x="3441" y="1"/>
                    <a:pt x="285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32544175" y="12873200"/>
              <a:ext cx="90450" cy="76400"/>
            </a:xfrm>
            <a:custGeom>
              <a:avLst/>
              <a:gdLst/>
              <a:ahLst/>
              <a:cxnLst/>
              <a:rect l="l" t="t" r="r" b="b"/>
              <a:pathLst>
                <a:path w="3618" h="3056" extrusionOk="0">
                  <a:moveTo>
                    <a:pt x="2095" y="0"/>
                  </a:moveTo>
                  <a:cubicBezTo>
                    <a:pt x="1553" y="0"/>
                    <a:pt x="1031" y="126"/>
                    <a:pt x="639" y="502"/>
                  </a:cubicBezTo>
                  <a:cubicBezTo>
                    <a:pt x="31" y="1140"/>
                    <a:pt x="1" y="2143"/>
                    <a:pt x="31" y="2964"/>
                  </a:cubicBezTo>
                  <a:cubicBezTo>
                    <a:pt x="31" y="3025"/>
                    <a:pt x="85" y="3055"/>
                    <a:pt x="138" y="3055"/>
                  </a:cubicBezTo>
                  <a:cubicBezTo>
                    <a:pt x="191" y="3055"/>
                    <a:pt x="244" y="3025"/>
                    <a:pt x="244" y="2964"/>
                  </a:cubicBezTo>
                  <a:cubicBezTo>
                    <a:pt x="275" y="2234"/>
                    <a:pt x="214" y="1414"/>
                    <a:pt x="639" y="806"/>
                  </a:cubicBezTo>
                  <a:cubicBezTo>
                    <a:pt x="984" y="304"/>
                    <a:pt x="1500" y="182"/>
                    <a:pt x="2047" y="182"/>
                  </a:cubicBezTo>
                  <a:cubicBezTo>
                    <a:pt x="2560" y="182"/>
                    <a:pt x="3101" y="289"/>
                    <a:pt x="3557" y="289"/>
                  </a:cubicBezTo>
                  <a:cubicBezTo>
                    <a:pt x="3588" y="289"/>
                    <a:pt x="3618" y="228"/>
                    <a:pt x="3588" y="228"/>
                  </a:cubicBezTo>
                  <a:cubicBezTo>
                    <a:pt x="3131" y="111"/>
                    <a:pt x="2604" y="0"/>
                    <a:pt x="209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32544400" y="12894575"/>
              <a:ext cx="51950" cy="31825"/>
            </a:xfrm>
            <a:custGeom>
              <a:avLst/>
              <a:gdLst/>
              <a:ahLst/>
              <a:cxnLst/>
              <a:rect l="l" t="t" r="r" b="b"/>
              <a:pathLst>
                <a:path w="2078" h="1273" extrusionOk="0">
                  <a:moveTo>
                    <a:pt x="1353" y="1"/>
                  </a:moveTo>
                  <a:cubicBezTo>
                    <a:pt x="786" y="1"/>
                    <a:pt x="286" y="514"/>
                    <a:pt x="22" y="1106"/>
                  </a:cubicBezTo>
                  <a:cubicBezTo>
                    <a:pt x="0" y="1173"/>
                    <a:pt x="60" y="1273"/>
                    <a:pt x="129" y="1273"/>
                  </a:cubicBezTo>
                  <a:cubicBezTo>
                    <a:pt x="154" y="1273"/>
                    <a:pt x="181" y="1260"/>
                    <a:pt x="205" y="1227"/>
                  </a:cubicBezTo>
                  <a:cubicBezTo>
                    <a:pt x="418" y="984"/>
                    <a:pt x="539" y="711"/>
                    <a:pt x="782" y="498"/>
                  </a:cubicBezTo>
                  <a:cubicBezTo>
                    <a:pt x="981" y="316"/>
                    <a:pt x="1180" y="242"/>
                    <a:pt x="1383" y="242"/>
                  </a:cubicBezTo>
                  <a:cubicBezTo>
                    <a:pt x="1554" y="242"/>
                    <a:pt x="1727" y="293"/>
                    <a:pt x="1907" y="376"/>
                  </a:cubicBezTo>
                  <a:cubicBezTo>
                    <a:pt x="1924" y="388"/>
                    <a:pt x="1942" y="393"/>
                    <a:pt x="1958" y="393"/>
                  </a:cubicBezTo>
                  <a:cubicBezTo>
                    <a:pt x="2027" y="393"/>
                    <a:pt x="2078" y="304"/>
                    <a:pt x="2028" y="255"/>
                  </a:cubicBezTo>
                  <a:cubicBezTo>
                    <a:pt x="1800" y="77"/>
                    <a:pt x="1571" y="1"/>
                    <a:pt x="13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32136875" y="13195000"/>
              <a:ext cx="168725" cy="79250"/>
            </a:xfrm>
            <a:custGeom>
              <a:avLst/>
              <a:gdLst/>
              <a:ahLst/>
              <a:cxnLst/>
              <a:rect l="l" t="t" r="r" b="b"/>
              <a:pathLst>
                <a:path w="6749" h="3170" extrusionOk="0">
                  <a:moveTo>
                    <a:pt x="6749" y="1"/>
                  </a:moveTo>
                  <a:lnTo>
                    <a:pt x="6749" y="1"/>
                  </a:lnTo>
                  <a:cubicBezTo>
                    <a:pt x="4530" y="153"/>
                    <a:pt x="2372" y="548"/>
                    <a:pt x="244" y="1247"/>
                  </a:cubicBezTo>
                  <a:cubicBezTo>
                    <a:pt x="183" y="1490"/>
                    <a:pt x="92" y="1733"/>
                    <a:pt x="1" y="1916"/>
                  </a:cubicBezTo>
                  <a:cubicBezTo>
                    <a:pt x="1" y="1916"/>
                    <a:pt x="1069" y="3170"/>
                    <a:pt x="3360" y="3170"/>
                  </a:cubicBezTo>
                  <a:cubicBezTo>
                    <a:pt x="4279" y="3170"/>
                    <a:pt x="5395" y="2968"/>
                    <a:pt x="6718" y="2402"/>
                  </a:cubicBezTo>
                  <a:cubicBezTo>
                    <a:pt x="6718" y="2402"/>
                    <a:pt x="6627" y="1308"/>
                    <a:pt x="67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32136125" y="13131175"/>
              <a:ext cx="181625" cy="95025"/>
            </a:xfrm>
            <a:custGeom>
              <a:avLst/>
              <a:gdLst/>
              <a:ahLst/>
              <a:cxnLst/>
              <a:rect l="l" t="t" r="r" b="b"/>
              <a:pathLst>
                <a:path w="7265" h="3801" extrusionOk="0">
                  <a:moveTo>
                    <a:pt x="7265" y="1"/>
                  </a:moveTo>
                  <a:lnTo>
                    <a:pt x="0" y="639"/>
                  </a:lnTo>
                  <a:cubicBezTo>
                    <a:pt x="0" y="639"/>
                    <a:pt x="578" y="2432"/>
                    <a:pt x="274" y="3800"/>
                  </a:cubicBezTo>
                  <a:cubicBezTo>
                    <a:pt x="2402" y="3101"/>
                    <a:pt x="4560" y="2706"/>
                    <a:pt x="6779" y="2554"/>
                  </a:cubicBezTo>
                  <a:cubicBezTo>
                    <a:pt x="6840" y="1733"/>
                    <a:pt x="6991" y="791"/>
                    <a:pt x="726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31859725" y="12488175"/>
              <a:ext cx="701950" cy="660750"/>
            </a:xfrm>
            <a:custGeom>
              <a:avLst/>
              <a:gdLst/>
              <a:ahLst/>
              <a:cxnLst/>
              <a:rect l="l" t="t" r="r" b="b"/>
              <a:pathLst>
                <a:path w="28078" h="26430" extrusionOk="0">
                  <a:moveTo>
                    <a:pt x="10605" y="0"/>
                  </a:moveTo>
                  <a:cubicBezTo>
                    <a:pt x="5093" y="0"/>
                    <a:pt x="1" y="2804"/>
                    <a:pt x="266" y="13319"/>
                  </a:cubicBezTo>
                  <a:cubicBezTo>
                    <a:pt x="266" y="13319"/>
                    <a:pt x="144" y="18243"/>
                    <a:pt x="1330" y="20705"/>
                  </a:cubicBezTo>
                  <a:cubicBezTo>
                    <a:pt x="2546" y="23137"/>
                    <a:pt x="6528" y="25873"/>
                    <a:pt x="11847" y="26359"/>
                  </a:cubicBezTo>
                  <a:cubicBezTo>
                    <a:pt x="12395" y="26406"/>
                    <a:pt x="12962" y="26429"/>
                    <a:pt x="13539" y="26429"/>
                  </a:cubicBezTo>
                  <a:cubicBezTo>
                    <a:pt x="18567" y="26429"/>
                    <a:pt x="24411" y="24654"/>
                    <a:pt x="25829" y="21192"/>
                  </a:cubicBezTo>
                  <a:cubicBezTo>
                    <a:pt x="27440" y="17362"/>
                    <a:pt x="28078" y="14687"/>
                    <a:pt x="27561" y="10766"/>
                  </a:cubicBezTo>
                  <a:cubicBezTo>
                    <a:pt x="27075" y="6845"/>
                    <a:pt x="26862" y="5112"/>
                    <a:pt x="23215" y="3380"/>
                  </a:cubicBezTo>
                  <a:cubicBezTo>
                    <a:pt x="21439" y="2522"/>
                    <a:pt x="15833" y="0"/>
                    <a:pt x="1060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32021375" y="12842425"/>
              <a:ext cx="39550" cy="47125"/>
            </a:xfrm>
            <a:custGeom>
              <a:avLst/>
              <a:gdLst/>
              <a:ahLst/>
              <a:cxnLst/>
              <a:rect l="l" t="t" r="r" b="b"/>
              <a:pathLst>
                <a:path w="1582" h="1885" extrusionOk="0">
                  <a:moveTo>
                    <a:pt x="791" y="0"/>
                  </a:moveTo>
                  <a:cubicBezTo>
                    <a:pt x="365" y="0"/>
                    <a:pt x="1" y="426"/>
                    <a:pt x="1" y="943"/>
                  </a:cubicBezTo>
                  <a:cubicBezTo>
                    <a:pt x="1" y="1459"/>
                    <a:pt x="365" y="1885"/>
                    <a:pt x="791" y="1885"/>
                  </a:cubicBezTo>
                  <a:cubicBezTo>
                    <a:pt x="1217" y="1885"/>
                    <a:pt x="1581" y="1459"/>
                    <a:pt x="1581" y="943"/>
                  </a:cubicBezTo>
                  <a:cubicBezTo>
                    <a:pt x="1581" y="426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32344325" y="12841650"/>
              <a:ext cx="39550" cy="47150"/>
            </a:xfrm>
            <a:custGeom>
              <a:avLst/>
              <a:gdLst/>
              <a:ahLst/>
              <a:cxnLst/>
              <a:rect l="l" t="t" r="r" b="b"/>
              <a:pathLst>
                <a:path w="1582" h="1886" extrusionOk="0">
                  <a:moveTo>
                    <a:pt x="791" y="1"/>
                  </a:moveTo>
                  <a:cubicBezTo>
                    <a:pt x="335" y="1"/>
                    <a:pt x="1" y="427"/>
                    <a:pt x="1" y="943"/>
                  </a:cubicBezTo>
                  <a:cubicBezTo>
                    <a:pt x="1" y="1460"/>
                    <a:pt x="366" y="1885"/>
                    <a:pt x="791" y="1885"/>
                  </a:cubicBezTo>
                  <a:cubicBezTo>
                    <a:pt x="1217" y="1885"/>
                    <a:pt x="1581" y="1460"/>
                    <a:pt x="1581" y="943"/>
                  </a:cubicBezTo>
                  <a:cubicBezTo>
                    <a:pt x="1581" y="427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32180950" y="12819825"/>
              <a:ext cx="49425" cy="84425"/>
            </a:xfrm>
            <a:custGeom>
              <a:avLst/>
              <a:gdLst/>
              <a:ahLst/>
              <a:cxnLst/>
              <a:rect l="l" t="t" r="r" b="b"/>
              <a:pathLst>
                <a:path w="1977" h="3377" extrusionOk="0">
                  <a:moveTo>
                    <a:pt x="430" y="0"/>
                  </a:moveTo>
                  <a:cubicBezTo>
                    <a:pt x="411" y="0"/>
                    <a:pt x="396" y="8"/>
                    <a:pt x="396" y="23"/>
                  </a:cubicBezTo>
                  <a:cubicBezTo>
                    <a:pt x="274" y="448"/>
                    <a:pt x="214" y="935"/>
                    <a:pt x="122" y="1360"/>
                  </a:cubicBezTo>
                  <a:cubicBezTo>
                    <a:pt x="92" y="1634"/>
                    <a:pt x="1" y="1999"/>
                    <a:pt x="153" y="2272"/>
                  </a:cubicBezTo>
                  <a:cubicBezTo>
                    <a:pt x="244" y="2485"/>
                    <a:pt x="426" y="2607"/>
                    <a:pt x="670" y="2607"/>
                  </a:cubicBezTo>
                  <a:cubicBezTo>
                    <a:pt x="791" y="2607"/>
                    <a:pt x="882" y="2515"/>
                    <a:pt x="973" y="2455"/>
                  </a:cubicBezTo>
                  <a:cubicBezTo>
                    <a:pt x="1034" y="2424"/>
                    <a:pt x="1095" y="2363"/>
                    <a:pt x="1156" y="2333"/>
                  </a:cubicBezTo>
                  <a:cubicBezTo>
                    <a:pt x="1222" y="2285"/>
                    <a:pt x="1277" y="2262"/>
                    <a:pt x="1320" y="2262"/>
                  </a:cubicBezTo>
                  <a:cubicBezTo>
                    <a:pt x="1414" y="2262"/>
                    <a:pt x="1450" y="2377"/>
                    <a:pt x="1429" y="2607"/>
                  </a:cubicBezTo>
                  <a:cubicBezTo>
                    <a:pt x="1642" y="2880"/>
                    <a:pt x="1581" y="3032"/>
                    <a:pt x="1247" y="3123"/>
                  </a:cubicBezTo>
                  <a:cubicBezTo>
                    <a:pt x="1112" y="3177"/>
                    <a:pt x="1169" y="3376"/>
                    <a:pt x="1269" y="3376"/>
                  </a:cubicBezTo>
                  <a:cubicBezTo>
                    <a:pt x="1282" y="3376"/>
                    <a:pt x="1295" y="3373"/>
                    <a:pt x="1308" y="3366"/>
                  </a:cubicBezTo>
                  <a:cubicBezTo>
                    <a:pt x="1673" y="3245"/>
                    <a:pt x="1977" y="2941"/>
                    <a:pt x="1946" y="2546"/>
                  </a:cubicBezTo>
                  <a:cubicBezTo>
                    <a:pt x="1917" y="2259"/>
                    <a:pt x="1672" y="2026"/>
                    <a:pt x="1415" y="2026"/>
                  </a:cubicBezTo>
                  <a:cubicBezTo>
                    <a:pt x="1400" y="2026"/>
                    <a:pt x="1384" y="2027"/>
                    <a:pt x="1369" y="2029"/>
                  </a:cubicBezTo>
                  <a:cubicBezTo>
                    <a:pt x="1156" y="2029"/>
                    <a:pt x="1034" y="2181"/>
                    <a:pt x="882" y="2272"/>
                  </a:cubicBezTo>
                  <a:cubicBezTo>
                    <a:pt x="774" y="2316"/>
                    <a:pt x="684" y="2335"/>
                    <a:pt x="610" y="2335"/>
                  </a:cubicBezTo>
                  <a:cubicBezTo>
                    <a:pt x="164" y="2335"/>
                    <a:pt x="283" y="1643"/>
                    <a:pt x="335" y="1330"/>
                  </a:cubicBezTo>
                  <a:cubicBezTo>
                    <a:pt x="426" y="965"/>
                    <a:pt x="670" y="388"/>
                    <a:pt x="487" y="23"/>
                  </a:cubicBezTo>
                  <a:cubicBezTo>
                    <a:pt x="472" y="8"/>
                    <a:pt x="449" y="0"/>
                    <a:pt x="43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32156650" y="12947500"/>
              <a:ext cx="101850" cy="70475"/>
            </a:xfrm>
            <a:custGeom>
              <a:avLst/>
              <a:gdLst/>
              <a:ahLst/>
              <a:cxnLst/>
              <a:rect l="l" t="t" r="r" b="b"/>
              <a:pathLst>
                <a:path w="4074" h="2819" extrusionOk="0">
                  <a:moveTo>
                    <a:pt x="472" y="0"/>
                  </a:moveTo>
                  <a:cubicBezTo>
                    <a:pt x="336" y="0"/>
                    <a:pt x="208" y="76"/>
                    <a:pt x="122" y="296"/>
                  </a:cubicBezTo>
                  <a:cubicBezTo>
                    <a:pt x="61" y="509"/>
                    <a:pt x="0" y="782"/>
                    <a:pt x="31" y="1086"/>
                  </a:cubicBezTo>
                  <a:cubicBezTo>
                    <a:pt x="1064" y="1573"/>
                    <a:pt x="2219" y="2089"/>
                    <a:pt x="3222" y="2819"/>
                  </a:cubicBezTo>
                  <a:cubicBezTo>
                    <a:pt x="3921" y="2393"/>
                    <a:pt x="4073" y="1542"/>
                    <a:pt x="4073" y="1056"/>
                  </a:cubicBezTo>
                  <a:cubicBezTo>
                    <a:pt x="4073" y="614"/>
                    <a:pt x="3928" y="485"/>
                    <a:pt x="3787" y="485"/>
                  </a:cubicBezTo>
                  <a:cubicBezTo>
                    <a:pt x="3695" y="485"/>
                    <a:pt x="3604" y="540"/>
                    <a:pt x="3556" y="600"/>
                  </a:cubicBezTo>
                  <a:cubicBezTo>
                    <a:pt x="3232" y="998"/>
                    <a:pt x="2744" y="1231"/>
                    <a:pt x="2278" y="1231"/>
                  </a:cubicBezTo>
                  <a:cubicBezTo>
                    <a:pt x="1783" y="1231"/>
                    <a:pt x="1314" y="967"/>
                    <a:pt x="1094" y="357"/>
                  </a:cubicBezTo>
                  <a:cubicBezTo>
                    <a:pt x="1094" y="357"/>
                    <a:pt x="766" y="0"/>
                    <a:pt x="472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32156650" y="12974650"/>
              <a:ext cx="80550" cy="49350"/>
            </a:xfrm>
            <a:custGeom>
              <a:avLst/>
              <a:gdLst/>
              <a:ahLst/>
              <a:cxnLst/>
              <a:rect l="l" t="t" r="r" b="b"/>
              <a:pathLst>
                <a:path w="3222" h="1974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730"/>
                    <a:pt x="335" y="1581"/>
                    <a:pt x="1459" y="1854"/>
                  </a:cubicBezTo>
                  <a:cubicBezTo>
                    <a:pt x="1765" y="1937"/>
                    <a:pt x="2040" y="1974"/>
                    <a:pt x="2284" y="1974"/>
                  </a:cubicBezTo>
                  <a:cubicBezTo>
                    <a:pt x="2670" y="1974"/>
                    <a:pt x="2980" y="1882"/>
                    <a:pt x="3222" y="1733"/>
                  </a:cubicBezTo>
                  <a:cubicBezTo>
                    <a:pt x="2219" y="1003"/>
                    <a:pt x="1064" y="487"/>
                    <a:pt x="0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31960050" y="12729875"/>
              <a:ext cx="65900" cy="46325"/>
            </a:xfrm>
            <a:custGeom>
              <a:avLst/>
              <a:gdLst/>
              <a:ahLst/>
              <a:cxnLst/>
              <a:rect l="l" t="t" r="r" b="b"/>
              <a:pathLst>
                <a:path w="2636" h="1853" extrusionOk="0">
                  <a:moveTo>
                    <a:pt x="2390" y="1"/>
                  </a:moveTo>
                  <a:cubicBezTo>
                    <a:pt x="1455" y="1"/>
                    <a:pt x="198" y="855"/>
                    <a:pt x="22" y="1767"/>
                  </a:cubicBezTo>
                  <a:cubicBezTo>
                    <a:pt x="1" y="1810"/>
                    <a:pt x="40" y="1853"/>
                    <a:pt x="75" y="1853"/>
                  </a:cubicBezTo>
                  <a:cubicBezTo>
                    <a:pt x="90" y="1853"/>
                    <a:pt x="104" y="1845"/>
                    <a:pt x="113" y="1828"/>
                  </a:cubicBezTo>
                  <a:cubicBezTo>
                    <a:pt x="752" y="946"/>
                    <a:pt x="1451" y="429"/>
                    <a:pt x="2515" y="217"/>
                  </a:cubicBezTo>
                  <a:cubicBezTo>
                    <a:pt x="2636" y="186"/>
                    <a:pt x="2606" y="4"/>
                    <a:pt x="2484" y="4"/>
                  </a:cubicBezTo>
                  <a:cubicBezTo>
                    <a:pt x="2453" y="2"/>
                    <a:pt x="2422" y="1"/>
                    <a:pt x="23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32351175" y="12721350"/>
              <a:ext cx="71575" cy="31575"/>
            </a:xfrm>
            <a:custGeom>
              <a:avLst/>
              <a:gdLst/>
              <a:ahLst/>
              <a:cxnLst/>
              <a:rect l="l" t="t" r="r" b="b"/>
              <a:pathLst>
                <a:path w="2863" h="1263" extrusionOk="0">
                  <a:moveTo>
                    <a:pt x="497" y="1"/>
                  </a:moveTo>
                  <a:cubicBezTo>
                    <a:pt x="355" y="1"/>
                    <a:pt x="219" y="14"/>
                    <a:pt x="92" y="41"/>
                  </a:cubicBezTo>
                  <a:cubicBezTo>
                    <a:pt x="0" y="41"/>
                    <a:pt x="0" y="162"/>
                    <a:pt x="92" y="162"/>
                  </a:cubicBezTo>
                  <a:cubicBezTo>
                    <a:pt x="973" y="406"/>
                    <a:pt x="1855" y="527"/>
                    <a:pt x="2554" y="1226"/>
                  </a:cubicBezTo>
                  <a:cubicBezTo>
                    <a:pt x="2579" y="1252"/>
                    <a:pt x="2609" y="1263"/>
                    <a:pt x="2638" y="1263"/>
                  </a:cubicBezTo>
                  <a:cubicBezTo>
                    <a:pt x="2750" y="1263"/>
                    <a:pt x="2863" y="1110"/>
                    <a:pt x="2766" y="1014"/>
                  </a:cubicBezTo>
                  <a:cubicBezTo>
                    <a:pt x="2275" y="419"/>
                    <a:pt x="1301" y="1"/>
                    <a:pt x="49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31962100" y="12924500"/>
              <a:ext cx="130725" cy="122350"/>
            </a:xfrm>
            <a:custGeom>
              <a:avLst/>
              <a:gdLst/>
              <a:ahLst/>
              <a:cxnLst/>
              <a:rect l="l" t="t" r="r" b="b"/>
              <a:pathLst>
                <a:path w="5229" h="4894" extrusionOk="0">
                  <a:moveTo>
                    <a:pt x="2615" y="0"/>
                  </a:moveTo>
                  <a:cubicBezTo>
                    <a:pt x="1156" y="0"/>
                    <a:pt x="1" y="1094"/>
                    <a:pt x="1" y="2462"/>
                  </a:cubicBezTo>
                  <a:cubicBezTo>
                    <a:pt x="1" y="3800"/>
                    <a:pt x="1186" y="4894"/>
                    <a:pt x="2615" y="4894"/>
                  </a:cubicBezTo>
                  <a:cubicBezTo>
                    <a:pt x="4074" y="4894"/>
                    <a:pt x="5229" y="3800"/>
                    <a:pt x="5229" y="2432"/>
                  </a:cubicBezTo>
                  <a:cubicBezTo>
                    <a:pt x="5229" y="1094"/>
                    <a:pt x="4043" y="0"/>
                    <a:pt x="261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32318500" y="12923725"/>
              <a:ext cx="130725" cy="122375"/>
            </a:xfrm>
            <a:custGeom>
              <a:avLst/>
              <a:gdLst/>
              <a:ahLst/>
              <a:cxnLst/>
              <a:rect l="l" t="t" r="r" b="b"/>
              <a:pathLst>
                <a:path w="5229" h="4895" extrusionOk="0">
                  <a:moveTo>
                    <a:pt x="2614" y="1"/>
                  </a:moveTo>
                  <a:cubicBezTo>
                    <a:pt x="1155" y="1"/>
                    <a:pt x="0" y="1095"/>
                    <a:pt x="0" y="2463"/>
                  </a:cubicBezTo>
                  <a:cubicBezTo>
                    <a:pt x="0" y="3800"/>
                    <a:pt x="1186" y="4894"/>
                    <a:pt x="2614" y="4894"/>
                  </a:cubicBezTo>
                  <a:cubicBezTo>
                    <a:pt x="4073" y="4894"/>
                    <a:pt x="5228" y="3800"/>
                    <a:pt x="5228" y="2432"/>
                  </a:cubicBezTo>
                  <a:cubicBezTo>
                    <a:pt x="5228" y="1095"/>
                    <a:pt x="4043" y="1"/>
                    <a:pt x="261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31822300" y="12524800"/>
              <a:ext cx="810050" cy="318400"/>
            </a:xfrm>
            <a:custGeom>
              <a:avLst/>
              <a:gdLst/>
              <a:ahLst/>
              <a:cxnLst/>
              <a:rect l="l" t="t" r="r" b="b"/>
              <a:pathLst>
                <a:path w="32402" h="12736" extrusionOk="0">
                  <a:moveTo>
                    <a:pt x="23374" y="0"/>
                  </a:moveTo>
                  <a:cubicBezTo>
                    <a:pt x="23374" y="1876"/>
                    <a:pt x="22405" y="4367"/>
                    <a:pt x="20738" y="4367"/>
                  </a:cubicBezTo>
                  <a:cubicBezTo>
                    <a:pt x="20515" y="4367"/>
                    <a:pt x="20279" y="4322"/>
                    <a:pt x="20031" y="4225"/>
                  </a:cubicBezTo>
                  <a:cubicBezTo>
                    <a:pt x="18754" y="3374"/>
                    <a:pt x="17903" y="1702"/>
                    <a:pt x="16657" y="456"/>
                  </a:cubicBezTo>
                  <a:cubicBezTo>
                    <a:pt x="16165" y="3597"/>
                    <a:pt x="14558" y="4653"/>
                    <a:pt x="12560" y="4653"/>
                  </a:cubicBezTo>
                  <a:cubicBezTo>
                    <a:pt x="9493" y="4653"/>
                    <a:pt x="5505" y="2164"/>
                    <a:pt x="3222" y="912"/>
                  </a:cubicBezTo>
                  <a:cubicBezTo>
                    <a:pt x="1824" y="4407"/>
                    <a:pt x="1885" y="8480"/>
                    <a:pt x="0" y="11915"/>
                  </a:cubicBezTo>
                  <a:cubicBezTo>
                    <a:pt x="1246" y="12158"/>
                    <a:pt x="2158" y="12736"/>
                    <a:pt x="2158" y="12736"/>
                  </a:cubicBezTo>
                  <a:cubicBezTo>
                    <a:pt x="4985" y="12189"/>
                    <a:pt x="4468" y="2494"/>
                    <a:pt x="4468" y="2492"/>
                  </a:cubicBezTo>
                  <a:lnTo>
                    <a:pt x="4468" y="2492"/>
                  </a:lnTo>
                  <a:cubicBezTo>
                    <a:pt x="4469" y="2493"/>
                    <a:pt x="10639" y="6535"/>
                    <a:pt x="13800" y="6809"/>
                  </a:cubicBezTo>
                  <a:cubicBezTo>
                    <a:pt x="13933" y="6820"/>
                    <a:pt x="14062" y="6826"/>
                    <a:pt x="14186" y="6826"/>
                  </a:cubicBezTo>
                  <a:cubicBezTo>
                    <a:pt x="16971" y="6826"/>
                    <a:pt x="17417" y="4012"/>
                    <a:pt x="17417" y="4012"/>
                  </a:cubicBezTo>
                  <a:cubicBezTo>
                    <a:pt x="17417" y="4012"/>
                    <a:pt x="18693" y="6110"/>
                    <a:pt x="21003" y="6322"/>
                  </a:cubicBezTo>
                  <a:cubicBezTo>
                    <a:pt x="21085" y="6329"/>
                    <a:pt x="21163" y="6332"/>
                    <a:pt x="21239" y="6332"/>
                  </a:cubicBezTo>
                  <a:cubicBezTo>
                    <a:pt x="23303" y="6332"/>
                    <a:pt x="23162" y="4013"/>
                    <a:pt x="23162" y="4012"/>
                  </a:cubicBezTo>
                  <a:lnTo>
                    <a:pt x="23162" y="4012"/>
                  </a:lnTo>
                  <a:cubicBezTo>
                    <a:pt x="24410" y="5582"/>
                    <a:pt x="25361" y="6021"/>
                    <a:pt x="26035" y="6021"/>
                  </a:cubicBezTo>
                  <a:cubicBezTo>
                    <a:pt x="26888" y="6021"/>
                    <a:pt x="27295" y="5319"/>
                    <a:pt x="27295" y="5319"/>
                  </a:cubicBezTo>
                  <a:cubicBezTo>
                    <a:pt x="27295" y="5319"/>
                    <a:pt x="27326" y="11824"/>
                    <a:pt x="29545" y="12067"/>
                  </a:cubicBezTo>
                  <a:cubicBezTo>
                    <a:pt x="29657" y="12080"/>
                    <a:pt x="29763" y="12085"/>
                    <a:pt x="29865" y="12085"/>
                  </a:cubicBezTo>
                  <a:cubicBezTo>
                    <a:pt x="31736" y="12085"/>
                    <a:pt x="31764" y="10061"/>
                    <a:pt x="31764" y="10061"/>
                  </a:cubicBezTo>
                  <a:cubicBezTo>
                    <a:pt x="31897" y="10111"/>
                    <a:pt x="32022" y="10134"/>
                    <a:pt x="32138" y="10134"/>
                  </a:cubicBezTo>
                  <a:cubicBezTo>
                    <a:pt x="32232" y="10134"/>
                    <a:pt x="32320" y="10119"/>
                    <a:pt x="32402" y="10091"/>
                  </a:cubicBezTo>
                  <a:cubicBezTo>
                    <a:pt x="30365" y="8541"/>
                    <a:pt x="29636" y="5137"/>
                    <a:pt x="29241" y="2097"/>
                  </a:cubicBezTo>
                  <a:cubicBezTo>
                    <a:pt x="28857" y="3078"/>
                    <a:pt x="28194" y="3421"/>
                    <a:pt x="27467" y="3421"/>
                  </a:cubicBezTo>
                  <a:cubicBezTo>
                    <a:pt x="26638" y="3421"/>
                    <a:pt x="25726" y="2976"/>
                    <a:pt x="25046" y="2523"/>
                  </a:cubicBezTo>
                  <a:cubicBezTo>
                    <a:pt x="24621" y="1702"/>
                    <a:pt x="23374" y="1277"/>
                    <a:pt x="2337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31735650" y="12376475"/>
              <a:ext cx="972700" cy="446225"/>
            </a:xfrm>
            <a:custGeom>
              <a:avLst/>
              <a:gdLst/>
              <a:ahLst/>
              <a:cxnLst/>
              <a:rect l="l" t="t" r="r" b="b"/>
              <a:pathLst>
                <a:path w="38908" h="17849" extrusionOk="0">
                  <a:moveTo>
                    <a:pt x="18940" y="1"/>
                  </a:moveTo>
                  <a:cubicBezTo>
                    <a:pt x="13405" y="1"/>
                    <a:pt x="7387" y="4383"/>
                    <a:pt x="7387" y="4383"/>
                  </a:cubicBezTo>
                  <a:cubicBezTo>
                    <a:pt x="7387" y="4383"/>
                    <a:pt x="8360" y="887"/>
                    <a:pt x="6597" y="735"/>
                  </a:cubicBezTo>
                  <a:cubicBezTo>
                    <a:pt x="6572" y="734"/>
                    <a:pt x="6549" y="733"/>
                    <a:pt x="6525" y="733"/>
                  </a:cubicBezTo>
                  <a:cubicBezTo>
                    <a:pt x="4892" y="733"/>
                    <a:pt x="5867" y="4869"/>
                    <a:pt x="5867" y="4869"/>
                  </a:cubicBezTo>
                  <a:cubicBezTo>
                    <a:pt x="5867" y="4869"/>
                    <a:pt x="4621" y="2982"/>
                    <a:pt x="3559" y="2982"/>
                  </a:cubicBezTo>
                  <a:cubicBezTo>
                    <a:pt x="3234" y="2982"/>
                    <a:pt x="2925" y="3159"/>
                    <a:pt x="2676" y="3623"/>
                  </a:cubicBezTo>
                  <a:cubicBezTo>
                    <a:pt x="1642" y="5568"/>
                    <a:pt x="4986" y="7453"/>
                    <a:pt x="4986" y="7453"/>
                  </a:cubicBezTo>
                  <a:cubicBezTo>
                    <a:pt x="4606" y="7634"/>
                    <a:pt x="4361" y="7683"/>
                    <a:pt x="4175" y="7683"/>
                  </a:cubicBezTo>
                  <a:cubicBezTo>
                    <a:pt x="3957" y="7683"/>
                    <a:pt x="3821" y="7616"/>
                    <a:pt x="3643" y="7616"/>
                  </a:cubicBezTo>
                  <a:cubicBezTo>
                    <a:pt x="3438" y="7616"/>
                    <a:pt x="3178" y="7706"/>
                    <a:pt x="2676" y="8091"/>
                  </a:cubicBezTo>
                  <a:cubicBezTo>
                    <a:pt x="366" y="10280"/>
                    <a:pt x="2129" y="13502"/>
                    <a:pt x="2129" y="13502"/>
                  </a:cubicBezTo>
                  <a:cubicBezTo>
                    <a:pt x="1" y="15599"/>
                    <a:pt x="2129" y="17757"/>
                    <a:pt x="2129" y="17757"/>
                  </a:cubicBezTo>
                  <a:cubicBezTo>
                    <a:pt x="2250" y="17749"/>
                    <a:pt x="2370" y="17745"/>
                    <a:pt x="2488" y="17745"/>
                  </a:cubicBezTo>
                  <a:cubicBezTo>
                    <a:pt x="2841" y="17745"/>
                    <a:pt x="3177" y="17780"/>
                    <a:pt x="3496" y="17848"/>
                  </a:cubicBezTo>
                  <a:cubicBezTo>
                    <a:pt x="5351" y="14413"/>
                    <a:pt x="5290" y="10340"/>
                    <a:pt x="6688" y="6845"/>
                  </a:cubicBezTo>
                  <a:cubicBezTo>
                    <a:pt x="8971" y="8097"/>
                    <a:pt x="12959" y="10586"/>
                    <a:pt x="16026" y="10586"/>
                  </a:cubicBezTo>
                  <a:cubicBezTo>
                    <a:pt x="18024" y="10586"/>
                    <a:pt x="19631" y="9530"/>
                    <a:pt x="20123" y="6389"/>
                  </a:cubicBezTo>
                  <a:cubicBezTo>
                    <a:pt x="21369" y="7635"/>
                    <a:pt x="22220" y="9307"/>
                    <a:pt x="23497" y="10158"/>
                  </a:cubicBezTo>
                  <a:cubicBezTo>
                    <a:pt x="23745" y="10255"/>
                    <a:pt x="23981" y="10300"/>
                    <a:pt x="24205" y="10300"/>
                  </a:cubicBezTo>
                  <a:cubicBezTo>
                    <a:pt x="25872" y="10300"/>
                    <a:pt x="26840" y="7813"/>
                    <a:pt x="26840" y="5963"/>
                  </a:cubicBezTo>
                  <a:cubicBezTo>
                    <a:pt x="26840" y="7210"/>
                    <a:pt x="28087" y="7635"/>
                    <a:pt x="28512" y="8456"/>
                  </a:cubicBezTo>
                  <a:cubicBezTo>
                    <a:pt x="29192" y="8909"/>
                    <a:pt x="30104" y="9354"/>
                    <a:pt x="30933" y="9354"/>
                  </a:cubicBezTo>
                  <a:cubicBezTo>
                    <a:pt x="31660" y="9354"/>
                    <a:pt x="32323" y="9011"/>
                    <a:pt x="32707" y="8030"/>
                  </a:cubicBezTo>
                  <a:cubicBezTo>
                    <a:pt x="33102" y="11100"/>
                    <a:pt x="33831" y="14474"/>
                    <a:pt x="35868" y="16024"/>
                  </a:cubicBezTo>
                  <a:cubicBezTo>
                    <a:pt x="36537" y="15812"/>
                    <a:pt x="36993" y="15021"/>
                    <a:pt x="36993" y="15021"/>
                  </a:cubicBezTo>
                  <a:cubicBezTo>
                    <a:pt x="38907" y="11617"/>
                    <a:pt x="36354" y="10827"/>
                    <a:pt x="36354" y="10827"/>
                  </a:cubicBezTo>
                  <a:cubicBezTo>
                    <a:pt x="36552" y="7127"/>
                    <a:pt x="33549" y="6996"/>
                    <a:pt x="33122" y="6996"/>
                  </a:cubicBezTo>
                  <a:cubicBezTo>
                    <a:pt x="33089" y="6996"/>
                    <a:pt x="33071" y="6997"/>
                    <a:pt x="33071" y="6997"/>
                  </a:cubicBezTo>
                  <a:cubicBezTo>
                    <a:pt x="32289" y="3390"/>
                    <a:pt x="28846" y="2719"/>
                    <a:pt x="26392" y="2719"/>
                  </a:cubicBezTo>
                  <a:cubicBezTo>
                    <a:pt x="24938" y="2719"/>
                    <a:pt x="23831" y="2954"/>
                    <a:pt x="23831" y="2954"/>
                  </a:cubicBezTo>
                  <a:cubicBezTo>
                    <a:pt x="23831" y="2954"/>
                    <a:pt x="24865" y="219"/>
                    <a:pt x="19272" y="6"/>
                  </a:cubicBezTo>
                  <a:cubicBezTo>
                    <a:pt x="19162" y="2"/>
                    <a:pt x="19051" y="1"/>
                    <a:pt x="18940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32018625" y="12420175"/>
              <a:ext cx="186675" cy="182475"/>
            </a:xfrm>
            <a:custGeom>
              <a:avLst/>
              <a:gdLst/>
              <a:ahLst/>
              <a:cxnLst/>
              <a:rect l="l" t="t" r="r" b="b"/>
              <a:pathLst>
                <a:path w="7467" h="7299" extrusionOk="0">
                  <a:moveTo>
                    <a:pt x="5432" y="1"/>
                  </a:moveTo>
                  <a:cubicBezTo>
                    <a:pt x="5321" y="1"/>
                    <a:pt x="5210" y="187"/>
                    <a:pt x="5339" y="264"/>
                  </a:cubicBezTo>
                  <a:cubicBezTo>
                    <a:pt x="6220" y="963"/>
                    <a:pt x="6615" y="2240"/>
                    <a:pt x="6767" y="3334"/>
                  </a:cubicBezTo>
                  <a:cubicBezTo>
                    <a:pt x="6906" y="4303"/>
                    <a:pt x="6591" y="5372"/>
                    <a:pt x="5523" y="5372"/>
                  </a:cubicBezTo>
                  <a:cubicBezTo>
                    <a:pt x="5419" y="5372"/>
                    <a:pt x="5306" y="5362"/>
                    <a:pt x="5187" y="5340"/>
                  </a:cubicBezTo>
                  <a:cubicBezTo>
                    <a:pt x="4427" y="5188"/>
                    <a:pt x="3697" y="4519"/>
                    <a:pt x="3302" y="3881"/>
                  </a:cubicBezTo>
                  <a:cubicBezTo>
                    <a:pt x="3273" y="3832"/>
                    <a:pt x="3233" y="3811"/>
                    <a:pt x="3196" y="3811"/>
                  </a:cubicBezTo>
                  <a:cubicBezTo>
                    <a:pt x="3118" y="3811"/>
                    <a:pt x="3048" y="3900"/>
                    <a:pt x="3089" y="4003"/>
                  </a:cubicBezTo>
                  <a:cubicBezTo>
                    <a:pt x="3333" y="4580"/>
                    <a:pt x="3697" y="5644"/>
                    <a:pt x="3424" y="6282"/>
                  </a:cubicBezTo>
                  <a:cubicBezTo>
                    <a:pt x="3273" y="6696"/>
                    <a:pt x="2901" y="6889"/>
                    <a:pt x="2495" y="6889"/>
                  </a:cubicBezTo>
                  <a:cubicBezTo>
                    <a:pt x="2246" y="6889"/>
                    <a:pt x="1984" y="6816"/>
                    <a:pt x="1752" y="6677"/>
                  </a:cubicBezTo>
                  <a:cubicBezTo>
                    <a:pt x="1023" y="6252"/>
                    <a:pt x="536" y="5492"/>
                    <a:pt x="202" y="4702"/>
                  </a:cubicBezTo>
                  <a:cubicBezTo>
                    <a:pt x="190" y="4655"/>
                    <a:pt x="157" y="4635"/>
                    <a:pt x="121" y="4635"/>
                  </a:cubicBezTo>
                  <a:cubicBezTo>
                    <a:pt x="63" y="4635"/>
                    <a:pt x="1" y="4687"/>
                    <a:pt x="20" y="4763"/>
                  </a:cubicBezTo>
                  <a:cubicBezTo>
                    <a:pt x="273" y="5598"/>
                    <a:pt x="1454" y="7298"/>
                    <a:pt x="2597" y="7298"/>
                  </a:cubicBezTo>
                  <a:cubicBezTo>
                    <a:pt x="2826" y="7298"/>
                    <a:pt x="3054" y="7230"/>
                    <a:pt x="3272" y="7073"/>
                  </a:cubicBezTo>
                  <a:cubicBezTo>
                    <a:pt x="3789" y="6708"/>
                    <a:pt x="3758" y="5918"/>
                    <a:pt x="3728" y="5340"/>
                  </a:cubicBezTo>
                  <a:cubicBezTo>
                    <a:pt x="3688" y="5122"/>
                    <a:pt x="3648" y="4891"/>
                    <a:pt x="3592" y="4672"/>
                  </a:cubicBezTo>
                  <a:lnTo>
                    <a:pt x="3592" y="4672"/>
                  </a:lnTo>
                  <a:cubicBezTo>
                    <a:pt x="4037" y="5238"/>
                    <a:pt x="4857" y="5627"/>
                    <a:pt x="5593" y="5627"/>
                  </a:cubicBezTo>
                  <a:cubicBezTo>
                    <a:pt x="6222" y="5627"/>
                    <a:pt x="6791" y="5342"/>
                    <a:pt x="7011" y="4641"/>
                  </a:cubicBezTo>
                  <a:cubicBezTo>
                    <a:pt x="7466" y="3243"/>
                    <a:pt x="6646" y="872"/>
                    <a:pt x="5491" y="21"/>
                  </a:cubicBezTo>
                  <a:cubicBezTo>
                    <a:pt x="5472" y="7"/>
                    <a:pt x="5452" y="1"/>
                    <a:pt x="543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32461600" y="12543450"/>
              <a:ext cx="103875" cy="94575"/>
            </a:xfrm>
            <a:custGeom>
              <a:avLst/>
              <a:gdLst/>
              <a:ahLst/>
              <a:cxnLst/>
              <a:rect l="l" t="t" r="r" b="b"/>
              <a:pathLst>
                <a:path w="4155" h="3783" extrusionOk="0">
                  <a:moveTo>
                    <a:pt x="114" y="0"/>
                  </a:moveTo>
                  <a:cubicBezTo>
                    <a:pt x="62" y="0"/>
                    <a:pt x="1" y="54"/>
                    <a:pt x="21" y="135"/>
                  </a:cubicBezTo>
                  <a:cubicBezTo>
                    <a:pt x="325" y="1260"/>
                    <a:pt x="872" y="3753"/>
                    <a:pt x="2422" y="3783"/>
                  </a:cubicBezTo>
                  <a:cubicBezTo>
                    <a:pt x="3699" y="3783"/>
                    <a:pt x="4155" y="1777"/>
                    <a:pt x="4155" y="804"/>
                  </a:cubicBezTo>
                  <a:cubicBezTo>
                    <a:pt x="4155" y="704"/>
                    <a:pt x="4091" y="659"/>
                    <a:pt x="4022" y="659"/>
                  </a:cubicBezTo>
                  <a:cubicBezTo>
                    <a:pt x="3967" y="659"/>
                    <a:pt x="3909" y="689"/>
                    <a:pt x="3881" y="743"/>
                  </a:cubicBezTo>
                  <a:cubicBezTo>
                    <a:pt x="3600" y="1531"/>
                    <a:pt x="3579" y="3489"/>
                    <a:pt x="2447" y="3489"/>
                  </a:cubicBezTo>
                  <a:cubicBezTo>
                    <a:pt x="2355" y="3489"/>
                    <a:pt x="2256" y="3476"/>
                    <a:pt x="2149" y="3449"/>
                  </a:cubicBezTo>
                  <a:cubicBezTo>
                    <a:pt x="872" y="3084"/>
                    <a:pt x="751" y="1017"/>
                    <a:pt x="173" y="44"/>
                  </a:cubicBezTo>
                  <a:cubicBezTo>
                    <a:pt x="163" y="14"/>
                    <a:pt x="139" y="0"/>
                    <a:pt x="1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31809900" y="12675375"/>
              <a:ext cx="86875" cy="104250"/>
            </a:xfrm>
            <a:custGeom>
              <a:avLst/>
              <a:gdLst/>
              <a:ahLst/>
              <a:cxnLst/>
              <a:rect l="l" t="t" r="r" b="b"/>
              <a:pathLst>
                <a:path w="3475" h="4170" extrusionOk="0">
                  <a:moveTo>
                    <a:pt x="2681" y="0"/>
                  </a:moveTo>
                  <a:cubicBezTo>
                    <a:pt x="2602" y="0"/>
                    <a:pt x="2526" y="66"/>
                    <a:pt x="2563" y="178"/>
                  </a:cubicBezTo>
                  <a:cubicBezTo>
                    <a:pt x="2837" y="968"/>
                    <a:pt x="2988" y="1880"/>
                    <a:pt x="2897" y="2731"/>
                  </a:cubicBezTo>
                  <a:cubicBezTo>
                    <a:pt x="2837" y="3248"/>
                    <a:pt x="2593" y="3916"/>
                    <a:pt x="1985" y="3916"/>
                  </a:cubicBezTo>
                  <a:cubicBezTo>
                    <a:pt x="1973" y="3917"/>
                    <a:pt x="1960" y="3917"/>
                    <a:pt x="1948" y="3917"/>
                  </a:cubicBezTo>
                  <a:cubicBezTo>
                    <a:pt x="1263" y="3917"/>
                    <a:pt x="641" y="3117"/>
                    <a:pt x="253" y="2640"/>
                  </a:cubicBezTo>
                  <a:cubicBezTo>
                    <a:pt x="225" y="2611"/>
                    <a:pt x="195" y="2600"/>
                    <a:pt x="167" y="2600"/>
                  </a:cubicBezTo>
                  <a:cubicBezTo>
                    <a:pt x="74" y="2600"/>
                    <a:pt x="1" y="2729"/>
                    <a:pt x="71" y="2822"/>
                  </a:cubicBezTo>
                  <a:cubicBezTo>
                    <a:pt x="517" y="3332"/>
                    <a:pt x="1335" y="4169"/>
                    <a:pt x="2057" y="4169"/>
                  </a:cubicBezTo>
                  <a:cubicBezTo>
                    <a:pt x="2367" y="4169"/>
                    <a:pt x="2660" y="4015"/>
                    <a:pt x="2897" y="3612"/>
                  </a:cubicBezTo>
                  <a:cubicBezTo>
                    <a:pt x="3475" y="2640"/>
                    <a:pt x="3140" y="1090"/>
                    <a:pt x="2806" y="87"/>
                  </a:cubicBezTo>
                  <a:cubicBezTo>
                    <a:pt x="2782" y="27"/>
                    <a:pt x="2731" y="0"/>
                    <a:pt x="26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32007700" y="13764175"/>
              <a:ext cx="469650" cy="208975"/>
            </a:xfrm>
            <a:custGeom>
              <a:avLst/>
              <a:gdLst/>
              <a:ahLst/>
              <a:cxnLst/>
              <a:rect l="l" t="t" r="r" b="b"/>
              <a:pathLst>
                <a:path w="18786" h="8359" extrusionOk="0">
                  <a:moveTo>
                    <a:pt x="16141" y="0"/>
                  </a:moveTo>
                  <a:cubicBezTo>
                    <a:pt x="16141" y="0"/>
                    <a:pt x="13133" y="1455"/>
                    <a:pt x="8494" y="1455"/>
                  </a:cubicBezTo>
                  <a:cubicBezTo>
                    <a:pt x="6263" y="1455"/>
                    <a:pt x="3654" y="1119"/>
                    <a:pt x="821" y="122"/>
                  </a:cubicBezTo>
                  <a:cubicBezTo>
                    <a:pt x="821" y="122"/>
                    <a:pt x="426" y="1733"/>
                    <a:pt x="1" y="3800"/>
                  </a:cubicBezTo>
                  <a:cubicBezTo>
                    <a:pt x="5563" y="7174"/>
                    <a:pt x="12159" y="8268"/>
                    <a:pt x="18785" y="8359"/>
                  </a:cubicBezTo>
                  <a:lnTo>
                    <a:pt x="16141" y="0"/>
                  </a:ln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31944625" y="13859150"/>
              <a:ext cx="592750" cy="404700"/>
            </a:xfrm>
            <a:custGeom>
              <a:avLst/>
              <a:gdLst/>
              <a:ahLst/>
              <a:cxnLst/>
              <a:rect l="l" t="t" r="r" b="b"/>
              <a:pathLst>
                <a:path w="23710" h="16188" extrusionOk="0">
                  <a:moveTo>
                    <a:pt x="2524" y="1"/>
                  </a:moveTo>
                  <a:cubicBezTo>
                    <a:pt x="2128" y="1885"/>
                    <a:pt x="1673" y="4165"/>
                    <a:pt x="1429" y="5837"/>
                  </a:cubicBezTo>
                  <a:cubicBezTo>
                    <a:pt x="943" y="9393"/>
                    <a:pt x="1" y="14439"/>
                    <a:pt x="1" y="14439"/>
                  </a:cubicBezTo>
                  <a:cubicBezTo>
                    <a:pt x="1" y="14439"/>
                    <a:pt x="3244" y="16188"/>
                    <a:pt x="7261" y="16188"/>
                  </a:cubicBezTo>
                  <a:cubicBezTo>
                    <a:pt x="8433" y="16188"/>
                    <a:pt x="9671" y="16039"/>
                    <a:pt x="10913" y="15654"/>
                  </a:cubicBezTo>
                  <a:lnTo>
                    <a:pt x="11186" y="8055"/>
                  </a:lnTo>
                  <a:cubicBezTo>
                    <a:pt x="11186" y="8055"/>
                    <a:pt x="12068" y="7964"/>
                    <a:pt x="12737" y="7843"/>
                  </a:cubicBezTo>
                  <a:lnTo>
                    <a:pt x="13314" y="15107"/>
                  </a:lnTo>
                  <a:cubicBezTo>
                    <a:pt x="13314" y="15107"/>
                    <a:pt x="13879" y="15171"/>
                    <a:pt x="14772" y="15171"/>
                  </a:cubicBezTo>
                  <a:cubicBezTo>
                    <a:pt x="16950" y="15171"/>
                    <a:pt x="21079" y="14789"/>
                    <a:pt x="23709" y="12159"/>
                  </a:cubicBezTo>
                  <a:lnTo>
                    <a:pt x="21308" y="4560"/>
                  </a:lnTo>
                  <a:cubicBezTo>
                    <a:pt x="14682" y="4469"/>
                    <a:pt x="8086" y="3375"/>
                    <a:pt x="2524" y="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31993275" y="13556725"/>
              <a:ext cx="444550" cy="286425"/>
            </a:xfrm>
            <a:custGeom>
              <a:avLst/>
              <a:gdLst/>
              <a:ahLst/>
              <a:cxnLst/>
              <a:rect l="l" t="t" r="r" b="b"/>
              <a:pathLst>
                <a:path w="17782" h="11457" extrusionOk="0">
                  <a:moveTo>
                    <a:pt x="517" y="0"/>
                  </a:moveTo>
                  <a:lnTo>
                    <a:pt x="0" y="10426"/>
                  </a:lnTo>
                  <a:cubicBezTo>
                    <a:pt x="1625" y="11177"/>
                    <a:pt x="3575" y="11456"/>
                    <a:pt x="5580" y="11456"/>
                  </a:cubicBezTo>
                  <a:cubicBezTo>
                    <a:pt x="11448" y="11456"/>
                    <a:pt x="17782" y="9058"/>
                    <a:pt x="17782" y="9058"/>
                  </a:cubicBezTo>
                  <a:cubicBezTo>
                    <a:pt x="17782" y="8937"/>
                    <a:pt x="17782" y="8754"/>
                    <a:pt x="17782" y="8511"/>
                  </a:cubicBezTo>
                  <a:cubicBezTo>
                    <a:pt x="11581" y="6839"/>
                    <a:pt x="5714" y="3557"/>
                    <a:pt x="517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31830650" y="13157775"/>
              <a:ext cx="675575" cy="611725"/>
            </a:xfrm>
            <a:custGeom>
              <a:avLst/>
              <a:gdLst/>
              <a:ahLst/>
              <a:cxnLst/>
              <a:rect l="l" t="t" r="r" b="b"/>
              <a:pathLst>
                <a:path w="27023" h="24469" extrusionOk="0">
                  <a:moveTo>
                    <a:pt x="2310" y="1"/>
                  </a:moveTo>
                  <a:cubicBezTo>
                    <a:pt x="2007" y="2949"/>
                    <a:pt x="0" y="9210"/>
                    <a:pt x="0" y="9210"/>
                  </a:cubicBezTo>
                  <a:cubicBezTo>
                    <a:pt x="1307" y="10639"/>
                    <a:pt x="7174" y="13283"/>
                    <a:pt x="7174" y="13283"/>
                  </a:cubicBezTo>
                  <a:lnTo>
                    <a:pt x="7022" y="15958"/>
                  </a:lnTo>
                  <a:cubicBezTo>
                    <a:pt x="12219" y="19484"/>
                    <a:pt x="18086" y="22797"/>
                    <a:pt x="24317" y="24469"/>
                  </a:cubicBezTo>
                  <a:cubicBezTo>
                    <a:pt x="24287" y="22736"/>
                    <a:pt x="23770" y="17934"/>
                    <a:pt x="23223" y="13496"/>
                  </a:cubicBezTo>
                  <a:lnTo>
                    <a:pt x="27022" y="11672"/>
                  </a:lnTo>
                  <a:cubicBezTo>
                    <a:pt x="25685" y="7569"/>
                    <a:pt x="22828" y="4955"/>
                    <a:pt x="21825" y="4681"/>
                  </a:cubicBezTo>
                  <a:cubicBezTo>
                    <a:pt x="21794" y="4621"/>
                    <a:pt x="21733" y="4560"/>
                    <a:pt x="21673" y="4529"/>
                  </a:cubicBezTo>
                  <a:cubicBezTo>
                    <a:pt x="20943" y="3952"/>
                    <a:pt x="18967" y="3891"/>
                    <a:pt x="18967" y="3891"/>
                  </a:cubicBezTo>
                  <a:cubicBezTo>
                    <a:pt x="17963" y="4368"/>
                    <a:pt x="16995" y="4539"/>
                    <a:pt x="16120" y="4539"/>
                  </a:cubicBezTo>
                  <a:cubicBezTo>
                    <a:pt x="13873" y="4539"/>
                    <a:pt x="12250" y="3405"/>
                    <a:pt x="12250" y="3405"/>
                  </a:cubicBezTo>
                  <a:lnTo>
                    <a:pt x="8846" y="3891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31975775" y="13235050"/>
              <a:ext cx="174800" cy="504075"/>
            </a:xfrm>
            <a:custGeom>
              <a:avLst/>
              <a:gdLst/>
              <a:ahLst/>
              <a:cxnLst/>
              <a:rect l="l" t="t" r="r" b="b"/>
              <a:pathLst>
                <a:path w="6992" h="20163" extrusionOk="0">
                  <a:moveTo>
                    <a:pt x="5656" y="1"/>
                  </a:moveTo>
                  <a:cubicBezTo>
                    <a:pt x="4823" y="1"/>
                    <a:pt x="3722" y="292"/>
                    <a:pt x="2585" y="861"/>
                  </a:cubicBezTo>
                  <a:cubicBezTo>
                    <a:pt x="2585" y="861"/>
                    <a:pt x="3193" y="4934"/>
                    <a:pt x="2797" y="7335"/>
                  </a:cubicBezTo>
                  <a:cubicBezTo>
                    <a:pt x="2372" y="9767"/>
                    <a:pt x="700" y="15238"/>
                    <a:pt x="700" y="15238"/>
                  </a:cubicBezTo>
                  <a:cubicBezTo>
                    <a:pt x="700" y="15238"/>
                    <a:pt x="1" y="18430"/>
                    <a:pt x="1" y="20162"/>
                  </a:cubicBezTo>
                  <a:cubicBezTo>
                    <a:pt x="3162" y="16971"/>
                    <a:pt x="5442" y="14752"/>
                    <a:pt x="6475" y="8490"/>
                  </a:cubicBezTo>
                  <a:cubicBezTo>
                    <a:pt x="6992" y="5511"/>
                    <a:pt x="6536" y="1742"/>
                    <a:pt x="6293" y="71"/>
                  </a:cubicBezTo>
                  <a:cubicBezTo>
                    <a:pt x="6105" y="24"/>
                    <a:pt x="5891" y="1"/>
                    <a:pt x="5656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31975775" y="13236800"/>
              <a:ext cx="208250" cy="525875"/>
            </a:xfrm>
            <a:custGeom>
              <a:avLst/>
              <a:gdLst/>
              <a:ahLst/>
              <a:cxnLst/>
              <a:rect l="l" t="t" r="r" b="b"/>
              <a:pathLst>
                <a:path w="8330" h="21035" extrusionOk="0">
                  <a:moveTo>
                    <a:pt x="6293" y="1"/>
                  </a:moveTo>
                  <a:lnTo>
                    <a:pt x="6293" y="1"/>
                  </a:lnTo>
                  <a:cubicBezTo>
                    <a:pt x="6536" y="1672"/>
                    <a:pt x="6992" y="5441"/>
                    <a:pt x="6475" y="8420"/>
                  </a:cubicBezTo>
                  <a:cubicBezTo>
                    <a:pt x="5442" y="14682"/>
                    <a:pt x="3162" y="16901"/>
                    <a:pt x="1" y="20092"/>
                  </a:cubicBezTo>
                  <a:cubicBezTo>
                    <a:pt x="1" y="20518"/>
                    <a:pt x="62" y="20852"/>
                    <a:pt x="153" y="21034"/>
                  </a:cubicBezTo>
                  <a:cubicBezTo>
                    <a:pt x="153" y="21034"/>
                    <a:pt x="4955" y="17569"/>
                    <a:pt x="6658" y="11825"/>
                  </a:cubicBezTo>
                  <a:cubicBezTo>
                    <a:pt x="8329" y="6080"/>
                    <a:pt x="7418" y="1794"/>
                    <a:pt x="7174" y="730"/>
                  </a:cubicBezTo>
                  <a:cubicBezTo>
                    <a:pt x="7083" y="335"/>
                    <a:pt x="6779" y="92"/>
                    <a:pt x="6293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32308625" y="13228600"/>
              <a:ext cx="138325" cy="499875"/>
            </a:xfrm>
            <a:custGeom>
              <a:avLst/>
              <a:gdLst/>
              <a:ahLst/>
              <a:cxnLst/>
              <a:rect l="l" t="t" r="r" b="b"/>
              <a:pathLst>
                <a:path w="5533" h="19995" extrusionOk="0">
                  <a:moveTo>
                    <a:pt x="1313" y="1"/>
                  </a:moveTo>
                  <a:cubicBezTo>
                    <a:pt x="1100" y="1"/>
                    <a:pt x="905" y="19"/>
                    <a:pt x="730" y="55"/>
                  </a:cubicBezTo>
                  <a:cubicBezTo>
                    <a:pt x="487" y="1727"/>
                    <a:pt x="0" y="5496"/>
                    <a:pt x="456" y="8475"/>
                  </a:cubicBezTo>
                  <a:cubicBezTo>
                    <a:pt x="1398" y="14736"/>
                    <a:pt x="2371" y="16773"/>
                    <a:pt x="5502" y="19995"/>
                  </a:cubicBezTo>
                  <a:cubicBezTo>
                    <a:pt x="5532" y="18262"/>
                    <a:pt x="4894" y="15071"/>
                    <a:pt x="4894" y="15071"/>
                  </a:cubicBezTo>
                  <a:cubicBezTo>
                    <a:pt x="4894" y="15071"/>
                    <a:pt x="4529" y="9812"/>
                    <a:pt x="4165" y="7380"/>
                  </a:cubicBezTo>
                  <a:cubicBezTo>
                    <a:pt x="3800" y="4979"/>
                    <a:pt x="4468" y="906"/>
                    <a:pt x="4468" y="906"/>
                  </a:cubicBezTo>
                  <a:cubicBezTo>
                    <a:pt x="3299" y="297"/>
                    <a:pt x="2169" y="1"/>
                    <a:pt x="1313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32274425" y="13229975"/>
              <a:ext cx="171750" cy="522050"/>
            </a:xfrm>
            <a:custGeom>
              <a:avLst/>
              <a:gdLst/>
              <a:ahLst/>
              <a:cxnLst/>
              <a:rect l="l" t="t" r="r" b="b"/>
              <a:pathLst>
                <a:path w="6870" h="20882" extrusionOk="0">
                  <a:moveTo>
                    <a:pt x="2098" y="0"/>
                  </a:moveTo>
                  <a:cubicBezTo>
                    <a:pt x="1642" y="122"/>
                    <a:pt x="1308" y="334"/>
                    <a:pt x="1216" y="730"/>
                  </a:cubicBezTo>
                  <a:cubicBezTo>
                    <a:pt x="973" y="1793"/>
                    <a:pt x="0" y="6079"/>
                    <a:pt x="1611" y="11854"/>
                  </a:cubicBezTo>
                  <a:cubicBezTo>
                    <a:pt x="3222" y="17599"/>
                    <a:pt x="6688" y="20882"/>
                    <a:pt x="6688" y="20882"/>
                  </a:cubicBezTo>
                  <a:cubicBezTo>
                    <a:pt x="6809" y="20700"/>
                    <a:pt x="6870" y="20365"/>
                    <a:pt x="6870" y="19940"/>
                  </a:cubicBezTo>
                  <a:cubicBezTo>
                    <a:pt x="3739" y="16718"/>
                    <a:pt x="2766" y="14681"/>
                    <a:pt x="1824" y="8420"/>
                  </a:cubicBezTo>
                  <a:cubicBezTo>
                    <a:pt x="1368" y="5441"/>
                    <a:pt x="1855" y="1672"/>
                    <a:pt x="209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32125475" y="14015375"/>
              <a:ext cx="233550" cy="66450"/>
            </a:xfrm>
            <a:custGeom>
              <a:avLst/>
              <a:gdLst/>
              <a:ahLst/>
              <a:cxnLst/>
              <a:rect l="l" t="t" r="r" b="b"/>
              <a:pathLst>
                <a:path w="9342" h="2658" extrusionOk="0">
                  <a:moveTo>
                    <a:pt x="9140" y="1"/>
                  </a:moveTo>
                  <a:cubicBezTo>
                    <a:pt x="9123" y="1"/>
                    <a:pt x="9106" y="5"/>
                    <a:pt x="9089" y="13"/>
                  </a:cubicBezTo>
                  <a:cubicBezTo>
                    <a:pt x="6232" y="1594"/>
                    <a:pt x="3405" y="1867"/>
                    <a:pt x="214" y="2323"/>
                  </a:cubicBezTo>
                  <a:cubicBezTo>
                    <a:pt x="1" y="2354"/>
                    <a:pt x="31" y="2658"/>
                    <a:pt x="244" y="2658"/>
                  </a:cubicBezTo>
                  <a:cubicBezTo>
                    <a:pt x="2341" y="2536"/>
                    <a:pt x="4530" y="2384"/>
                    <a:pt x="6566" y="1746"/>
                  </a:cubicBezTo>
                  <a:cubicBezTo>
                    <a:pt x="7569" y="1442"/>
                    <a:pt x="8360" y="803"/>
                    <a:pt x="9211" y="226"/>
                  </a:cubicBezTo>
                  <a:cubicBezTo>
                    <a:pt x="9342" y="147"/>
                    <a:pt x="9247" y="1"/>
                    <a:pt x="9140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2" name="Google Shape;612;p40"/>
          <p:cNvSpPr txBox="1">
            <a:spLocks noGrp="1"/>
          </p:cNvSpPr>
          <p:nvPr>
            <p:ph type="subTitle" idx="1"/>
          </p:nvPr>
        </p:nvSpPr>
        <p:spPr>
          <a:xfrm>
            <a:off x="3529425" y="3892925"/>
            <a:ext cx="2085300" cy="48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BẮT ĐẦU!!!</a:t>
            </a:r>
            <a:endParaRPr dirty="0"/>
          </a:p>
        </p:txBody>
      </p:sp>
      <p:sp>
        <p:nvSpPr>
          <p:cNvPr id="613" name="Google Shape;613;p40"/>
          <p:cNvSpPr txBox="1">
            <a:spLocks noGrp="1"/>
          </p:cNvSpPr>
          <p:nvPr>
            <p:ph type="title"/>
          </p:nvPr>
        </p:nvSpPr>
        <p:spPr>
          <a:xfrm>
            <a:off x="2626723" y="984955"/>
            <a:ext cx="3859522" cy="184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dirty="0" smtClean="0">
                <a:latin typeface="Cambria" panose="02040503050406030204" pitchFamily="18" charset="0"/>
                <a:ea typeface="Cambria" panose="02040503050406030204" pitchFamily="18" charset="0"/>
              </a:rPr>
              <a:t>Ô CHỮ KÌ DIỆU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2800" b="0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800" b="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b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sz="36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Lost Frequencies feat. Janieck Devy - Reality (feat. Janieck Devy) myfreemp3.vip ">
            <a:hlinkClick r:id="" action="ppaction://media"/>
            <a:extLst>
              <a:ext uri="{FF2B5EF4-FFF2-40B4-BE49-F238E27FC236}">
                <a16:creationId xmlns:a16="http://schemas.microsoft.com/office/drawing/2014/main" id="{B35241B9-2553-4CD3-8DCB-37779D94FE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04850" y="-506751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Picture 323">
            <a:extLst>
              <a:ext uri="{FF2B5EF4-FFF2-40B4-BE49-F238E27FC236}">
                <a16:creationId xmlns:a16="http://schemas.microsoft.com/office/drawing/2014/main" id="{445F40BB-7A19-4A64-BD28-91AF591F67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97"/>
          <a:stretch/>
        </p:blipFill>
        <p:spPr>
          <a:xfrm flipH="1">
            <a:off x="127828" y="1430693"/>
            <a:ext cx="2599245" cy="3023600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340BFA97-B5DE-4F82-A14E-D501AFB96F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97"/>
          <a:stretch/>
        </p:blipFill>
        <p:spPr>
          <a:xfrm>
            <a:off x="5539871" y="92328"/>
            <a:ext cx="3875560" cy="4350628"/>
          </a:xfrm>
          <a:prstGeom prst="rect">
            <a:avLst/>
          </a:prstGeom>
        </p:spPr>
      </p:pic>
      <p:grpSp>
        <p:nvGrpSpPr>
          <p:cNvPr id="117" name="Google Shape;4499;p81">
            <a:extLst>
              <a:ext uri="{FF2B5EF4-FFF2-40B4-BE49-F238E27FC236}">
                <a16:creationId xmlns:a16="http://schemas.microsoft.com/office/drawing/2014/main" id="{B23DA582-7FC3-4893-AE73-BC981126E0AB}"/>
              </a:ext>
            </a:extLst>
          </p:cNvPr>
          <p:cNvGrpSpPr/>
          <p:nvPr/>
        </p:nvGrpSpPr>
        <p:grpSpPr>
          <a:xfrm>
            <a:off x="1495226" y="218676"/>
            <a:ext cx="5459973" cy="4439724"/>
            <a:chOff x="5484769" y="1845146"/>
            <a:chExt cx="2934132" cy="2568869"/>
          </a:xfrm>
        </p:grpSpPr>
        <p:grpSp>
          <p:nvGrpSpPr>
            <p:cNvPr id="118" name="Google Shape;4500;p81">
              <a:extLst>
                <a:ext uri="{FF2B5EF4-FFF2-40B4-BE49-F238E27FC236}">
                  <a16:creationId xmlns:a16="http://schemas.microsoft.com/office/drawing/2014/main" id="{9470EA44-3892-4D57-AC4E-81737147056A}"/>
                </a:ext>
              </a:extLst>
            </p:cNvPr>
            <p:cNvGrpSpPr/>
            <p:nvPr/>
          </p:nvGrpSpPr>
          <p:grpSpPr>
            <a:xfrm>
              <a:off x="6111302" y="1846743"/>
              <a:ext cx="930848" cy="1083507"/>
              <a:chOff x="6111302" y="1846743"/>
              <a:chExt cx="930848" cy="1083507"/>
            </a:xfrm>
          </p:grpSpPr>
          <p:sp>
            <p:nvSpPr>
              <p:cNvPr id="261" name="Google Shape;4501;p81">
                <a:extLst>
                  <a:ext uri="{FF2B5EF4-FFF2-40B4-BE49-F238E27FC236}">
                    <a16:creationId xmlns:a16="http://schemas.microsoft.com/office/drawing/2014/main" id="{74AE12FE-8716-423D-B9C4-C47F7EFDE54B}"/>
                  </a:ext>
                </a:extLst>
              </p:cNvPr>
              <p:cNvSpPr/>
              <p:nvPr/>
            </p:nvSpPr>
            <p:spPr>
              <a:xfrm>
                <a:off x="6441029" y="2352987"/>
                <a:ext cx="97579" cy="97540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922" extrusionOk="0">
                    <a:moveTo>
                      <a:pt x="1976" y="1"/>
                    </a:moveTo>
                    <a:cubicBezTo>
                      <a:pt x="882" y="1"/>
                      <a:pt x="0" y="882"/>
                      <a:pt x="0" y="1976"/>
                    </a:cubicBezTo>
                    <a:cubicBezTo>
                      <a:pt x="0" y="3040"/>
                      <a:pt x="882" y="3922"/>
                      <a:pt x="1976" y="3922"/>
                    </a:cubicBezTo>
                    <a:cubicBezTo>
                      <a:pt x="3040" y="3922"/>
                      <a:pt x="3921" y="3040"/>
                      <a:pt x="3921" y="1976"/>
                    </a:cubicBezTo>
                    <a:cubicBezTo>
                      <a:pt x="3921" y="882"/>
                      <a:pt x="3040" y="1"/>
                      <a:pt x="1976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4502;p81">
                <a:extLst>
                  <a:ext uri="{FF2B5EF4-FFF2-40B4-BE49-F238E27FC236}">
                    <a16:creationId xmlns:a16="http://schemas.microsoft.com/office/drawing/2014/main" id="{DE911AD1-7C11-4529-B6E3-A20946D26245}"/>
                  </a:ext>
                </a:extLst>
              </p:cNvPr>
              <p:cNvSpPr/>
              <p:nvPr/>
            </p:nvSpPr>
            <p:spPr>
              <a:xfrm>
                <a:off x="6799269" y="2369974"/>
                <a:ext cx="10424" cy="10442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79" extrusionOk="0">
                    <a:moveTo>
                      <a:pt x="304" y="1"/>
                    </a:moveTo>
                    <a:cubicBezTo>
                      <a:pt x="152" y="1"/>
                      <a:pt x="0" y="123"/>
                      <a:pt x="0" y="275"/>
                    </a:cubicBezTo>
                    <a:cubicBezTo>
                      <a:pt x="0" y="426"/>
                      <a:pt x="152" y="578"/>
                      <a:pt x="304" y="578"/>
                    </a:cubicBezTo>
                    <a:cubicBezTo>
                      <a:pt x="456" y="578"/>
                      <a:pt x="578" y="426"/>
                      <a:pt x="578" y="275"/>
                    </a:cubicBezTo>
                    <a:cubicBezTo>
                      <a:pt x="578" y="123"/>
                      <a:pt x="456" y="1"/>
                      <a:pt x="304" y="1"/>
                    </a:cubicBezTo>
                    <a:close/>
                  </a:path>
                </a:pathLst>
              </a:custGeom>
              <a:solidFill>
                <a:srgbClr val="FF6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4503;p81">
                <a:extLst>
                  <a:ext uri="{FF2B5EF4-FFF2-40B4-BE49-F238E27FC236}">
                    <a16:creationId xmlns:a16="http://schemas.microsoft.com/office/drawing/2014/main" id="{D45BDBF8-ACAA-4A82-9854-C2D4EDCA3CC3}"/>
                  </a:ext>
                </a:extLst>
              </p:cNvPr>
              <p:cNvSpPr/>
              <p:nvPr/>
            </p:nvSpPr>
            <p:spPr>
              <a:xfrm>
                <a:off x="6111302" y="1962912"/>
                <a:ext cx="930848" cy="854408"/>
              </a:xfrm>
              <a:custGeom>
                <a:avLst/>
                <a:gdLst/>
                <a:ahLst/>
                <a:cxnLst/>
                <a:rect l="l" t="t" r="r" b="b"/>
                <a:pathLst>
                  <a:path w="52039" h="47375" extrusionOk="0">
                    <a:moveTo>
                      <a:pt x="27239" y="1"/>
                    </a:moveTo>
                    <a:cubicBezTo>
                      <a:pt x="13033" y="1"/>
                      <a:pt x="12952" y="14022"/>
                      <a:pt x="12463" y="16554"/>
                    </a:cubicBezTo>
                    <a:cubicBezTo>
                      <a:pt x="11886" y="19563"/>
                      <a:pt x="7478" y="20839"/>
                      <a:pt x="6110" y="23575"/>
                    </a:cubicBezTo>
                    <a:cubicBezTo>
                      <a:pt x="5138" y="25551"/>
                      <a:pt x="5928" y="27283"/>
                      <a:pt x="5958" y="29320"/>
                    </a:cubicBezTo>
                    <a:cubicBezTo>
                      <a:pt x="5989" y="30809"/>
                      <a:pt x="5867" y="32329"/>
                      <a:pt x="5624" y="33818"/>
                    </a:cubicBezTo>
                    <a:cubicBezTo>
                      <a:pt x="5320" y="35916"/>
                      <a:pt x="4773" y="39198"/>
                      <a:pt x="2767" y="40475"/>
                    </a:cubicBezTo>
                    <a:cubicBezTo>
                      <a:pt x="1" y="42207"/>
                      <a:pt x="214" y="46493"/>
                      <a:pt x="214" y="46493"/>
                    </a:cubicBezTo>
                    <a:lnTo>
                      <a:pt x="1338" y="47375"/>
                    </a:lnTo>
                    <a:cubicBezTo>
                      <a:pt x="1551" y="45825"/>
                      <a:pt x="2189" y="44335"/>
                      <a:pt x="3192" y="43150"/>
                    </a:cubicBezTo>
                    <a:cubicBezTo>
                      <a:pt x="3983" y="42207"/>
                      <a:pt x="5016" y="41448"/>
                      <a:pt x="5958" y="40657"/>
                    </a:cubicBezTo>
                    <a:cubicBezTo>
                      <a:pt x="7934" y="38986"/>
                      <a:pt x="9849" y="36858"/>
                      <a:pt x="10001" y="34244"/>
                    </a:cubicBezTo>
                    <a:cubicBezTo>
                      <a:pt x="10153" y="32238"/>
                      <a:pt x="9180" y="30292"/>
                      <a:pt x="8937" y="28286"/>
                    </a:cubicBezTo>
                    <a:cubicBezTo>
                      <a:pt x="8724" y="26584"/>
                      <a:pt x="9059" y="24821"/>
                      <a:pt x="9849" y="23301"/>
                    </a:cubicBezTo>
                    <a:cubicBezTo>
                      <a:pt x="10183" y="22663"/>
                      <a:pt x="10609" y="22055"/>
                      <a:pt x="11186" y="21630"/>
                    </a:cubicBezTo>
                    <a:cubicBezTo>
                      <a:pt x="12372" y="20718"/>
                      <a:pt x="14074" y="20596"/>
                      <a:pt x="15229" y="19624"/>
                    </a:cubicBezTo>
                    <a:cubicBezTo>
                      <a:pt x="15867" y="19046"/>
                      <a:pt x="16384" y="18165"/>
                      <a:pt x="17235" y="17982"/>
                    </a:cubicBezTo>
                    <a:cubicBezTo>
                      <a:pt x="17356" y="17958"/>
                      <a:pt x="17474" y="17949"/>
                      <a:pt x="17591" y="17949"/>
                    </a:cubicBezTo>
                    <a:cubicBezTo>
                      <a:pt x="17918" y="17949"/>
                      <a:pt x="18237" y="18021"/>
                      <a:pt x="18573" y="18043"/>
                    </a:cubicBezTo>
                    <a:cubicBezTo>
                      <a:pt x="18661" y="18051"/>
                      <a:pt x="18751" y="18055"/>
                      <a:pt x="18840" y="18055"/>
                    </a:cubicBezTo>
                    <a:cubicBezTo>
                      <a:pt x="20062" y="18055"/>
                      <a:pt x="21287" y="17294"/>
                      <a:pt x="21825" y="16189"/>
                    </a:cubicBezTo>
                    <a:cubicBezTo>
                      <a:pt x="21947" y="15885"/>
                      <a:pt x="22068" y="15581"/>
                      <a:pt x="22251" y="15368"/>
                    </a:cubicBezTo>
                    <a:cubicBezTo>
                      <a:pt x="22433" y="15186"/>
                      <a:pt x="22676" y="15034"/>
                      <a:pt x="22889" y="14943"/>
                    </a:cubicBezTo>
                    <a:cubicBezTo>
                      <a:pt x="24618" y="14088"/>
                      <a:pt x="26524" y="13898"/>
                      <a:pt x="28461" y="13898"/>
                    </a:cubicBezTo>
                    <a:cubicBezTo>
                      <a:pt x="29623" y="13898"/>
                      <a:pt x="30796" y="13966"/>
                      <a:pt x="31947" y="14000"/>
                    </a:cubicBezTo>
                    <a:cubicBezTo>
                      <a:pt x="32755" y="14021"/>
                      <a:pt x="33557" y="14033"/>
                      <a:pt x="34355" y="14033"/>
                    </a:cubicBezTo>
                    <a:cubicBezTo>
                      <a:pt x="37159" y="14033"/>
                      <a:pt x="39915" y="13876"/>
                      <a:pt x="42707" y="13332"/>
                    </a:cubicBezTo>
                    <a:lnTo>
                      <a:pt x="42707" y="13332"/>
                    </a:lnTo>
                    <a:cubicBezTo>
                      <a:pt x="42190" y="18499"/>
                      <a:pt x="43467" y="23818"/>
                      <a:pt x="46263" y="28195"/>
                    </a:cubicBezTo>
                    <a:cubicBezTo>
                      <a:pt x="47236" y="29715"/>
                      <a:pt x="48360" y="31083"/>
                      <a:pt x="49151" y="32694"/>
                    </a:cubicBezTo>
                    <a:cubicBezTo>
                      <a:pt x="50336" y="35065"/>
                      <a:pt x="50701" y="37709"/>
                      <a:pt x="50853" y="40384"/>
                    </a:cubicBezTo>
                    <a:lnTo>
                      <a:pt x="50914" y="40384"/>
                    </a:lnTo>
                    <a:cubicBezTo>
                      <a:pt x="50914" y="40384"/>
                      <a:pt x="52038" y="37618"/>
                      <a:pt x="50914" y="34244"/>
                    </a:cubicBezTo>
                    <a:cubicBezTo>
                      <a:pt x="50063" y="31721"/>
                      <a:pt x="48543" y="29411"/>
                      <a:pt x="47479" y="26949"/>
                    </a:cubicBezTo>
                    <a:cubicBezTo>
                      <a:pt x="46415" y="24517"/>
                      <a:pt x="46810" y="22207"/>
                      <a:pt x="46689" y="19624"/>
                    </a:cubicBezTo>
                    <a:cubicBezTo>
                      <a:pt x="46537" y="16918"/>
                      <a:pt x="46050" y="14213"/>
                      <a:pt x="45108" y="11690"/>
                    </a:cubicBezTo>
                    <a:cubicBezTo>
                      <a:pt x="44409" y="9897"/>
                      <a:pt x="43497" y="8134"/>
                      <a:pt x="42646" y="6402"/>
                    </a:cubicBezTo>
                    <a:cubicBezTo>
                      <a:pt x="41825" y="4791"/>
                      <a:pt x="40883" y="3240"/>
                      <a:pt x="39394" y="2177"/>
                    </a:cubicBezTo>
                    <a:cubicBezTo>
                      <a:pt x="37722" y="961"/>
                      <a:pt x="35685" y="353"/>
                      <a:pt x="33649" y="140"/>
                    </a:cubicBezTo>
                    <a:cubicBezTo>
                      <a:pt x="33379" y="108"/>
                      <a:pt x="33107" y="96"/>
                      <a:pt x="32833" y="96"/>
                    </a:cubicBezTo>
                    <a:cubicBezTo>
                      <a:pt x="32085" y="96"/>
                      <a:pt x="31327" y="184"/>
                      <a:pt x="30590" y="184"/>
                    </a:cubicBezTo>
                    <a:cubicBezTo>
                      <a:pt x="30319" y="184"/>
                      <a:pt x="30052" y="172"/>
                      <a:pt x="29789" y="140"/>
                    </a:cubicBezTo>
                    <a:cubicBezTo>
                      <a:pt x="28892" y="46"/>
                      <a:pt x="28043" y="1"/>
                      <a:pt x="27239" y="1"/>
                    </a:cubicBezTo>
                    <a:close/>
                  </a:path>
                </a:pathLst>
              </a:custGeom>
              <a:solidFill>
                <a:srgbClr val="C76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4504;p81">
                <a:extLst>
                  <a:ext uri="{FF2B5EF4-FFF2-40B4-BE49-F238E27FC236}">
                    <a16:creationId xmlns:a16="http://schemas.microsoft.com/office/drawing/2014/main" id="{DD6B1A08-9A46-48B0-84F2-DEB1829FE7CA}"/>
                  </a:ext>
                </a:extLst>
              </p:cNvPr>
              <p:cNvSpPr/>
              <p:nvPr/>
            </p:nvSpPr>
            <p:spPr>
              <a:xfrm>
                <a:off x="6133218" y="2203331"/>
                <a:ext cx="893562" cy="726919"/>
              </a:xfrm>
              <a:custGeom>
                <a:avLst/>
                <a:gdLst/>
                <a:ahLst/>
                <a:cxnLst/>
                <a:rect l="l" t="t" r="r" b="b"/>
                <a:pathLst>
                  <a:path w="49546" h="40306" extrusionOk="0">
                    <a:moveTo>
                      <a:pt x="41369" y="1"/>
                    </a:moveTo>
                    <a:lnTo>
                      <a:pt x="41369" y="1"/>
                    </a:lnTo>
                    <a:cubicBezTo>
                      <a:pt x="38516" y="533"/>
                      <a:pt x="35702" y="699"/>
                      <a:pt x="32834" y="699"/>
                    </a:cubicBezTo>
                    <a:cubicBezTo>
                      <a:pt x="32096" y="699"/>
                      <a:pt x="31355" y="688"/>
                      <a:pt x="30609" y="669"/>
                    </a:cubicBezTo>
                    <a:cubicBezTo>
                      <a:pt x="29458" y="635"/>
                      <a:pt x="28285" y="567"/>
                      <a:pt x="27123" y="567"/>
                    </a:cubicBezTo>
                    <a:cubicBezTo>
                      <a:pt x="25186" y="567"/>
                      <a:pt x="23280" y="757"/>
                      <a:pt x="21551" y="1612"/>
                    </a:cubicBezTo>
                    <a:cubicBezTo>
                      <a:pt x="21338" y="1703"/>
                      <a:pt x="21095" y="1855"/>
                      <a:pt x="20943" y="2037"/>
                    </a:cubicBezTo>
                    <a:cubicBezTo>
                      <a:pt x="20730" y="2280"/>
                      <a:pt x="20639" y="2554"/>
                      <a:pt x="20487" y="2858"/>
                    </a:cubicBezTo>
                    <a:cubicBezTo>
                      <a:pt x="19949" y="3963"/>
                      <a:pt x="18750" y="4724"/>
                      <a:pt x="17507" y="4724"/>
                    </a:cubicBezTo>
                    <a:cubicBezTo>
                      <a:pt x="17416" y="4724"/>
                      <a:pt x="17326" y="4720"/>
                      <a:pt x="17235" y="4712"/>
                    </a:cubicBezTo>
                    <a:cubicBezTo>
                      <a:pt x="16899" y="4690"/>
                      <a:pt x="16580" y="4618"/>
                      <a:pt x="16253" y="4618"/>
                    </a:cubicBezTo>
                    <a:cubicBezTo>
                      <a:pt x="16136" y="4618"/>
                      <a:pt x="16018" y="4627"/>
                      <a:pt x="15897" y="4651"/>
                    </a:cubicBezTo>
                    <a:cubicBezTo>
                      <a:pt x="15046" y="4834"/>
                      <a:pt x="14560" y="5715"/>
                      <a:pt x="13891" y="6293"/>
                    </a:cubicBezTo>
                    <a:cubicBezTo>
                      <a:pt x="12736" y="7265"/>
                      <a:pt x="11034" y="7387"/>
                      <a:pt x="9848" y="8299"/>
                    </a:cubicBezTo>
                    <a:cubicBezTo>
                      <a:pt x="9271" y="8724"/>
                      <a:pt x="8845" y="9332"/>
                      <a:pt x="8511" y="9970"/>
                    </a:cubicBezTo>
                    <a:cubicBezTo>
                      <a:pt x="7721" y="11490"/>
                      <a:pt x="7386" y="13253"/>
                      <a:pt x="7599" y="14955"/>
                    </a:cubicBezTo>
                    <a:cubicBezTo>
                      <a:pt x="7842" y="16961"/>
                      <a:pt x="8815" y="18907"/>
                      <a:pt x="8663" y="20913"/>
                    </a:cubicBezTo>
                    <a:cubicBezTo>
                      <a:pt x="8511" y="23496"/>
                      <a:pt x="6596" y="25655"/>
                      <a:pt x="4620" y="27296"/>
                    </a:cubicBezTo>
                    <a:cubicBezTo>
                      <a:pt x="3678" y="28117"/>
                      <a:pt x="2675" y="28876"/>
                      <a:pt x="1854" y="29819"/>
                    </a:cubicBezTo>
                    <a:cubicBezTo>
                      <a:pt x="851" y="31004"/>
                      <a:pt x="213" y="32494"/>
                      <a:pt x="0" y="34044"/>
                    </a:cubicBezTo>
                    <a:lnTo>
                      <a:pt x="1034" y="34834"/>
                    </a:lnTo>
                    <a:cubicBezTo>
                      <a:pt x="1490" y="33618"/>
                      <a:pt x="2280" y="32098"/>
                      <a:pt x="3769" y="31004"/>
                    </a:cubicBezTo>
                    <a:lnTo>
                      <a:pt x="3769" y="31004"/>
                    </a:lnTo>
                    <a:cubicBezTo>
                      <a:pt x="3009" y="32190"/>
                      <a:pt x="2645" y="34287"/>
                      <a:pt x="2493" y="35959"/>
                    </a:cubicBezTo>
                    <a:lnTo>
                      <a:pt x="8086" y="40305"/>
                    </a:lnTo>
                    <a:lnTo>
                      <a:pt x="33466" y="31521"/>
                    </a:lnTo>
                    <a:lnTo>
                      <a:pt x="43375" y="28755"/>
                    </a:lnTo>
                    <a:cubicBezTo>
                      <a:pt x="44287" y="26901"/>
                      <a:pt x="45411" y="24226"/>
                      <a:pt x="45259" y="22220"/>
                    </a:cubicBezTo>
                    <a:lnTo>
                      <a:pt x="45259" y="22220"/>
                    </a:lnTo>
                    <a:cubicBezTo>
                      <a:pt x="45837" y="24560"/>
                      <a:pt x="46293" y="26475"/>
                      <a:pt x="46627" y="27843"/>
                    </a:cubicBezTo>
                    <a:lnTo>
                      <a:pt x="49545" y="27053"/>
                    </a:lnTo>
                    <a:cubicBezTo>
                      <a:pt x="49363" y="24378"/>
                      <a:pt x="48998" y="21703"/>
                      <a:pt x="47813" y="19332"/>
                    </a:cubicBezTo>
                    <a:cubicBezTo>
                      <a:pt x="47022" y="17752"/>
                      <a:pt x="45898" y="16384"/>
                      <a:pt x="44925" y="14864"/>
                    </a:cubicBezTo>
                    <a:cubicBezTo>
                      <a:pt x="42129" y="10518"/>
                      <a:pt x="40852" y="5168"/>
                      <a:pt x="41369" y="1"/>
                    </a:cubicBezTo>
                    <a:close/>
                  </a:path>
                </a:pathLst>
              </a:custGeom>
              <a:solidFill>
                <a:srgbClr val="BE55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4505;p81">
                <a:extLst>
                  <a:ext uri="{FF2B5EF4-FFF2-40B4-BE49-F238E27FC236}">
                    <a16:creationId xmlns:a16="http://schemas.microsoft.com/office/drawing/2014/main" id="{0113446D-37B9-4A9E-96A3-22EA137F6C5A}"/>
                  </a:ext>
                </a:extLst>
              </p:cNvPr>
              <p:cNvSpPr/>
              <p:nvPr/>
            </p:nvSpPr>
            <p:spPr>
              <a:xfrm>
                <a:off x="6862301" y="2286779"/>
                <a:ext cx="122404" cy="118941"/>
              </a:xfrm>
              <a:custGeom>
                <a:avLst/>
                <a:gdLst/>
                <a:ahLst/>
                <a:cxnLst/>
                <a:rect l="l" t="t" r="r" b="b"/>
                <a:pathLst>
                  <a:path w="6787" h="6595" extrusionOk="0">
                    <a:moveTo>
                      <a:pt x="3038" y="0"/>
                    </a:moveTo>
                    <a:cubicBezTo>
                      <a:pt x="1419" y="0"/>
                      <a:pt x="1" y="1696"/>
                      <a:pt x="1" y="1696"/>
                    </a:cubicBezTo>
                    <a:lnTo>
                      <a:pt x="1" y="6468"/>
                    </a:lnTo>
                    <a:cubicBezTo>
                      <a:pt x="387" y="6555"/>
                      <a:pt x="764" y="6595"/>
                      <a:pt x="1126" y="6595"/>
                    </a:cubicBezTo>
                    <a:cubicBezTo>
                      <a:pt x="4582" y="6595"/>
                      <a:pt x="6787" y="2936"/>
                      <a:pt x="4833" y="845"/>
                    </a:cubicBezTo>
                    <a:cubicBezTo>
                      <a:pt x="4248" y="227"/>
                      <a:pt x="3630" y="0"/>
                      <a:pt x="3038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4506;p81">
                <a:extLst>
                  <a:ext uri="{FF2B5EF4-FFF2-40B4-BE49-F238E27FC236}">
                    <a16:creationId xmlns:a16="http://schemas.microsoft.com/office/drawing/2014/main" id="{2FCA07C1-9973-4DA4-9B48-48911405DF19}"/>
                  </a:ext>
                </a:extLst>
              </p:cNvPr>
              <p:cNvSpPr/>
              <p:nvPr/>
            </p:nvSpPr>
            <p:spPr>
              <a:xfrm>
                <a:off x="6408396" y="2009274"/>
                <a:ext cx="276477" cy="286720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5898" extrusionOk="0">
                    <a:moveTo>
                      <a:pt x="6202" y="1"/>
                    </a:moveTo>
                    <a:cubicBezTo>
                      <a:pt x="2797" y="1"/>
                      <a:pt x="1" y="2797"/>
                      <a:pt x="1" y="6201"/>
                    </a:cubicBezTo>
                    <a:lnTo>
                      <a:pt x="1" y="15898"/>
                    </a:lnTo>
                    <a:cubicBezTo>
                      <a:pt x="2645" y="14712"/>
                      <a:pt x="7995" y="12189"/>
                      <a:pt x="8937" y="7387"/>
                    </a:cubicBezTo>
                    <a:cubicBezTo>
                      <a:pt x="9092" y="8622"/>
                      <a:pt x="9654" y="9245"/>
                      <a:pt x="10165" y="9245"/>
                    </a:cubicBezTo>
                    <a:cubicBezTo>
                      <a:pt x="10661" y="9245"/>
                      <a:pt x="11110" y="8660"/>
                      <a:pt x="11095" y="7478"/>
                    </a:cubicBezTo>
                    <a:lnTo>
                      <a:pt x="11095" y="7478"/>
                    </a:lnTo>
                    <a:cubicBezTo>
                      <a:pt x="11430" y="8366"/>
                      <a:pt x="11870" y="8761"/>
                      <a:pt x="12323" y="8761"/>
                    </a:cubicBezTo>
                    <a:cubicBezTo>
                      <a:pt x="13760" y="8761"/>
                      <a:pt x="15330" y="4785"/>
                      <a:pt x="14105" y="1"/>
                    </a:cubicBezTo>
                    <a:close/>
                  </a:path>
                </a:pathLst>
              </a:custGeom>
              <a:solidFill>
                <a:srgbClr val="C76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4507;p81">
                <a:extLst>
                  <a:ext uri="{FF2B5EF4-FFF2-40B4-BE49-F238E27FC236}">
                    <a16:creationId xmlns:a16="http://schemas.microsoft.com/office/drawing/2014/main" id="{6DF87B32-CBF9-4779-A0B8-86A536E6AA4A}"/>
                  </a:ext>
                </a:extLst>
              </p:cNvPr>
              <p:cNvSpPr/>
              <p:nvPr/>
            </p:nvSpPr>
            <p:spPr>
              <a:xfrm>
                <a:off x="6680310" y="2009274"/>
                <a:ext cx="190774" cy="199557"/>
              </a:xfrm>
              <a:custGeom>
                <a:avLst/>
                <a:gdLst/>
                <a:ahLst/>
                <a:cxnLst/>
                <a:rect l="l" t="t" r="r" b="b"/>
                <a:pathLst>
                  <a:path w="10578" h="11065" extrusionOk="0">
                    <a:moveTo>
                      <a:pt x="0" y="1"/>
                    </a:moveTo>
                    <a:cubicBezTo>
                      <a:pt x="882" y="2645"/>
                      <a:pt x="3769" y="9393"/>
                      <a:pt x="10578" y="11065"/>
                    </a:cubicBezTo>
                    <a:lnTo>
                      <a:pt x="10578" y="6201"/>
                    </a:lnTo>
                    <a:cubicBezTo>
                      <a:pt x="10578" y="2797"/>
                      <a:pt x="7781" y="1"/>
                      <a:pt x="4347" y="1"/>
                    </a:cubicBezTo>
                    <a:close/>
                  </a:path>
                </a:pathLst>
              </a:custGeom>
              <a:solidFill>
                <a:srgbClr val="C76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4508;p81">
                <a:extLst>
                  <a:ext uri="{FF2B5EF4-FFF2-40B4-BE49-F238E27FC236}">
                    <a16:creationId xmlns:a16="http://schemas.microsoft.com/office/drawing/2014/main" id="{CE7C4C5D-54B0-4D70-ACE7-43ED15CA8FB2}"/>
                  </a:ext>
                </a:extLst>
              </p:cNvPr>
              <p:cNvSpPr/>
              <p:nvPr/>
            </p:nvSpPr>
            <p:spPr>
              <a:xfrm>
                <a:off x="6584364" y="1846743"/>
                <a:ext cx="145290" cy="146661"/>
              </a:xfrm>
              <a:custGeom>
                <a:avLst/>
                <a:gdLst/>
                <a:ahLst/>
                <a:cxnLst/>
                <a:rect l="l" t="t" r="r" b="b"/>
                <a:pathLst>
                  <a:path w="8056" h="8132" extrusionOk="0">
                    <a:moveTo>
                      <a:pt x="1642" y="1"/>
                    </a:moveTo>
                    <a:cubicBezTo>
                      <a:pt x="1583" y="1"/>
                      <a:pt x="1522" y="15"/>
                      <a:pt x="1460" y="46"/>
                    </a:cubicBezTo>
                    <a:cubicBezTo>
                      <a:pt x="1" y="775"/>
                      <a:pt x="1582" y="7250"/>
                      <a:pt x="3861" y="8131"/>
                    </a:cubicBezTo>
                    <a:cubicBezTo>
                      <a:pt x="3861" y="8131"/>
                      <a:pt x="8056" y="593"/>
                      <a:pt x="6019" y="76"/>
                    </a:cubicBezTo>
                    <a:cubicBezTo>
                      <a:pt x="5956" y="60"/>
                      <a:pt x="5895" y="53"/>
                      <a:pt x="5835" y="53"/>
                    </a:cubicBezTo>
                    <a:cubicBezTo>
                      <a:pt x="3950" y="53"/>
                      <a:pt x="3436" y="7675"/>
                      <a:pt x="3436" y="7675"/>
                    </a:cubicBezTo>
                    <a:cubicBezTo>
                      <a:pt x="3436" y="7675"/>
                      <a:pt x="2989" y="1"/>
                      <a:pt x="1642" y="1"/>
                    </a:cubicBezTo>
                    <a:close/>
                  </a:path>
                </a:pathLst>
              </a:custGeom>
              <a:solidFill>
                <a:srgbClr val="C76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4509;p81">
                <a:extLst>
                  <a:ext uri="{FF2B5EF4-FFF2-40B4-BE49-F238E27FC236}">
                    <a16:creationId xmlns:a16="http://schemas.microsoft.com/office/drawing/2014/main" id="{BF3E6A03-5B3D-4B92-9125-B86029BC1596}"/>
                  </a:ext>
                </a:extLst>
              </p:cNvPr>
              <p:cNvSpPr/>
              <p:nvPr/>
            </p:nvSpPr>
            <p:spPr>
              <a:xfrm>
                <a:off x="6667704" y="2009274"/>
                <a:ext cx="211064" cy="655103"/>
              </a:xfrm>
              <a:custGeom>
                <a:avLst/>
                <a:gdLst/>
                <a:ahLst/>
                <a:cxnLst/>
                <a:rect l="l" t="t" r="r" b="b"/>
                <a:pathLst>
                  <a:path w="11703" h="36324" extrusionOk="0">
                    <a:moveTo>
                      <a:pt x="0" y="1"/>
                    </a:moveTo>
                    <a:cubicBezTo>
                      <a:pt x="790" y="4104"/>
                      <a:pt x="2979" y="10973"/>
                      <a:pt x="9058" y="12432"/>
                    </a:cubicBezTo>
                    <a:cubicBezTo>
                      <a:pt x="9058" y="18025"/>
                      <a:pt x="10487" y="28481"/>
                      <a:pt x="699" y="29940"/>
                    </a:cubicBezTo>
                    <a:cubicBezTo>
                      <a:pt x="699" y="29940"/>
                      <a:pt x="182" y="36232"/>
                      <a:pt x="3860" y="36323"/>
                    </a:cubicBezTo>
                    <a:lnTo>
                      <a:pt x="3830" y="36293"/>
                    </a:lnTo>
                    <a:lnTo>
                      <a:pt x="3435" y="31551"/>
                    </a:lnTo>
                    <a:cubicBezTo>
                      <a:pt x="8116" y="30852"/>
                      <a:pt x="11702" y="26962"/>
                      <a:pt x="11702" y="22311"/>
                    </a:cubicBezTo>
                    <a:lnTo>
                      <a:pt x="11702" y="10791"/>
                    </a:lnTo>
                    <a:cubicBezTo>
                      <a:pt x="4803" y="9150"/>
                      <a:pt x="1854" y="2584"/>
                      <a:pt x="942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4510;p81">
                <a:extLst>
                  <a:ext uri="{FF2B5EF4-FFF2-40B4-BE49-F238E27FC236}">
                    <a16:creationId xmlns:a16="http://schemas.microsoft.com/office/drawing/2014/main" id="{D27DB28E-5A98-438D-BC9C-98D7F5337873}"/>
                  </a:ext>
                </a:extLst>
              </p:cNvPr>
              <p:cNvSpPr/>
              <p:nvPr/>
            </p:nvSpPr>
            <p:spPr>
              <a:xfrm>
                <a:off x="6408396" y="2009274"/>
                <a:ext cx="448440" cy="742898"/>
              </a:xfrm>
              <a:custGeom>
                <a:avLst/>
                <a:gdLst/>
                <a:ahLst/>
                <a:cxnLst/>
                <a:rect l="l" t="t" r="r" b="b"/>
                <a:pathLst>
                  <a:path w="24865" h="41192" extrusionOk="0">
                    <a:moveTo>
                      <a:pt x="14105" y="1"/>
                    </a:moveTo>
                    <a:cubicBezTo>
                      <a:pt x="15331" y="4587"/>
                      <a:pt x="13639" y="8122"/>
                      <a:pt x="12110" y="8122"/>
                    </a:cubicBezTo>
                    <a:cubicBezTo>
                      <a:pt x="11592" y="8122"/>
                      <a:pt x="11092" y="7717"/>
                      <a:pt x="10731" y="6809"/>
                    </a:cubicBezTo>
                    <a:lnTo>
                      <a:pt x="10731" y="6809"/>
                    </a:lnTo>
                    <a:cubicBezTo>
                      <a:pt x="10761" y="7979"/>
                      <a:pt x="10411" y="8565"/>
                      <a:pt x="10013" y="8565"/>
                    </a:cubicBezTo>
                    <a:cubicBezTo>
                      <a:pt x="9614" y="8565"/>
                      <a:pt x="9165" y="7979"/>
                      <a:pt x="8998" y="6809"/>
                    </a:cubicBezTo>
                    <a:cubicBezTo>
                      <a:pt x="8056" y="11460"/>
                      <a:pt x="2706" y="14347"/>
                      <a:pt x="1" y="15533"/>
                    </a:cubicBezTo>
                    <a:lnTo>
                      <a:pt x="1" y="22463"/>
                    </a:lnTo>
                    <a:cubicBezTo>
                      <a:pt x="1" y="27539"/>
                      <a:pt x="4348" y="31673"/>
                      <a:pt x="9636" y="31673"/>
                    </a:cubicBezTo>
                    <a:lnTo>
                      <a:pt x="9697" y="31673"/>
                    </a:lnTo>
                    <a:lnTo>
                      <a:pt x="9393" y="36506"/>
                    </a:lnTo>
                    <a:lnTo>
                      <a:pt x="5320" y="36506"/>
                    </a:lnTo>
                    <a:cubicBezTo>
                      <a:pt x="5320" y="36506"/>
                      <a:pt x="6627" y="41035"/>
                      <a:pt x="12828" y="41187"/>
                    </a:cubicBezTo>
                    <a:cubicBezTo>
                      <a:pt x="12960" y="41190"/>
                      <a:pt x="13090" y="41191"/>
                      <a:pt x="13218" y="41191"/>
                    </a:cubicBezTo>
                    <a:cubicBezTo>
                      <a:pt x="19114" y="41191"/>
                      <a:pt x="21065" y="37843"/>
                      <a:pt x="21065" y="37843"/>
                    </a:cubicBezTo>
                    <a:lnTo>
                      <a:pt x="18238" y="36323"/>
                    </a:lnTo>
                    <a:cubicBezTo>
                      <a:pt x="14560" y="36232"/>
                      <a:pt x="15077" y="29940"/>
                      <a:pt x="15077" y="29940"/>
                    </a:cubicBezTo>
                    <a:cubicBezTo>
                      <a:pt x="24865" y="28481"/>
                      <a:pt x="23436" y="18025"/>
                      <a:pt x="23436" y="12432"/>
                    </a:cubicBezTo>
                    <a:cubicBezTo>
                      <a:pt x="17387" y="10973"/>
                      <a:pt x="15168" y="4104"/>
                      <a:pt x="14408" y="1"/>
                    </a:cubicBezTo>
                    <a:close/>
                  </a:path>
                </a:pathLst>
              </a:custGeom>
              <a:solidFill>
                <a:srgbClr val="FFB8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4511;p81">
                <a:extLst>
                  <a:ext uri="{FF2B5EF4-FFF2-40B4-BE49-F238E27FC236}">
                    <a16:creationId xmlns:a16="http://schemas.microsoft.com/office/drawing/2014/main" id="{66178511-E451-4465-A04E-AEEE97FF12BF}"/>
                  </a:ext>
                </a:extLst>
              </p:cNvPr>
              <p:cNvSpPr/>
              <p:nvPr/>
            </p:nvSpPr>
            <p:spPr>
              <a:xfrm>
                <a:off x="6473366" y="2352987"/>
                <a:ext cx="97579" cy="97540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922" extrusionOk="0">
                    <a:moveTo>
                      <a:pt x="1976" y="1"/>
                    </a:moveTo>
                    <a:cubicBezTo>
                      <a:pt x="882" y="1"/>
                      <a:pt x="0" y="882"/>
                      <a:pt x="0" y="1976"/>
                    </a:cubicBezTo>
                    <a:cubicBezTo>
                      <a:pt x="0" y="3040"/>
                      <a:pt x="882" y="3922"/>
                      <a:pt x="1976" y="3922"/>
                    </a:cubicBezTo>
                    <a:cubicBezTo>
                      <a:pt x="3040" y="3922"/>
                      <a:pt x="3921" y="3040"/>
                      <a:pt x="3921" y="1976"/>
                    </a:cubicBezTo>
                    <a:cubicBezTo>
                      <a:pt x="3921" y="882"/>
                      <a:pt x="3040" y="1"/>
                      <a:pt x="1976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4512;p81">
                <a:extLst>
                  <a:ext uri="{FF2B5EF4-FFF2-40B4-BE49-F238E27FC236}">
                    <a16:creationId xmlns:a16="http://schemas.microsoft.com/office/drawing/2014/main" id="{CDC650D8-DBFC-4CBE-B952-B2763E9928A7}"/>
                  </a:ext>
                </a:extLst>
              </p:cNvPr>
              <p:cNvSpPr/>
              <p:nvPr/>
            </p:nvSpPr>
            <p:spPr>
              <a:xfrm>
                <a:off x="6794327" y="2295436"/>
                <a:ext cx="23590" cy="4442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2463" extrusionOk="0">
                    <a:moveTo>
                      <a:pt x="669" y="0"/>
                    </a:moveTo>
                    <a:cubicBezTo>
                      <a:pt x="304" y="0"/>
                      <a:pt x="0" y="547"/>
                      <a:pt x="0" y="1216"/>
                    </a:cubicBezTo>
                    <a:cubicBezTo>
                      <a:pt x="0" y="1915"/>
                      <a:pt x="304" y="2462"/>
                      <a:pt x="669" y="2462"/>
                    </a:cubicBezTo>
                    <a:cubicBezTo>
                      <a:pt x="1034" y="2462"/>
                      <a:pt x="1308" y="1915"/>
                      <a:pt x="1308" y="1216"/>
                    </a:cubicBezTo>
                    <a:cubicBezTo>
                      <a:pt x="1308" y="547"/>
                      <a:pt x="1034" y="0"/>
                      <a:pt x="66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4513;p81">
                <a:extLst>
                  <a:ext uri="{FF2B5EF4-FFF2-40B4-BE49-F238E27FC236}">
                    <a16:creationId xmlns:a16="http://schemas.microsoft.com/office/drawing/2014/main" id="{B65B702A-ABDD-4A5C-AA6F-398AD923F442}"/>
                  </a:ext>
                </a:extLst>
              </p:cNvPr>
              <p:cNvSpPr/>
              <p:nvPr/>
            </p:nvSpPr>
            <p:spPr>
              <a:xfrm>
                <a:off x="6474188" y="2212276"/>
                <a:ext cx="89363" cy="32734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1815" extrusionOk="0">
                    <a:moveTo>
                      <a:pt x="2797" y="1"/>
                    </a:moveTo>
                    <a:cubicBezTo>
                      <a:pt x="2607" y="1"/>
                      <a:pt x="2413" y="18"/>
                      <a:pt x="2219" y="52"/>
                    </a:cubicBezTo>
                    <a:cubicBezTo>
                      <a:pt x="1733" y="143"/>
                      <a:pt x="1247" y="325"/>
                      <a:pt x="851" y="660"/>
                    </a:cubicBezTo>
                    <a:cubicBezTo>
                      <a:pt x="456" y="964"/>
                      <a:pt x="183" y="1359"/>
                      <a:pt x="0" y="1815"/>
                    </a:cubicBezTo>
                    <a:cubicBezTo>
                      <a:pt x="456" y="1663"/>
                      <a:pt x="851" y="1450"/>
                      <a:pt x="1247" y="1328"/>
                    </a:cubicBezTo>
                    <a:cubicBezTo>
                      <a:pt x="1611" y="1176"/>
                      <a:pt x="2007" y="1085"/>
                      <a:pt x="2402" y="1024"/>
                    </a:cubicBezTo>
                    <a:cubicBezTo>
                      <a:pt x="2927" y="919"/>
                      <a:pt x="3481" y="887"/>
                      <a:pt x="4094" y="887"/>
                    </a:cubicBezTo>
                    <a:cubicBezTo>
                      <a:pt x="4368" y="887"/>
                      <a:pt x="4654" y="893"/>
                      <a:pt x="4955" y="903"/>
                    </a:cubicBezTo>
                    <a:cubicBezTo>
                      <a:pt x="4621" y="508"/>
                      <a:pt x="4165" y="265"/>
                      <a:pt x="3709" y="143"/>
                    </a:cubicBezTo>
                    <a:cubicBezTo>
                      <a:pt x="3424" y="48"/>
                      <a:pt x="3115" y="1"/>
                      <a:pt x="2797" y="1"/>
                    </a:cubicBezTo>
                    <a:close/>
                  </a:path>
                </a:pathLst>
              </a:custGeom>
              <a:solidFill>
                <a:srgbClr val="C76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4514;p81">
                <a:extLst>
                  <a:ext uri="{FF2B5EF4-FFF2-40B4-BE49-F238E27FC236}">
                    <a16:creationId xmlns:a16="http://schemas.microsoft.com/office/drawing/2014/main" id="{ADEF3F3D-1F23-4255-88BB-691CCE5C933F}"/>
                  </a:ext>
                </a:extLst>
              </p:cNvPr>
              <p:cNvSpPr/>
              <p:nvPr/>
            </p:nvSpPr>
            <p:spPr>
              <a:xfrm>
                <a:off x="6770215" y="2212565"/>
                <a:ext cx="71815" cy="32445"/>
              </a:xfrm>
              <a:custGeom>
                <a:avLst/>
                <a:gdLst/>
                <a:ahLst/>
                <a:cxnLst/>
                <a:rect l="l" t="t" r="r" b="b"/>
                <a:pathLst>
                  <a:path w="3982" h="1799" extrusionOk="0">
                    <a:moveTo>
                      <a:pt x="1941" y="1"/>
                    </a:moveTo>
                    <a:cubicBezTo>
                      <a:pt x="1892" y="1"/>
                      <a:pt x="1843" y="2"/>
                      <a:pt x="1793" y="5"/>
                    </a:cubicBezTo>
                    <a:cubicBezTo>
                      <a:pt x="1307" y="66"/>
                      <a:pt x="851" y="279"/>
                      <a:pt x="547" y="613"/>
                    </a:cubicBezTo>
                    <a:cubicBezTo>
                      <a:pt x="243" y="948"/>
                      <a:pt x="30" y="1343"/>
                      <a:pt x="0" y="1799"/>
                    </a:cubicBezTo>
                    <a:cubicBezTo>
                      <a:pt x="760" y="1343"/>
                      <a:pt x="1307" y="1008"/>
                      <a:pt x="1915" y="978"/>
                    </a:cubicBezTo>
                    <a:cubicBezTo>
                      <a:pt x="1988" y="970"/>
                      <a:pt x="2064" y="966"/>
                      <a:pt x="2141" y="966"/>
                    </a:cubicBezTo>
                    <a:cubicBezTo>
                      <a:pt x="2354" y="966"/>
                      <a:pt x="2582" y="994"/>
                      <a:pt x="2827" y="1039"/>
                    </a:cubicBezTo>
                    <a:cubicBezTo>
                      <a:pt x="3009" y="1069"/>
                      <a:pt x="3192" y="1130"/>
                      <a:pt x="3374" y="1160"/>
                    </a:cubicBezTo>
                    <a:cubicBezTo>
                      <a:pt x="3556" y="1191"/>
                      <a:pt x="3739" y="1252"/>
                      <a:pt x="3982" y="1282"/>
                    </a:cubicBezTo>
                    <a:cubicBezTo>
                      <a:pt x="3800" y="887"/>
                      <a:pt x="3496" y="553"/>
                      <a:pt x="3131" y="340"/>
                    </a:cubicBezTo>
                    <a:cubicBezTo>
                      <a:pt x="2803" y="121"/>
                      <a:pt x="2377" y="1"/>
                      <a:pt x="1941" y="1"/>
                    </a:cubicBezTo>
                    <a:close/>
                  </a:path>
                </a:pathLst>
              </a:custGeom>
              <a:solidFill>
                <a:srgbClr val="C767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4515;p81">
                <a:extLst>
                  <a:ext uri="{FF2B5EF4-FFF2-40B4-BE49-F238E27FC236}">
                    <a16:creationId xmlns:a16="http://schemas.microsoft.com/office/drawing/2014/main" id="{39525513-D155-4B70-95E2-FD90F65ECDD2}"/>
                  </a:ext>
                </a:extLst>
              </p:cNvPr>
              <p:cNvSpPr/>
              <p:nvPr/>
            </p:nvSpPr>
            <p:spPr>
              <a:xfrm>
                <a:off x="6651815" y="2276968"/>
                <a:ext cx="85522" cy="118869"/>
              </a:xfrm>
              <a:custGeom>
                <a:avLst/>
                <a:gdLst/>
                <a:ahLst/>
                <a:cxnLst/>
                <a:rect l="l" t="t" r="r" b="b"/>
                <a:pathLst>
                  <a:path w="4742" h="6591" extrusionOk="0">
                    <a:moveTo>
                      <a:pt x="3331" y="0"/>
                    </a:moveTo>
                    <a:cubicBezTo>
                      <a:pt x="3120" y="0"/>
                      <a:pt x="2894" y="175"/>
                      <a:pt x="2948" y="447"/>
                    </a:cubicBezTo>
                    <a:cubicBezTo>
                      <a:pt x="3257" y="2161"/>
                      <a:pt x="3592" y="3849"/>
                      <a:pt x="3929" y="5559"/>
                    </a:cubicBezTo>
                    <a:lnTo>
                      <a:pt x="3929" y="5559"/>
                    </a:lnTo>
                    <a:lnTo>
                      <a:pt x="486" y="5857"/>
                    </a:lnTo>
                    <a:cubicBezTo>
                      <a:pt x="19" y="5915"/>
                      <a:pt x="0" y="6590"/>
                      <a:pt x="430" y="6590"/>
                    </a:cubicBezTo>
                    <a:cubicBezTo>
                      <a:pt x="448" y="6590"/>
                      <a:pt x="467" y="6589"/>
                      <a:pt x="486" y="6587"/>
                    </a:cubicBezTo>
                    <a:lnTo>
                      <a:pt x="4346" y="6252"/>
                    </a:lnTo>
                    <a:cubicBezTo>
                      <a:pt x="4589" y="6222"/>
                      <a:pt x="4741" y="6039"/>
                      <a:pt x="4711" y="5766"/>
                    </a:cubicBezTo>
                    <a:cubicBezTo>
                      <a:pt x="4346" y="3942"/>
                      <a:pt x="4012" y="2088"/>
                      <a:pt x="3647" y="264"/>
                    </a:cubicBezTo>
                    <a:cubicBezTo>
                      <a:pt x="3610" y="80"/>
                      <a:pt x="3474" y="0"/>
                      <a:pt x="33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4516;p81">
                <a:extLst>
                  <a:ext uri="{FF2B5EF4-FFF2-40B4-BE49-F238E27FC236}">
                    <a16:creationId xmlns:a16="http://schemas.microsoft.com/office/drawing/2014/main" id="{3F398482-CE4A-4FD0-BC30-391816296585}"/>
                  </a:ext>
                </a:extLst>
              </p:cNvPr>
              <p:cNvSpPr/>
              <p:nvPr/>
            </p:nvSpPr>
            <p:spPr>
              <a:xfrm>
                <a:off x="6742279" y="2352987"/>
                <a:ext cx="97579" cy="97540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922" extrusionOk="0">
                    <a:moveTo>
                      <a:pt x="1976" y="1"/>
                    </a:moveTo>
                    <a:cubicBezTo>
                      <a:pt x="882" y="1"/>
                      <a:pt x="0" y="882"/>
                      <a:pt x="0" y="1976"/>
                    </a:cubicBezTo>
                    <a:cubicBezTo>
                      <a:pt x="0" y="3040"/>
                      <a:pt x="882" y="3922"/>
                      <a:pt x="1976" y="3922"/>
                    </a:cubicBezTo>
                    <a:cubicBezTo>
                      <a:pt x="3040" y="3922"/>
                      <a:pt x="3921" y="3040"/>
                      <a:pt x="3921" y="1976"/>
                    </a:cubicBezTo>
                    <a:cubicBezTo>
                      <a:pt x="3921" y="882"/>
                      <a:pt x="3040" y="1"/>
                      <a:pt x="1976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4517;p81">
                <a:extLst>
                  <a:ext uri="{FF2B5EF4-FFF2-40B4-BE49-F238E27FC236}">
                    <a16:creationId xmlns:a16="http://schemas.microsoft.com/office/drawing/2014/main" id="{68C52686-28F4-416E-BD1E-A5E10EA57BC2}"/>
                  </a:ext>
                </a:extLst>
              </p:cNvPr>
              <p:cNvSpPr/>
              <p:nvPr/>
            </p:nvSpPr>
            <p:spPr>
              <a:xfrm>
                <a:off x="6747725" y="2390805"/>
                <a:ext cx="10442" cy="10442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79" extrusionOk="0">
                    <a:moveTo>
                      <a:pt x="305" y="1"/>
                    </a:moveTo>
                    <a:cubicBezTo>
                      <a:pt x="153" y="1"/>
                      <a:pt x="1" y="123"/>
                      <a:pt x="1" y="275"/>
                    </a:cubicBezTo>
                    <a:cubicBezTo>
                      <a:pt x="1" y="427"/>
                      <a:pt x="153" y="578"/>
                      <a:pt x="305" y="578"/>
                    </a:cubicBezTo>
                    <a:cubicBezTo>
                      <a:pt x="457" y="578"/>
                      <a:pt x="578" y="427"/>
                      <a:pt x="578" y="275"/>
                    </a:cubicBezTo>
                    <a:cubicBezTo>
                      <a:pt x="578" y="123"/>
                      <a:pt x="457" y="1"/>
                      <a:pt x="305" y="1"/>
                    </a:cubicBezTo>
                    <a:close/>
                  </a:path>
                </a:pathLst>
              </a:custGeom>
              <a:solidFill>
                <a:srgbClr val="FF6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4518;p81">
                <a:extLst>
                  <a:ext uri="{FF2B5EF4-FFF2-40B4-BE49-F238E27FC236}">
                    <a16:creationId xmlns:a16="http://schemas.microsoft.com/office/drawing/2014/main" id="{FD6F3BCB-D0A7-4F2E-A409-7F87C698B359}"/>
                  </a:ext>
                </a:extLst>
              </p:cNvPr>
              <p:cNvSpPr/>
              <p:nvPr/>
            </p:nvSpPr>
            <p:spPr>
              <a:xfrm>
                <a:off x="6783362" y="2400688"/>
                <a:ext cx="10442" cy="9883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48" extrusionOk="0">
                    <a:moveTo>
                      <a:pt x="274" y="0"/>
                    </a:moveTo>
                    <a:cubicBezTo>
                      <a:pt x="122" y="0"/>
                      <a:pt x="1" y="122"/>
                      <a:pt x="1" y="274"/>
                    </a:cubicBezTo>
                    <a:cubicBezTo>
                      <a:pt x="1" y="426"/>
                      <a:pt x="122" y="547"/>
                      <a:pt x="274" y="547"/>
                    </a:cubicBezTo>
                    <a:cubicBezTo>
                      <a:pt x="426" y="547"/>
                      <a:pt x="578" y="426"/>
                      <a:pt x="578" y="274"/>
                    </a:cubicBezTo>
                    <a:cubicBezTo>
                      <a:pt x="578" y="122"/>
                      <a:pt x="426" y="0"/>
                      <a:pt x="274" y="0"/>
                    </a:cubicBezTo>
                    <a:close/>
                  </a:path>
                </a:pathLst>
              </a:custGeom>
              <a:solidFill>
                <a:srgbClr val="FF6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4519;p81">
                <a:extLst>
                  <a:ext uri="{FF2B5EF4-FFF2-40B4-BE49-F238E27FC236}">
                    <a16:creationId xmlns:a16="http://schemas.microsoft.com/office/drawing/2014/main" id="{E9D01B89-7BFB-4F9F-B45E-8805EDF56B05}"/>
                  </a:ext>
                </a:extLst>
              </p:cNvPr>
              <p:cNvSpPr/>
              <p:nvPr/>
            </p:nvSpPr>
            <p:spPr>
              <a:xfrm>
                <a:off x="6870525" y="2303083"/>
                <a:ext cx="82185" cy="86514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4797" extrusionOk="0">
                    <a:moveTo>
                      <a:pt x="3554" y="0"/>
                    </a:moveTo>
                    <a:cubicBezTo>
                      <a:pt x="3545" y="0"/>
                      <a:pt x="3536" y="1"/>
                      <a:pt x="3526" y="2"/>
                    </a:cubicBezTo>
                    <a:cubicBezTo>
                      <a:pt x="1125" y="123"/>
                      <a:pt x="1" y="2312"/>
                      <a:pt x="244" y="4591"/>
                    </a:cubicBezTo>
                    <a:cubicBezTo>
                      <a:pt x="259" y="4728"/>
                      <a:pt x="365" y="4797"/>
                      <a:pt x="464" y="4797"/>
                    </a:cubicBezTo>
                    <a:cubicBezTo>
                      <a:pt x="563" y="4797"/>
                      <a:pt x="654" y="4728"/>
                      <a:pt x="639" y="4591"/>
                    </a:cubicBezTo>
                    <a:cubicBezTo>
                      <a:pt x="578" y="4014"/>
                      <a:pt x="608" y="3406"/>
                      <a:pt x="760" y="2859"/>
                    </a:cubicBezTo>
                    <a:cubicBezTo>
                      <a:pt x="1308" y="2465"/>
                      <a:pt x="1961" y="2274"/>
                      <a:pt x="2622" y="2274"/>
                    </a:cubicBezTo>
                    <a:cubicBezTo>
                      <a:pt x="3137" y="2274"/>
                      <a:pt x="3656" y="2390"/>
                      <a:pt x="4134" y="2616"/>
                    </a:cubicBezTo>
                    <a:cubicBezTo>
                      <a:pt x="4168" y="2633"/>
                      <a:pt x="4202" y="2640"/>
                      <a:pt x="4233" y="2640"/>
                    </a:cubicBezTo>
                    <a:cubicBezTo>
                      <a:pt x="4428" y="2640"/>
                      <a:pt x="4556" y="2356"/>
                      <a:pt x="4347" y="2251"/>
                    </a:cubicBezTo>
                    <a:cubicBezTo>
                      <a:pt x="3800" y="2001"/>
                      <a:pt x="3196" y="1863"/>
                      <a:pt x="2593" y="1863"/>
                    </a:cubicBezTo>
                    <a:cubicBezTo>
                      <a:pt x="2026" y="1863"/>
                      <a:pt x="1459" y="1985"/>
                      <a:pt x="943" y="2251"/>
                    </a:cubicBezTo>
                    <a:cubicBezTo>
                      <a:pt x="1399" y="1248"/>
                      <a:pt x="2219" y="488"/>
                      <a:pt x="3526" y="397"/>
                    </a:cubicBezTo>
                    <a:cubicBezTo>
                      <a:pt x="3791" y="397"/>
                      <a:pt x="3800" y="0"/>
                      <a:pt x="3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4520;p81">
                <a:extLst>
                  <a:ext uri="{FF2B5EF4-FFF2-40B4-BE49-F238E27FC236}">
                    <a16:creationId xmlns:a16="http://schemas.microsoft.com/office/drawing/2014/main" id="{6702EBEC-4995-47B3-98D2-68553FE4A052}"/>
                  </a:ext>
                </a:extLst>
              </p:cNvPr>
              <p:cNvSpPr/>
              <p:nvPr/>
            </p:nvSpPr>
            <p:spPr>
              <a:xfrm>
                <a:off x="6323848" y="2286779"/>
                <a:ext cx="122404" cy="118941"/>
              </a:xfrm>
              <a:custGeom>
                <a:avLst/>
                <a:gdLst/>
                <a:ahLst/>
                <a:cxnLst/>
                <a:rect l="l" t="t" r="r" b="b"/>
                <a:pathLst>
                  <a:path w="6787" h="6595" extrusionOk="0">
                    <a:moveTo>
                      <a:pt x="3749" y="0"/>
                    </a:moveTo>
                    <a:cubicBezTo>
                      <a:pt x="3157" y="0"/>
                      <a:pt x="2539" y="227"/>
                      <a:pt x="1953" y="845"/>
                    </a:cubicBezTo>
                    <a:cubicBezTo>
                      <a:pt x="0" y="2936"/>
                      <a:pt x="2205" y="6595"/>
                      <a:pt x="5661" y="6595"/>
                    </a:cubicBezTo>
                    <a:cubicBezTo>
                      <a:pt x="6023" y="6595"/>
                      <a:pt x="6400" y="6555"/>
                      <a:pt x="6786" y="6468"/>
                    </a:cubicBezTo>
                    <a:lnTo>
                      <a:pt x="6786" y="1696"/>
                    </a:lnTo>
                    <a:cubicBezTo>
                      <a:pt x="6786" y="1696"/>
                      <a:pt x="5368" y="0"/>
                      <a:pt x="3749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4521;p81">
                <a:extLst>
                  <a:ext uri="{FF2B5EF4-FFF2-40B4-BE49-F238E27FC236}">
                    <a16:creationId xmlns:a16="http://schemas.microsoft.com/office/drawing/2014/main" id="{FD586F99-F9E3-4230-89EB-15F26E891611}"/>
                  </a:ext>
                </a:extLst>
              </p:cNvPr>
              <p:cNvSpPr/>
              <p:nvPr/>
            </p:nvSpPr>
            <p:spPr>
              <a:xfrm>
                <a:off x="6490636" y="2295436"/>
                <a:ext cx="23590" cy="4442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2463" extrusionOk="0">
                    <a:moveTo>
                      <a:pt x="639" y="0"/>
                    </a:moveTo>
                    <a:cubicBezTo>
                      <a:pt x="274" y="0"/>
                      <a:pt x="0" y="547"/>
                      <a:pt x="0" y="1216"/>
                    </a:cubicBezTo>
                    <a:cubicBezTo>
                      <a:pt x="0" y="1915"/>
                      <a:pt x="274" y="2462"/>
                      <a:pt x="639" y="2462"/>
                    </a:cubicBezTo>
                    <a:cubicBezTo>
                      <a:pt x="1003" y="2462"/>
                      <a:pt x="1307" y="1915"/>
                      <a:pt x="1307" y="1216"/>
                    </a:cubicBezTo>
                    <a:cubicBezTo>
                      <a:pt x="1307" y="547"/>
                      <a:pt x="1003" y="0"/>
                      <a:pt x="6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4522;p81">
                <a:extLst>
                  <a:ext uri="{FF2B5EF4-FFF2-40B4-BE49-F238E27FC236}">
                    <a16:creationId xmlns:a16="http://schemas.microsoft.com/office/drawing/2014/main" id="{A2F74D20-22F6-491F-B30A-5FF0402DEB7D}"/>
                  </a:ext>
                </a:extLst>
              </p:cNvPr>
              <p:cNvSpPr/>
              <p:nvPr/>
            </p:nvSpPr>
            <p:spPr>
              <a:xfrm>
                <a:off x="6355842" y="2303083"/>
                <a:ext cx="82185" cy="86514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4797" extrusionOk="0">
                    <a:moveTo>
                      <a:pt x="1003" y="0"/>
                    </a:moveTo>
                    <a:cubicBezTo>
                      <a:pt x="757" y="0"/>
                      <a:pt x="766" y="397"/>
                      <a:pt x="1030" y="397"/>
                    </a:cubicBezTo>
                    <a:cubicBezTo>
                      <a:pt x="2337" y="488"/>
                      <a:pt x="3158" y="1248"/>
                      <a:pt x="3614" y="2251"/>
                    </a:cubicBezTo>
                    <a:cubicBezTo>
                      <a:pt x="3098" y="1985"/>
                      <a:pt x="2531" y="1863"/>
                      <a:pt x="1963" y="1863"/>
                    </a:cubicBezTo>
                    <a:cubicBezTo>
                      <a:pt x="1361" y="1863"/>
                      <a:pt x="757" y="2001"/>
                      <a:pt x="210" y="2251"/>
                    </a:cubicBezTo>
                    <a:cubicBezTo>
                      <a:pt x="0" y="2356"/>
                      <a:pt x="129" y="2640"/>
                      <a:pt x="324" y="2640"/>
                    </a:cubicBezTo>
                    <a:cubicBezTo>
                      <a:pt x="355" y="2640"/>
                      <a:pt x="389" y="2633"/>
                      <a:pt x="422" y="2616"/>
                    </a:cubicBezTo>
                    <a:cubicBezTo>
                      <a:pt x="901" y="2390"/>
                      <a:pt x="1420" y="2274"/>
                      <a:pt x="1934" y="2274"/>
                    </a:cubicBezTo>
                    <a:cubicBezTo>
                      <a:pt x="2596" y="2274"/>
                      <a:pt x="3249" y="2465"/>
                      <a:pt x="3796" y="2859"/>
                    </a:cubicBezTo>
                    <a:cubicBezTo>
                      <a:pt x="3948" y="3406"/>
                      <a:pt x="3979" y="4014"/>
                      <a:pt x="3918" y="4591"/>
                    </a:cubicBezTo>
                    <a:cubicBezTo>
                      <a:pt x="3903" y="4728"/>
                      <a:pt x="3994" y="4797"/>
                      <a:pt x="4093" y="4797"/>
                    </a:cubicBezTo>
                    <a:cubicBezTo>
                      <a:pt x="4192" y="4797"/>
                      <a:pt x="4298" y="4728"/>
                      <a:pt x="4313" y="4591"/>
                    </a:cubicBezTo>
                    <a:cubicBezTo>
                      <a:pt x="4556" y="2312"/>
                      <a:pt x="3432" y="123"/>
                      <a:pt x="1030" y="2"/>
                    </a:cubicBezTo>
                    <a:cubicBezTo>
                      <a:pt x="1021" y="1"/>
                      <a:pt x="1012" y="0"/>
                      <a:pt x="10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4523;p81">
                <a:extLst>
                  <a:ext uri="{FF2B5EF4-FFF2-40B4-BE49-F238E27FC236}">
                    <a16:creationId xmlns:a16="http://schemas.microsoft.com/office/drawing/2014/main" id="{0E893635-CA53-4C40-B95F-EEF18C6D5A47}"/>
                  </a:ext>
                </a:extLst>
              </p:cNvPr>
              <p:cNvSpPr/>
              <p:nvPr/>
            </p:nvSpPr>
            <p:spPr>
              <a:xfrm>
                <a:off x="6504884" y="2380940"/>
                <a:ext cx="8242" cy="8242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57" extrusionOk="0">
                    <a:moveTo>
                      <a:pt x="213" y="1"/>
                    </a:moveTo>
                    <a:cubicBezTo>
                      <a:pt x="92" y="1"/>
                      <a:pt x="1" y="92"/>
                      <a:pt x="1" y="214"/>
                    </a:cubicBezTo>
                    <a:cubicBezTo>
                      <a:pt x="1" y="366"/>
                      <a:pt x="92" y="457"/>
                      <a:pt x="213" y="457"/>
                    </a:cubicBezTo>
                    <a:cubicBezTo>
                      <a:pt x="335" y="457"/>
                      <a:pt x="457" y="366"/>
                      <a:pt x="457" y="214"/>
                    </a:cubicBezTo>
                    <a:cubicBezTo>
                      <a:pt x="457" y="92"/>
                      <a:pt x="335" y="1"/>
                      <a:pt x="213" y="1"/>
                    </a:cubicBezTo>
                    <a:close/>
                  </a:path>
                </a:pathLst>
              </a:custGeom>
              <a:solidFill>
                <a:srgbClr val="FF6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4524;p81">
                <a:extLst>
                  <a:ext uri="{FF2B5EF4-FFF2-40B4-BE49-F238E27FC236}">
                    <a16:creationId xmlns:a16="http://schemas.microsoft.com/office/drawing/2014/main" id="{80D97185-14E3-4B1B-8A52-8F390ADBF850}"/>
                  </a:ext>
                </a:extLst>
              </p:cNvPr>
              <p:cNvSpPr/>
              <p:nvPr/>
            </p:nvSpPr>
            <p:spPr>
              <a:xfrm>
                <a:off x="6527914" y="2373275"/>
                <a:ext cx="8242" cy="7683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26" extrusionOk="0">
                    <a:moveTo>
                      <a:pt x="213" y="0"/>
                    </a:moveTo>
                    <a:cubicBezTo>
                      <a:pt x="91" y="0"/>
                      <a:pt x="0" y="92"/>
                      <a:pt x="0" y="213"/>
                    </a:cubicBezTo>
                    <a:cubicBezTo>
                      <a:pt x="0" y="335"/>
                      <a:pt x="91" y="426"/>
                      <a:pt x="213" y="426"/>
                    </a:cubicBezTo>
                    <a:cubicBezTo>
                      <a:pt x="335" y="426"/>
                      <a:pt x="456" y="335"/>
                      <a:pt x="456" y="213"/>
                    </a:cubicBezTo>
                    <a:cubicBezTo>
                      <a:pt x="456" y="92"/>
                      <a:pt x="335" y="0"/>
                      <a:pt x="213" y="0"/>
                    </a:cubicBezTo>
                    <a:close/>
                  </a:path>
                </a:pathLst>
              </a:custGeom>
              <a:solidFill>
                <a:srgbClr val="FF6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4525;p81">
                <a:extLst>
                  <a:ext uri="{FF2B5EF4-FFF2-40B4-BE49-F238E27FC236}">
                    <a16:creationId xmlns:a16="http://schemas.microsoft.com/office/drawing/2014/main" id="{4561D491-C640-46BE-814D-05B68C9C361A}"/>
                  </a:ext>
                </a:extLst>
              </p:cNvPr>
              <p:cNvSpPr/>
              <p:nvPr/>
            </p:nvSpPr>
            <p:spPr>
              <a:xfrm>
                <a:off x="6501042" y="2362310"/>
                <a:ext cx="7701" cy="8242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57" extrusionOk="0">
                    <a:moveTo>
                      <a:pt x="214" y="0"/>
                    </a:moveTo>
                    <a:cubicBezTo>
                      <a:pt x="92" y="0"/>
                      <a:pt x="1" y="92"/>
                      <a:pt x="1" y="213"/>
                    </a:cubicBezTo>
                    <a:cubicBezTo>
                      <a:pt x="1" y="335"/>
                      <a:pt x="92" y="456"/>
                      <a:pt x="214" y="456"/>
                    </a:cubicBezTo>
                    <a:cubicBezTo>
                      <a:pt x="335" y="456"/>
                      <a:pt x="426" y="335"/>
                      <a:pt x="426" y="213"/>
                    </a:cubicBezTo>
                    <a:cubicBezTo>
                      <a:pt x="426" y="92"/>
                      <a:pt x="335" y="0"/>
                      <a:pt x="214" y="0"/>
                    </a:cubicBezTo>
                    <a:close/>
                  </a:path>
                </a:pathLst>
              </a:custGeom>
              <a:solidFill>
                <a:srgbClr val="FF6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9" name="Google Shape;4526;p81">
              <a:extLst>
                <a:ext uri="{FF2B5EF4-FFF2-40B4-BE49-F238E27FC236}">
                  <a16:creationId xmlns:a16="http://schemas.microsoft.com/office/drawing/2014/main" id="{079CB31E-435D-4A18-983B-61858FADDC9E}"/>
                </a:ext>
              </a:extLst>
            </p:cNvPr>
            <p:cNvSpPr/>
            <p:nvPr/>
          </p:nvSpPr>
          <p:spPr>
            <a:xfrm>
              <a:off x="5666435" y="4251736"/>
              <a:ext cx="2752466" cy="162279"/>
            </a:xfrm>
            <a:custGeom>
              <a:avLst/>
              <a:gdLst/>
              <a:ahLst/>
              <a:cxnLst/>
              <a:rect l="l" t="t" r="r" b="b"/>
              <a:pathLst>
                <a:path w="152618" h="8998" extrusionOk="0">
                  <a:moveTo>
                    <a:pt x="76324" y="1"/>
                  </a:moveTo>
                  <a:cubicBezTo>
                    <a:pt x="34165" y="1"/>
                    <a:pt x="0" y="2007"/>
                    <a:pt x="0" y="4499"/>
                  </a:cubicBezTo>
                  <a:cubicBezTo>
                    <a:pt x="0" y="6992"/>
                    <a:pt x="34165" y="8998"/>
                    <a:pt x="76324" y="8998"/>
                  </a:cubicBezTo>
                  <a:cubicBezTo>
                    <a:pt x="118452" y="8998"/>
                    <a:pt x="152617" y="6992"/>
                    <a:pt x="152617" y="4499"/>
                  </a:cubicBezTo>
                  <a:cubicBezTo>
                    <a:pt x="152617" y="2007"/>
                    <a:pt x="118452" y="1"/>
                    <a:pt x="76324" y="1"/>
                  </a:cubicBezTo>
                  <a:close/>
                </a:path>
              </a:pathLst>
            </a:custGeom>
            <a:solidFill>
              <a:srgbClr val="FFCA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527;p81">
              <a:extLst>
                <a:ext uri="{FF2B5EF4-FFF2-40B4-BE49-F238E27FC236}">
                  <a16:creationId xmlns:a16="http://schemas.microsoft.com/office/drawing/2014/main" id="{ACEF4433-8CD6-4BF8-AF1D-13E52CD8F417}"/>
                </a:ext>
              </a:extLst>
            </p:cNvPr>
            <p:cNvSpPr/>
            <p:nvPr/>
          </p:nvSpPr>
          <p:spPr>
            <a:xfrm>
              <a:off x="5806766" y="4297798"/>
              <a:ext cx="240677" cy="25231"/>
            </a:xfrm>
            <a:custGeom>
              <a:avLst/>
              <a:gdLst/>
              <a:ahLst/>
              <a:cxnLst/>
              <a:rect l="l" t="t" r="r" b="b"/>
              <a:pathLst>
                <a:path w="13345" h="1399" extrusionOk="0">
                  <a:moveTo>
                    <a:pt x="304" y="0"/>
                  </a:moveTo>
                  <a:cubicBezTo>
                    <a:pt x="1" y="730"/>
                    <a:pt x="153" y="1398"/>
                    <a:pt x="153" y="1398"/>
                  </a:cubicBezTo>
                  <a:lnTo>
                    <a:pt x="13344" y="1398"/>
                  </a:lnTo>
                  <a:lnTo>
                    <a:pt x="13344" y="0"/>
                  </a:ln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528;p81">
              <a:extLst>
                <a:ext uri="{FF2B5EF4-FFF2-40B4-BE49-F238E27FC236}">
                  <a16:creationId xmlns:a16="http://schemas.microsoft.com/office/drawing/2014/main" id="{B52FF237-7283-49BA-A213-299421126114}"/>
                </a:ext>
              </a:extLst>
            </p:cNvPr>
            <p:cNvSpPr/>
            <p:nvPr/>
          </p:nvSpPr>
          <p:spPr>
            <a:xfrm>
              <a:off x="5812248" y="4251195"/>
              <a:ext cx="111294" cy="46602"/>
            </a:xfrm>
            <a:custGeom>
              <a:avLst/>
              <a:gdLst/>
              <a:ahLst/>
              <a:cxnLst/>
              <a:rect l="l" t="t" r="r" b="b"/>
              <a:pathLst>
                <a:path w="6171" h="2584" extrusionOk="0">
                  <a:moveTo>
                    <a:pt x="5107" y="0"/>
                  </a:moveTo>
                  <a:cubicBezTo>
                    <a:pt x="4408" y="456"/>
                    <a:pt x="3648" y="760"/>
                    <a:pt x="2858" y="851"/>
                  </a:cubicBezTo>
                  <a:cubicBezTo>
                    <a:pt x="1034" y="1064"/>
                    <a:pt x="274" y="1855"/>
                    <a:pt x="0" y="2584"/>
                  </a:cubicBezTo>
                  <a:lnTo>
                    <a:pt x="6171" y="2584"/>
                  </a:lnTo>
                  <a:cubicBezTo>
                    <a:pt x="6049" y="1429"/>
                    <a:pt x="5533" y="548"/>
                    <a:pt x="5107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529;p81">
              <a:extLst>
                <a:ext uri="{FF2B5EF4-FFF2-40B4-BE49-F238E27FC236}">
                  <a16:creationId xmlns:a16="http://schemas.microsoft.com/office/drawing/2014/main" id="{51A7F444-2F6A-4B94-88F1-9D45459F1947}"/>
                </a:ext>
              </a:extLst>
            </p:cNvPr>
            <p:cNvSpPr/>
            <p:nvPr/>
          </p:nvSpPr>
          <p:spPr>
            <a:xfrm>
              <a:off x="5904335" y="4166773"/>
              <a:ext cx="144208" cy="131024"/>
            </a:xfrm>
            <a:custGeom>
              <a:avLst/>
              <a:gdLst/>
              <a:ahLst/>
              <a:cxnLst/>
              <a:rect l="l" t="t" r="r" b="b"/>
              <a:pathLst>
                <a:path w="7996" h="7265" extrusionOk="0">
                  <a:moveTo>
                    <a:pt x="4226" y="0"/>
                  </a:moveTo>
                  <a:cubicBezTo>
                    <a:pt x="4226" y="0"/>
                    <a:pt x="2493" y="3131"/>
                    <a:pt x="1" y="4712"/>
                  </a:cubicBezTo>
                  <a:cubicBezTo>
                    <a:pt x="427" y="5229"/>
                    <a:pt x="943" y="6110"/>
                    <a:pt x="1065" y="7265"/>
                  </a:cubicBezTo>
                  <a:lnTo>
                    <a:pt x="7934" y="7265"/>
                  </a:lnTo>
                  <a:lnTo>
                    <a:pt x="7995" y="1034"/>
                  </a:lnTo>
                  <a:lnTo>
                    <a:pt x="4226" y="0"/>
                  </a:ln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530;p81">
              <a:extLst>
                <a:ext uri="{FF2B5EF4-FFF2-40B4-BE49-F238E27FC236}">
                  <a16:creationId xmlns:a16="http://schemas.microsoft.com/office/drawing/2014/main" id="{97869B5A-43CD-47D9-8939-5A249F2184AD}"/>
                </a:ext>
              </a:extLst>
            </p:cNvPr>
            <p:cNvSpPr/>
            <p:nvPr/>
          </p:nvSpPr>
          <p:spPr>
            <a:xfrm>
              <a:off x="6208044" y="4292856"/>
              <a:ext cx="186951" cy="63844"/>
            </a:xfrm>
            <a:custGeom>
              <a:avLst/>
              <a:gdLst/>
              <a:ahLst/>
              <a:cxnLst/>
              <a:rect l="l" t="t" r="r" b="b"/>
              <a:pathLst>
                <a:path w="10366" h="3540" extrusionOk="0">
                  <a:moveTo>
                    <a:pt x="0" y="0"/>
                  </a:moveTo>
                  <a:cubicBezTo>
                    <a:pt x="0" y="183"/>
                    <a:pt x="0" y="365"/>
                    <a:pt x="0" y="517"/>
                  </a:cubicBezTo>
                  <a:cubicBezTo>
                    <a:pt x="61" y="1125"/>
                    <a:pt x="183" y="1763"/>
                    <a:pt x="578" y="2189"/>
                  </a:cubicBezTo>
                  <a:cubicBezTo>
                    <a:pt x="882" y="2554"/>
                    <a:pt x="1338" y="2736"/>
                    <a:pt x="1794" y="2888"/>
                  </a:cubicBezTo>
                  <a:cubicBezTo>
                    <a:pt x="3114" y="3341"/>
                    <a:pt x="4512" y="3539"/>
                    <a:pt x="5912" y="3539"/>
                  </a:cubicBezTo>
                  <a:cubicBezTo>
                    <a:pt x="6670" y="3539"/>
                    <a:pt x="7429" y="3481"/>
                    <a:pt x="8177" y="3374"/>
                  </a:cubicBezTo>
                  <a:cubicBezTo>
                    <a:pt x="8633" y="3314"/>
                    <a:pt x="9058" y="3222"/>
                    <a:pt x="9453" y="3010"/>
                  </a:cubicBezTo>
                  <a:cubicBezTo>
                    <a:pt x="9879" y="2797"/>
                    <a:pt x="10213" y="2463"/>
                    <a:pt x="10304" y="2007"/>
                  </a:cubicBezTo>
                  <a:cubicBezTo>
                    <a:pt x="10365" y="1703"/>
                    <a:pt x="10274" y="1399"/>
                    <a:pt x="10152" y="1125"/>
                  </a:cubicBezTo>
                  <a:cubicBezTo>
                    <a:pt x="9094" y="1776"/>
                    <a:pt x="7649" y="2112"/>
                    <a:pt x="6529" y="2112"/>
                  </a:cubicBezTo>
                  <a:cubicBezTo>
                    <a:pt x="6395" y="2112"/>
                    <a:pt x="6264" y="2108"/>
                    <a:pt x="6140" y="2098"/>
                  </a:cubicBezTo>
                  <a:cubicBezTo>
                    <a:pt x="4620" y="1946"/>
                    <a:pt x="3101" y="1429"/>
                    <a:pt x="1733" y="821"/>
                  </a:cubicBezTo>
                  <a:cubicBezTo>
                    <a:pt x="1186" y="608"/>
                    <a:pt x="638" y="365"/>
                    <a:pt x="122" y="92"/>
                  </a:cubicBezTo>
                  <a:cubicBezTo>
                    <a:pt x="91" y="61"/>
                    <a:pt x="61" y="31"/>
                    <a:pt x="0" y="0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531;p81">
              <a:extLst>
                <a:ext uri="{FF2B5EF4-FFF2-40B4-BE49-F238E27FC236}">
                  <a16:creationId xmlns:a16="http://schemas.microsoft.com/office/drawing/2014/main" id="{2616FB22-B11D-4A86-86D0-3B7BA8389EBA}"/>
                </a:ext>
              </a:extLst>
            </p:cNvPr>
            <p:cNvSpPr/>
            <p:nvPr/>
          </p:nvSpPr>
          <p:spPr>
            <a:xfrm>
              <a:off x="6204744" y="4158892"/>
              <a:ext cx="129942" cy="163036"/>
            </a:xfrm>
            <a:custGeom>
              <a:avLst/>
              <a:gdLst/>
              <a:ahLst/>
              <a:cxnLst/>
              <a:rect l="l" t="t" r="r" b="b"/>
              <a:pathLst>
                <a:path w="7205" h="9040" extrusionOk="0">
                  <a:moveTo>
                    <a:pt x="1842" y="0"/>
                  </a:moveTo>
                  <a:cubicBezTo>
                    <a:pt x="1363" y="0"/>
                    <a:pt x="900" y="50"/>
                    <a:pt x="578" y="255"/>
                  </a:cubicBezTo>
                  <a:cubicBezTo>
                    <a:pt x="1" y="620"/>
                    <a:pt x="92" y="1319"/>
                    <a:pt x="153" y="1896"/>
                  </a:cubicBezTo>
                  <a:cubicBezTo>
                    <a:pt x="305" y="3720"/>
                    <a:pt x="214" y="5605"/>
                    <a:pt x="183" y="7428"/>
                  </a:cubicBezTo>
                  <a:cubicBezTo>
                    <a:pt x="244" y="7459"/>
                    <a:pt x="274" y="7489"/>
                    <a:pt x="305" y="7489"/>
                  </a:cubicBezTo>
                  <a:cubicBezTo>
                    <a:pt x="821" y="7763"/>
                    <a:pt x="1369" y="8036"/>
                    <a:pt x="1916" y="8249"/>
                  </a:cubicBezTo>
                  <a:cubicBezTo>
                    <a:pt x="2584" y="8553"/>
                    <a:pt x="3314" y="8827"/>
                    <a:pt x="4043" y="9039"/>
                  </a:cubicBezTo>
                  <a:cubicBezTo>
                    <a:pt x="4530" y="7155"/>
                    <a:pt x="6171" y="6638"/>
                    <a:pt x="7205" y="6486"/>
                  </a:cubicBezTo>
                  <a:cubicBezTo>
                    <a:pt x="6445" y="5969"/>
                    <a:pt x="5806" y="5362"/>
                    <a:pt x="5411" y="4571"/>
                  </a:cubicBezTo>
                  <a:cubicBezTo>
                    <a:pt x="5198" y="4146"/>
                    <a:pt x="5077" y="3690"/>
                    <a:pt x="4925" y="3234"/>
                  </a:cubicBezTo>
                  <a:cubicBezTo>
                    <a:pt x="4621" y="2261"/>
                    <a:pt x="4226" y="1258"/>
                    <a:pt x="3770" y="316"/>
                  </a:cubicBezTo>
                  <a:cubicBezTo>
                    <a:pt x="3739" y="255"/>
                    <a:pt x="3679" y="164"/>
                    <a:pt x="3618" y="103"/>
                  </a:cubicBezTo>
                  <a:cubicBezTo>
                    <a:pt x="3527" y="42"/>
                    <a:pt x="3405" y="42"/>
                    <a:pt x="3284" y="42"/>
                  </a:cubicBezTo>
                  <a:cubicBezTo>
                    <a:pt x="3236" y="44"/>
                    <a:pt x="3187" y="45"/>
                    <a:pt x="3136" y="45"/>
                  </a:cubicBezTo>
                  <a:cubicBezTo>
                    <a:pt x="2762" y="45"/>
                    <a:pt x="2295" y="0"/>
                    <a:pt x="1842" y="0"/>
                  </a:cubicBez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532;p81">
              <a:extLst>
                <a:ext uri="{FF2B5EF4-FFF2-40B4-BE49-F238E27FC236}">
                  <a16:creationId xmlns:a16="http://schemas.microsoft.com/office/drawing/2014/main" id="{DEF28CC6-8D8F-4D2D-9CA6-90EB0A1D7643}"/>
                </a:ext>
              </a:extLst>
            </p:cNvPr>
            <p:cNvSpPr/>
            <p:nvPr/>
          </p:nvSpPr>
          <p:spPr>
            <a:xfrm>
              <a:off x="6277660" y="4275867"/>
              <a:ext cx="112935" cy="55097"/>
            </a:xfrm>
            <a:custGeom>
              <a:avLst/>
              <a:gdLst/>
              <a:ahLst/>
              <a:cxnLst/>
              <a:rect l="l" t="t" r="r" b="b"/>
              <a:pathLst>
                <a:path w="6262" h="3055" extrusionOk="0">
                  <a:moveTo>
                    <a:pt x="3162" y="0"/>
                  </a:moveTo>
                  <a:cubicBezTo>
                    <a:pt x="2128" y="152"/>
                    <a:pt x="487" y="669"/>
                    <a:pt x="0" y="2553"/>
                  </a:cubicBezTo>
                  <a:cubicBezTo>
                    <a:pt x="730" y="2797"/>
                    <a:pt x="1490" y="2979"/>
                    <a:pt x="2280" y="3040"/>
                  </a:cubicBezTo>
                  <a:cubicBezTo>
                    <a:pt x="2404" y="3050"/>
                    <a:pt x="2535" y="3054"/>
                    <a:pt x="2669" y="3054"/>
                  </a:cubicBezTo>
                  <a:cubicBezTo>
                    <a:pt x="3789" y="3054"/>
                    <a:pt x="5231" y="2718"/>
                    <a:pt x="6262" y="2067"/>
                  </a:cubicBezTo>
                  <a:cubicBezTo>
                    <a:pt x="6171" y="1854"/>
                    <a:pt x="5988" y="1642"/>
                    <a:pt x="5806" y="1490"/>
                  </a:cubicBezTo>
                  <a:cubicBezTo>
                    <a:pt x="5380" y="1125"/>
                    <a:pt x="4864" y="912"/>
                    <a:pt x="4377" y="669"/>
                  </a:cubicBezTo>
                  <a:cubicBezTo>
                    <a:pt x="3952" y="487"/>
                    <a:pt x="3526" y="243"/>
                    <a:pt x="3162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533;p81">
              <a:extLst>
                <a:ext uri="{FF2B5EF4-FFF2-40B4-BE49-F238E27FC236}">
                  <a16:creationId xmlns:a16="http://schemas.microsoft.com/office/drawing/2014/main" id="{A9A49DE8-9DE1-457C-A1CB-EF3617F752A6}"/>
                </a:ext>
              </a:extLst>
            </p:cNvPr>
            <p:cNvSpPr/>
            <p:nvPr/>
          </p:nvSpPr>
          <p:spPr>
            <a:xfrm>
              <a:off x="6267632" y="4259473"/>
              <a:ext cx="54718" cy="29884"/>
            </a:xfrm>
            <a:custGeom>
              <a:avLst/>
              <a:gdLst/>
              <a:ahLst/>
              <a:cxnLst/>
              <a:rect l="l" t="t" r="r" b="b"/>
              <a:pathLst>
                <a:path w="3034" h="1657" extrusionOk="0">
                  <a:moveTo>
                    <a:pt x="277" y="1453"/>
                  </a:moveTo>
                  <a:lnTo>
                    <a:pt x="277" y="1453"/>
                  </a:lnTo>
                  <a:cubicBezTo>
                    <a:pt x="279" y="1454"/>
                    <a:pt x="281" y="1455"/>
                    <a:pt x="283" y="1456"/>
                  </a:cubicBezTo>
                  <a:cubicBezTo>
                    <a:pt x="283" y="1460"/>
                    <a:pt x="283" y="1463"/>
                    <a:pt x="283" y="1467"/>
                  </a:cubicBezTo>
                  <a:lnTo>
                    <a:pt x="283" y="1467"/>
                  </a:lnTo>
                  <a:cubicBezTo>
                    <a:pt x="281" y="1462"/>
                    <a:pt x="279" y="1458"/>
                    <a:pt x="277" y="1453"/>
                  </a:cubicBezTo>
                  <a:close/>
                  <a:moveTo>
                    <a:pt x="2326" y="1"/>
                  </a:moveTo>
                  <a:cubicBezTo>
                    <a:pt x="1473" y="1"/>
                    <a:pt x="684" y="571"/>
                    <a:pt x="161" y="1244"/>
                  </a:cubicBezTo>
                  <a:cubicBezTo>
                    <a:pt x="144" y="1278"/>
                    <a:pt x="78" y="1351"/>
                    <a:pt x="41" y="1425"/>
                  </a:cubicBezTo>
                  <a:lnTo>
                    <a:pt x="41" y="1425"/>
                  </a:lnTo>
                  <a:cubicBezTo>
                    <a:pt x="43" y="1422"/>
                    <a:pt x="50" y="1415"/>
                    <a:pt x="70" y="1396"/>
                  </a:cubicBezTo>
                  <a:cubicBezTo>
                    <a:pt x="73" y="1396"/>
                    <a:pt x="75" y="1396"/>
                    <a:pt x="77" y="1396"/>
                  </a:cubicBezTo>
                  <a:lnTo>
                    <a:pt x="77" y="1396"/>
                  </a:lnTo>
                  <a:cubicBezTo>
                    <a:pt x="65" y="1403"/>
                    <a:pt x="53" y="1413"/>
                    <a:pt x="41" y="1425"/>
                  </a:cubicBezTo>
                  <a:lnTo>
                    <a:pt x="41" y="1425"/>
                  </a:lnTo>
                  <a:cubicBezTo>
                    <a:pt x="41" y="1425"/>
                    <a:pt x="41" y="1425"/>
                    <a:pt x="41" y="1425"/>
                  </a:cubicBezTo>
                  <a:lnTo>
                    <a:pt x="41" y="1425"/>
                  </a:lnTo>
                  <a:cubicBezTo>
                    <a:pt x="40" y="1426"/>
                    <a:pt x="40" y="1426"/>
                    <a:pt x="40" y="1426"/>
                  </a:cubicBezTo>
                  <a:cubicBezTo>
                    <a:pt x="40" y="1426"/>
                    <a:pt x="41" y="1425"/>
                    <a:pt x="41" y="1425"/>
                  </a:cubicBezTo>
                  <a:lnTo>
                    <a:pt x="41" y="1425"/>
                  </a:lnTo>
                  <a:cubicBezTo>
                    <a:pt x="12" y="1481"/>
                    <a:pt x="0" y="1538"/>
                    <a:pt x="40" y="1578"/>
                  </a:cubicBezTo>
                  <a:cubicBezTo>
                    <a:pt x="59" y="1636"/>
                    <a:pt x="90" y="1657"/>
                    <a:pt x="134" y="1657"/>
                  </a:cubicBezTo>
                  <a:cubicBezTo>
                    <a:pt x="159" y="1657"/>
                    <a:pt x="189" y="1650"/>
                    <a:pt x="222" y="1639"/>
                  </a:cubicBezTo>
                  <a:cubicBezTo>
                    <a:pt x="222" y="1639"/>
                    <a:pt x="252" y="1639"/>
                    <a:pt x="252" y="1608"/>
                  </a:cubicBezTo>
                  <a:cubicBezTo>
                    <a:pt x="271" y="1590"/>
                    <a:pt x="283" y="1569"/>
                    <a:pt x="288" y="1547"/>
                  </a:cubicBezTo>
                  <a:lnTo>
                    <a:pt x="288" y="1547"/>
                  </a:lnTo>
                  <a:cubicBezTo>
                    <a:pt x="313" y="1544"/>
                    <a:pt x="315" y="1515"/>
                    <a:pt x="344" y="1487"/>
                  </a:cubicBezTo>
                  <a:cubicBezTo>
                    <a:pt x="374" y="1426"/>
                    <a:pt x="404" y="1396"/>
                    <a:pt x="465" y="1335"/>
                  </a:cubicBezTo>
                  <a:cubicBezTo>
                    <a:pt x="648" y="1122"/>
                    <a:pt x="830" y="940"/>
                    <a:pt x="1012" y="788"/>
                  </a:cubicBezTo>
                  <a:cubicBezTo>
                    <a:pt x="1397" y="493"/>
                    <a:pt x="1850" y="283"/>
                    <a:pt x="2319" y="283"/>
                  </a:cubicBezTo>
                  <a:cubicBezTo>
                    <a:pt x="2480" y="283"/>
                    <a:pt x="2643" y="308"/>
                    <a:pt x="2806" y="362"/>
                  </a:cubicBezTo>
                  <a:cubicBezTo>
                    <a:pt x="2824" y="368"/>
                    <a:pt x="2841" y="371"/>
                    <a:pt x="2856" y="371"/>
                  </a:cubicBezTo>
                  <a:cubicBezTo>
                    <a:pt x="2998" y="371"/>
                    <a:pt x="3034" y="143"/>
                    <a:pt x="2897" y="89"/>
                  </a:cubicBezTo>
                  <a:cubicBezTo>
                    <a:pt x="2705" y="28"/>
                    <a:pt x="2514" y="1"/>
                    <a:pt x="23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534;p81">
              <a:extLst>
                <a:ext uri="{FF2B5EF4-FFF2-40B4-BE49-F238E27FC236}">
                  <a16:creationId xmlns:a16="http://schemas.microsoft.com/office/drawing/2014/main" id="{508ABAC8-63DA-4384-B335-1FE4FF764D4E}"/>
                </a:ext>
              </a:extLst>
            </p:cNvPr>
            <p:cNvSpPr/>
            <p:nvPr/>
          </p:nvSpPr>
          <p:spPr>
            <a:xfrm>
              <a:off x="6249705" y="4234297"/>
              <a:ext cx="55602" cy="30118"/>
            </a:xfrm>
            <a:custGeom>
              <a:avLst/>
              <a:gdLst/>
              <a:ahLst/>
              <a:cxnLst/>
              <a:rect l="l" t="t" r="r" b="b"/>
              <a:pathLst>
                <a:path w="3083" h="1670" extrusionOk="0">
                  <a:moveTo>
                    <a:pt x="122" y="1393"/>
                  </a:moveTo>
                  <a:cubicBezTo>
                    <a:pt x="125" y="1395"/>
                    <a:pt x="129" y="1397"/>
                    <a:pt x="132" y="1398"/>
                  </a:cubicBezTo>
                  <a:lnTo>
                    <a:pt x="132" y="1398"/>
                  </a:lnTo>
                  <a:cubicBezTo>
                    <a:pt x="119" y="1405"/>
                    <a:pt x="105" y="1413"/>
                    <a:pt x="91" y="1424"/>
                  </a:cubicBezTo>
                  <a:cubicBezTo>
                    <a:pt x="91" y="1424"/>
                    <a:pt x="91" y="1424"/>
                    <a:pt x="122" y="1393"/>
                  </a:cubicBezTo>
                  <a:close/>
                  <a:moveTo>
                    <a:pt x="335" y="1576"/>
                  </a:moveTo>
                  <a:cubicBezTo>
                    <a:pt x="335" y="1586"/>
                    <a:pt x="331" y="1589"/>
                    <a:pt x="328" y="1589"/>
                  </a:cubicBezTo>
                  <a:cubicBezTo>
                    <a:pt x="321" y="1589"/>
                    <a:pt x="314" y="1576"/>
                    <a:pt x="335" y="1576"/>
                  </a:cubicBezTo>
                  <a:close/>
                  <a:moveTo>
                    <a:pt x="2364" y="1"/>
                  </a:moveTo>
                  <a:cubicBezTo>
                    <a:pt x="1513" y="1"/>
                    <a:pt x="739" y="590"/>
                    <a:pt x="213" y="1241"/>
                  </a:cubicBezTo>
                  <a:cubicBezTo>
                    <a:pt x="152" y="1333"/>
                    <a:pt x="0" y="1485"/>
                    <a:pt x="61" y="1606"/>
                  </a:cubicBezTo>
                  <a:cubicBezTo>
                    <a:pt x="99" y="1644"/>
                    <a:pt x="136" y="1670"/>
                    <a:pt x="181" y="1670"/>
                  </a:cubicBezTo>
                  <a:cubicBezTo>
                    <a:pt x="209" y="1670"/>
                    <a:pt x="239" y="1660"/>
                    <a:pt x="274" y="1636"/>
                  </a:cubicBezTo>
                  <a:lnTo>
                    <a:pt x="304" y="1636"/>
                  </a:lnTo>
                  <a:cubicBezTo>
                    <a:pt x="328" y="1606"/>
                    <a:pt x="341" y="1575"/>
                    <a:pt x="343" y="1545"/>
                  </a:cubicBezTo>
                  <a:lnTo>
                    <a:pt x="343" y="1545"/>
                  </a:lnTo>
                  <a:cubicBezTo>
                    <a:pt x="352" y="1528"/>
                    <a:pt x="365" y="1515"/>
                    <a:pt x="365" y="1515"/>
                  </a:cubicBezTo>
                  <a:cubicBezTo>
                    <a:pt x="426" y="1424"/>
                    <a:pt x="456" y="1393"/>
                    <a:pt x="517" y="1333"/>
                  </a:cubicBezTo>
                  <a:cubicBezTo>
                    <a:pt x="669" y="1120"/>
                    <a:pt x="851" y="937"/>
                    <a:pt x="1064" y="785"/>
                  </a:cubicBezTo>
                  <a:cubicBezTo>
                    <a:pt x="1449" y="491"/>
                    <a:pt x="1902" y="281"/>
                    <a:pt x="2371" y="281"/>
                  </a:cubicBezTo>
                  <a:cubicBezTo>
                    <a:pt x="2532" y="281"/>
                    <a:pt x="2695" y="306"/>
                    <a:pt x="2857" y="360"/>
                  </a:cubicBezTo>
                  <a:cubicBezTo>
                    <a:pt x="2875" y="366"/>
                    <a:pt x="2892" y="369"/>
                    <a:pt x="2908" y="369"/>
                  </a:cubicBezTo>
                  <a:cubicBezTo>
                    <a:pt x="3049" y="369"/>
                    <a:pt x="3083" y="141"/>
                    <a:pt x="2918" y="86"/>
                  </a:cubicBezTo>
                  <a:cubicBezTo>
                    <a:pt x="2731" y="28"/>
                    <a:pt x="2546" y="1"/>
                    <a:pt x="23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535;p81">
              <a:extLst>
                <a:ext uri="{FF2B5EF4-FFF2-40B4-BE49-F238E27FC236}">
                  <a16:creationId xmlns:a16="http://schemas.microsoft.com/office/drawing/2014/main" id="{7E2DC371-8375-4F4D-B664-E5D0E4CCBCB3}"/>
                </a:ext>
              </a:extLst>
            </p:cNvPr>
            <p:cNvSpPr/>
            <p:nvPr/>
          </p:nvSpPr>
          <p:spPr>
            <a:xfrm>
              <a:off x="6243123" y="4215612"/>
              <a:ext cx="55061" cy="29902"/>
            </a:xfrm>
            <a:custGeom>
              <a:avLst/>
              <a:gdLst/>
              <a:ahLst/>
              <a:cxnLst/>
              <a:rect l="l" t="t" r="r" b="b"/>
              <a:pathLst>
                <a:path w="3053" h="1658" extrusionOk="0">
                  <a:moveTo>
                    <a:pt x="300" y="1455"/>
                  </a:moveTo>
                  <a:cubicBezTo>
                    <a:pt x="301" y="1456"/>
                    <a:pt x="303" y="1456"/>
                    <a:pt x="304" y="1457"/>
                  </a:cubicBezTo>
                  <a:cubicBezTo>
                    <a:pt x="304" y="1460"/>
                    <a:pt x="304" y="1463"/>
                    <a:pt x="304" y="1466"/>
                  </a:cubicBezTo>
                  <a:lnTo>
                    <a:pt x="304" y="1466"/>
                  </a:lnTo>
                  <a:cubicBezTo>
                    <a:pt x="303" y="1462"/>
                    <a:pt x="302" y="1459"/>
                    <a:pt x="300" y="1455"/>
                  </a:cubicBezTo>
                  <a:close/>
                  <a:moveTo>
                    <a:pt x="2331" y="1"/>
                  </a:moveTo>
                  <a:cubicBezTo>
                    <a:pt x="1494" y="1"/>
                    <a:pt x="706" y="571"/>
                    <a:pt x="183" y="1244"/>
                  </a:cubicBezTo>
                  <a:cubicBezTo>
                    <a:pt x="154" y="1273"/>
                    <a:pt x="103" y="1331"/>
                    <a:pt x="66" y="1393"/>
                  </a:cubicBezTo>
                  <a:lnTo>
                    <a:pt x="66" y="1393"/>
                  </a:lnTo>
                  <a:cubicBezTo>
                    <a:pt x="64" y="1394"/>
                    <a:pt x="63" y="1395"/>
                    <a:pt x="61" y="1396"/>
                  </a:cubicBezTo>
                  <a:cubicBezTo>
                    <a:pt x="61" y="1397"/>
                    <a:pt x="61" y="1398"/>
                    <a:pt x="61" y="1400"/>
                  </a:cubicBezTo>
                  <a:lnTo>
                    <a:pt x="61" y="1400"/>
                  </a:lnTo>
                  <a:cubicBezTo>
                    <a:pt x="23" y="1464"/>
                    <a:pt x="1" y="1533"/>
                    <a:pt x="31" y="1578"/>
                  </a:cubicBezTo>
                  <a:cubicBezTo>
                    <a:pt x="69" y="1636"/>
                    <a:pt x="108" y="1657"/>
                    <a:pt x="154" y="1657"/>
                  </a:cubicBezTo>
                  <a:cubicBezTo>
                    <a:pt x="181" y="1657"/>
                    <a:pt x="210" y="1650"/>
                    <a:pt x="244" y="1639"/>
                  </a:cubicBezTo>
                  <a:cubicBezTo>
                    <a:pt x="244" y="1639"/>
                    <a:pt x="274" y="1639"/>
                    <a:pt x="274" y="1609"/>
                  </a:cubicBezTo>
                  <a:cubicBezTo>
                    <a:pt x="293" y="1590"/>
                    <a:pt x="304" y="1569"/>
                    <a:pt x="310" y="1548"/>
                  </a:cubicBezTo>
                  <a:lnTo>
                    <a:pt x="310" y="1548"/>
                  </a:lnTo>
                  <a:cubicBezTo>
                    <a:pt x="335" y="1544"/>
                    <a:pt x="335" y="1516"/>
                    <a:pt x="335" y="1487"/>
                  </a:cubicBezTo>
                  <a:cubicBezTo>
                    <a:pt x="396" y="1426"/>
                    <a:pt x="426" y="1396"/>
                    <a:pt x="487" y="1305"/>
                  </a:cubicBezTo>
                  <a:cubicBezTo>
                    <a:pt x="639" y="1122"/>
                    <a:pt x="821" y="940"/>
                    <a:pt x="1034" y="788"/>
                  </a:cubicBezTo>
                  <a:cubicBezTo>
                    <a:pt x="1419" y="494"/>
                    <a:pt x="1871" y="284"/>
                    <a:pt x="2341" y="284"/>
                  </a:cubicBezTo>
                  <a:cubicBezTo>
                    <a:pt x="2502" y="284"/>
                    <a:pt x="2665" y="308"/>
                    <a:pt x="2827" y="362"/>
                  </a:cubicBezTo>
                  <a:cubicBezTo>
                    <a:pt x="2845" y="368"/>
                    <a:pt x="2862" y="371"/>
                    <a:pt x="2878" y="371"/>
                  </a:cubicBezTo>
                  <a:cubicBezTo>
                    <a:pt x="3019" y="371"/>
                    <a:pt x="3052" y="144"/>
                    <a:pt x="2888" y="89"/>
                  </a:cubicBezTo>
                  <a:cubicBezTo>
                    <a:pt x="2702" y="29"/>
                    <a:pt x="2515" y="1"/>
                    <a:pt x="23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536;p81">
              <a:extLst>
                <a:ext uri="{FF2B5EF4-FFF2-40B4-BE49-F238E27FC236}">
                  <a16:creationId xmlns:a16="http://schemas.microsoft.com/office/drawing/2014/main" id="{01615829-C029-4995-AD18-A7748141B0E9}"/>
                </a:ext>
              </a:extLst>
            </p:cNvPr>
            <p:cNvSpPr/>
            <p:nvPr/>
          </p:nvSpPr>
          <p:spPr>
            <a:xfrm>
              <a:off x="5915300" y="4234297"/>
              <a:ext cx="44078" cy="24455"/>
            </a:xfrm>
            <a:custGeom>
              <a:avLst/>
              <a:gdLst/>
              <a:ahLst/>
              <a:cxnLst/>
              <a:rect l="l" t="t" r="r" b="b"/>
              <a:pathLst>
                <a:path w="2444" h="1356" extrusionOk="0">
                  <a:moveTo>
                    <a:pt x="347" y="184"/>
                  </a:moveTo>
                  <a:cubicBezTo>
                    <a:pt x="352" y="192"/>
                    <a:pt x="358" y="200"/>
                    <a:pt x="366" y="208"/>
                  </a:cubicBezTo>
                  <a:cubicBezTo>
                    <a:pt x="366" y="218"/>
                    <a:pt x="359" y="232"/>
                    <a:pt x="348" y="247"/>
                  </a:cubicBezTo>
                  <a:lnTo>
                    <a:pt x="348" y="247"/>
                  </a:lnTo>
                  <a:cubicBezTo>
                    <a:pt x="352" y="226"/>
                    <a:pt x="351" y="205"/>
                    <a:pt x="347" y="184"/>
                  </a:cubicBezTo>
                  <a:close/>
                  <a:moveTo>
                    <a:pt x="651" y="1"/>
                  </a:moveTo>
                  <a:cubicBezTo>
                    <a:pt x="509" y="1"/>
                    <a:pt x="371" y="18"/>
                    <a:pt x="244" y="56"/>
                  </a:cubicBezTo>
                  <a:cubicBezTo>
                    <a:pt x="236" y="56"/>
                    <a:pt x="227" y="56"/>
                    <a:pt x="216" y="56"/>
                  </a:cubicBezTo>
                  <a:lnTo>
                    <a:pt x="216" y="56"/>
                  </a:lnTo>
                  <a:cubicBezTo>
                    <a:pt x="215" y="56"/>
                    <a:pt x="215" y="56"/>
                    <a:pt x="214" y="56"/>
                  </a:cubicBezTo>
                  <a:cubicBezTo>
                    <a:pt x="210" y="56"/>
                    <a:pt x="208" y="56"/>
                    <a:pt x="206" y="57"/>
                  </a:cubicBezTo>
                  <a:lnTo>
                    <a:pt x="206" y="57"/>
                  </a:lnTo>
                  <a:cubicBezTo>
                    <a:pt x="176" y="59"/>
                    <a:pt x="143" y="66"/>
                    <a:pt x="122" y="86"/>
                  </a:cubicBezTo>
                  <a:cubicBezTo>
                    <a:pt x="1" y="178"/>
                    <a:pt x="62" y="360"/>
                    <a:pt x="214" y="360"/>
                  </a:cubicBezTo>
                  <a:cubicBezTo>
                    <a:pt x="251" y="360"/>
                    <a:pt x="281" y="348"/>
                    <a:pt x="303" y="329"/>
                  </a:cubicBezTo>
                  <a:lnTo>
                    <a:pt x="305" y="329"/>
                  </a:lnTo>
                  <a:cubicBezTo>
                    <a:pt x="335" y="299"/>
                    <a:pt x="366" y="299"/>
                    <a:pt x="426" y="299"/>
                  </a:cubicBezTo>
                  <a:lnTo>
                    <a:pt x="457" y="299"/>
                  </a:lnTo>
                  <a:cubicBezTo>
                    <a:pt x="487" y="299"/>
                    <a:pt x="518" y="269"/>
                    <a:pt x="548" y="269"/>
                  </a:cubicBezTo>
                  <a:lnTo>
                    <a:pt x="730" y="269"/>
                  </a:lnTo>
                  <a:cubicBezTo>
                    <a:pt x="1065" y="299"/>
                    <a:pt x="1399" y="390"/>
                    <a:pt x="1673" y="633"/>
                  </a:cubicBezTo>
                  <a:cubicBezTo>
                    <a:pt x="1885" y="816"/>
                    <a:pt x="2037" y="1029"/>
                    <a:pt x="2159" y="1272"/>
                  </a:cubicBezTo>
                  <a:cubicBezTo>
                    <a:pt x="2179" y="1331"/>
                    <a:pt x="2218" y="1355"/>
                    <a:pt x="2260" y="1355"/>
                  </a:cubicBezTo>
                  <a:cubicBezTo>
                    <a:pt x="2346" y="1355"/>
                    <a:pt x="2443" y="1253"/>
                    <a:pt x="2402" y="1150"/>
                  </a:cubicBezTo>
                  <a:cubicBezTo>
                    <a:pt x="2159" y="633"/>
                    <a:pt x="1764" y="238"/>
                    <a:pt x="1247" y="86"/>
                  </a:cubicBezTo>
                  <a:cubicBezTo>
                    <a:pt x="1053" y="33"/>
                    <a:pt x="848" y="1"/>
                    <a:pt x="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537;p81">
              <a:extLst>
                <a:ext uri="{FF2B5EF4-FFF2-40B4-BE49-F238E27FC236}">
                  <a16:creationId xmlns:a16="http://schemas.microsoft.com/office/drawing/2014/main" id="{307B587A-083C-4425-8D1A-533BE40B5722}"/>
                </a:ext>
              </a:extLst>
            </p:cNvPr>
            <p:cNvSpPr/>
            <p:nvPr/>
          </p:nvSpPr>
          <p:spPr>
            <a:xfrm>
              <a:off x="5933949" y="4218083"/>
              <a:ext cx="44060" cy="24744"/>
            </a:xfrm>
            <a:custGeom>
              <a:avLst/>
              <a:gdLst/>
              <a:ahLst/>
              <a:cxnLst/>
              <a:rect l="l" t="t" r="r" b="b"/>
              <a:pathLst>
                <a:path w="2443" h="1372" extrusionOk="0">
                  <a:moveTo>
                    <a:pt x="349" y="205"/>
                  </a:moveTo>
                  <a:cubicBezTo>
                    <a:pt x="353" y="212"/>
                    <a:pt x="358" y="219"/>
                    <a:pt x="365" y="225"/>
                  </a:cubicBezTo>
                  <a:cubicBezTo>
                    <a:pt x="365" y="237"/>
                    <a:pt x="357" y="252"/>
                    <a:pt x="345" y="268"/>
                  </a:cubicBezTo>
                  <a:lnTo>
                    <a:pt x="345" y="268"/>
                  </a:lnTo>
                  <a:cubicBezTo>
                    <a:pt x="350" y="248"/>
                    <a:pt x="351" y="226"/>
                    <a:pt x="349" y="205"/>
                  </a:cubicBezTo>
                  <a:close/>
                  <a:moveTo>
                    <a:pt x="682" y="1"/>
                  </a:moveTo>
                  <a:cubicBezTo>
                    <a:pt x="529" y="1"/>
                    <a:pt x="380" y="16"/>
                    <a:pt x="244" y="43"/>
                  </a:cubicBezTo>
                  <a:cubicBezTo>
                    <a:pt x="213" y="73"/>
                    <a:pt x="152" y="73"/>
                    <a:pt x="122" y="104"/>
                  </a:cubicBezTo>
                  <a:cubicBezTo>
                    <a:pt x="0" y="165"/>
                    <a:pt x="61" y="377"/>
                    <a:pt x="213" y="377"/>
                  </a:cubicBezTo>
                  <a:cubicBezTo>
                    <a:pt x="249" y="377"/>
                    <a:pt x="278" y="366"/>
                    <a:pt x="299" y="347"/>
                  </a:cubicBezTo>
                  <a:lnTo>
                    <a:pt x="304" y="347"/>
                  </a:lnTo>
                  <a:cubicBezTo>
                    <a:pt x="335" y="317"/>
                    <a:pt x="365" y="317"/>
                    <a:pt x="426" y="317"/>
                  </a:cubicBezTo>
                  <a:lnTo>
                    <a:pt x="456" y="317"/>
                  </a:lnTo>
                  <a:cubicBezTo>
                    <a:pt x="487" y="286"/>
                    <a:pt x="517" y="286"/>
                    <a:pt x="547" y="286"/>
                  </a:cubicBezTo>
                  <a:lnTo>
                    <a:pt x="730" y="286"/>
                  </a:lnTo>
                  <a:cubicBezTo>
                    <a:pt x="1064" y="317"/>
                    <a:pt x="1399" y="408"/>
                    <a:pt x="1672" y="621"/>
                  </a:cubicBezTo>
                  <a:cubicBezTo>
                    <a:pt x="1885" y="803"/>
                    <a:pt x="2037" y="1046"/>
                    <a:pt x="2158" y="1289"/>
                  </a:cubicBezTo>
                  <a:cubicBezTo>
                    <a:pt x="2178" y="1347"/>
                    <a:pt x="2216" y="1372"/>
                    <a:pt x="2256" y="1372"/>
                  </a:cubicBezTo>
                  <a:cubicBezTo>
                    <a:pt x="2343" y="1372"/>
                    <a:pt x="2443" y="1262"/>
                    <a:pt x="2402" y="1137"/>
                  </a:cubicBezTo>
                  <a:cubicBezTo>
                    <a:pt x="2158" y="651"/>
                    <a:pt x="1763" y="256"/>
                    <a:pt x="1247" y="73"/>
                  </a:cubicBezTo>
                  <a:cubicBezTo>
                    <a:pt x="1062" y="23"/>
                    <a:pt x="869" y="1"/>
                    <a:pt x="6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538;p81">
              <a:extLst>
                <a:ext uri="{FF2B5EF4-FFF2-40B4-BE49-F238E27FC236}">
                  <a16:creationId xmlns:a16="http://schemas.microsoft.com/office/drawing/2014/main" id="{9EE78BAF-E684-40F5-AABC-056AAE407128}"/>
                </a:ext>
              </a:extLst>
            </p:cNvPr>
            <p:cNvSpPr/>
            <p:nvPr/>
          </p:nvSpPr>
          <p:spPr>
            <a:xfrm>
              <a:off x="5952579" y="4198118"/>
              <a:ext cx="44078" cy="24437"/>
            </a:xfrm>
            <a:custGeom>
              <a:avLst/>
              <a:gdLst/>
              <a:ahLst/>
              <a:cxnLst/>
              <a:rect l="l" t="t" r="r" b="b"/>
              <a:pathLst>
                <a:path w="2444" h="1355" extrusionOk="0">
                  <a:moveTo>
                    <a:pt x="347" y="184"/>
                  </a:moveTo>
                  <a:cubicBezTo>
                    <a:pt x="352" y="192"/>
                    <a:pt x="357" y="200"/>
                    <a:pt x="366" y="208"/>
                  </a:cubicBezTo>
                  <a:cubicBezTo>
                    <a:pt x="366" y="218"/>
                    <a:pt x="359" y="232"/>
                    <a:pt x="348" y="247"/>
                  </a:cubicBezTo>
                  <a:lnTo>
                    <a:pt x="348" y="247"/>
                  </a:lnTo>
                  <a:cubicBezTo>
                    <a:pt x="352" y="226"/>
                    <a:pt x="351" y="205"/>
                    <a:pt x="347" y="184"/>
                  </a:cubicBezTo>
                  <a:close/>
                  <a:moveTo>
                    <a:pt x="651" y="1"/>
                  </a:moveTo>
                  <a:cubicBezTo>
                    <a:pt x="509" y="1"/>
                    <a:pt x="371" y="18"/>
                    <a:pt x="244" y="56"/>
                  </a:cubicBezTo>
                  <a:cubicBezTo>
                    <a:pt x="236" y="56"/>
                    <a:pt x="227" y="56"/>
                    <a:pt x="216" y="56"/>
                  </a:cubicBezTo>
                  <a:lnTo>
                    <a:pt x="216" y="56"/>
                  </a:lnTo>
                  <a:cubicBezTo>
                    <a:pt x="215" y="56"/>
                    <a:pt x="214" y="56"/>
                    <a:pt x="214" y="56"/>
                  </a:cubicBezTo>
                  <a:cubicBezTo>
                    <a:pt x="210" y="56"/>
                    <a:pt x="207" y="56"/>
                    <a:pt x="206" y="57"/>
                  </a:cubicBezTo>
                  <a:lnTo>
                    <a:pt x="206" y="57"/>
                  </a:lnTo>
                  <a:cubicBezTo>
                    <a:pt x="176" y="59"/>
                    <a:pt x="143" y="66"/>
                    <a:pt x="122" y="86"/>
                  </a:cubicBezTo>
                  <a:cubicBezTo>
                    <a:pt x="1" y="177"/>
                    <a:pt x="62" y="360"/>
                    <a:pt x="214" y="360"/>
                  </a:cubicBezTo>
                  <a:cubicBezTo>
                    <a:pt x="251" y="360"/>
                    <a:pt x="281" y="348"/>
                    <a:pt x="303" y="329"/>
                  </a:cubicBezTo>
                  <a:lnTo>
                    <a:pt x="305" y="329"/>
                  </a:lnTo>
                  <a:cubicBezTo>
                    <a:pt x="335" y="299"/>
                    <a:pt x="366" y="299"/>
                    <a:pt x="426" y="299"/>
                  </a:cubicBezTo>
                  <a:lnTo>
                    <a:pt x="457" y="299"/>
                  </a:lnTo>
                  <a:cubicBezTo>
                    <a:pt x="487" y="299"/>
                    <a:pt x="518" y="269"/>
                    <a:pt x="548" y="269"/>
                  </a:cubicBezTo>
                  <a:lnTo>
                    <a:pt x="730" y="269"/>
                  </a:lnTo>
                  <a:cubicBezTo>
                    <a:pt x="1065" y="299"/>
                    <a:pt x="1399" y="390"/>
                    <a:pt x="1673" y="633"/>
                  </a:cubicBezTo>
                  <a:cubicBezTo>
                    <a:pt x="1885" y="816"/>
                    <a:pt x="2037" y="1028"/>
                    <a:pt x="2159" y="1272"/>
                  </a:cubicBezTo>
                  <a:cubicBezTo>
                    <a:pt x="2179" y="1331"/>
                    <a:pt x="2218" y="1355"/>
                    <a:pt x="2260" y="1355"/>
                  </a:cubicBezTo>
                  <a:cubicBezTo>
                    <a:pt x="2346" y="1355"/>
                    <a:pt x="2443" y="1253"/>
                    <a:pt x="2402" y="1150"/>
                  </a:cubicBezTo>
                  <a:cubicBezTo>
                    <a:pt x="2159" y="633"/>
                    <a:pt x="1764" y="238"/>
                    <a:pt x="1247" y="86"/>
                  </a:cubicBezTo>
                  <a:cubicBezTo>
                    <a:pt x="1053" y="33"/>
                    <a:pt x="848" y="1"/>
                    <a:pt x="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539;p81">
              <a:extLst>
                <a:ext uri="{FF2B5EF4-FFF2-40B4-BE49-F238E27FC236}">
                  <a16:creationId xmlns:a16="http://schemas.microsoft.com/office/drawing/2014/main" id="{76554CE2-A3F7-45AD-BCBF-4C63CB741B3A}"/>
                </a:ext>
              </a:extLst>
            </p:cNvPr>
            <p:cNvSpPr/>
            <p:nvPr/>
          </p:nvSpPr>
          <p:spPr>
            <a:xfrm>
              <a:off x="6148836" y="3535260"/>
              <a:ext cx="187492" cy="646338"/>
            </a:xfrm>
            <a:custGeom>
              <a:avLst/>
              <a:gdLst/>
              <a:ahLst/>
              <a:cxnLst/>
              <a:rect l="l" t="t" r="r" b="b"/>
              <a:pathLst>
                <a:path w="10396" h="35838" extrusionOk="0">
                  <a:moveTo>
                    <a:pt x="9180" y="1"/>
                  </a:moveTo>
                  <a:cubicBezTo>
                    <a:pt x="6991" y="1"/>
                    <a:pt x="0" y="9636"/>
                    <a:pt x="0" y="9636"/>
                  </a:cubicBezTo>
                  <a:lnTo>
                    <a:pt x="1338" y="35837"/>
                  </a:lnTo>
                  <a:lnTo>
                    <a:pt x="10396" y="35503"/>
                  </a:lnTo>
                  <a:cubicBezTo>
                    <a:pt x="10396" y="35503"/>
                    <a:pt x="9697" y="1"/>
                    <a:pt x="91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540;p81">
              <a:extLst>
                <a:ext uri="{FF2B5EF4-FFF2-40B4-BE49-F238E27FC236}">
                  <a16:creationId xmlns:a16="http://schemas.microsoft.com/office/drawing/2014/main" id="{5FBA9A98-6B11-44D5-85C7-CE38D308C86B}"/>
                </a:ext>
              </a:extLst>
            </p:cNvPr>
            <p:cNvSpPr/>
            <p:nvPr/>
          </p:nvSpPr>
          <p:spPr>
            <a:xfrm>
              <a:off x="5842944" y="3391088"/>
              <a:ext cx="268631" cy="794334"/>
            </a:xfrm>
            <a:custGeom>
              <a:avLst/>
              <a:gdLst/>
              <a:ahLst/>
              <a:cxnLst/>
              <a:rect l="l" t="t" r="r" b="b"/>
              <a:pathLst>
                <a:path w="14895" h="44044" extrusionOk="0">
                  <a:moveTo>
                    <a:pt x="1" y="1"/>
                  </a:moveTo>
                  <a:lnTo>
                    <a:pt x="3071" y="44044"/>
                  </a:lnTo>
                  <a:lnTo>
                    <a:pt x="11399" y="44044"/>
                  </a:lnTo>
                  <a:lnTo>
                    <a:pt x="14895" y="109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541;p81">
              <a:extLst>
                <a:ext uri="{FF2B5EF4-FFF2-40B4-BE49-F238E27FC236}">
                  <a16:creationId xmlns:a16="http://schemas.microsoft.com/office/drawing/2014/main" id="{39646BA4-D890-4BB7-94F4-4B66734550E0}"/>
                </a:ext>
              </a:extLst>
            </p:cNvPr>
            <p:cNvSpPr/>
            <p:nvPr/>
          </p:nvSpPr>
          <p:spPr>
            <a:xfrm>
              <a:off x="5791959" y="3186066"/>
              <a:ext cx="101447" cy="349212"/>
            </a:xfrm>
            <a:custGeom>
              <a:avLst/>
              <a:gdLst/>
              <a:ahLst/>
              <a:cxnLst/>
              <a:rect l="l" t="t" r="r" b="b"/>
              <a:pathLst>
                <a:path w="5625" h="19363" extrusionOk="0">
                  <a:moveTo>
                    <a:pt x="5624" y="1"/>
                  </a:moveTo>
                  <a:lnTo>
                    <a:pt x="1" y="2554"/>
                  </a:lnTo>
                  <a:lnTo>
                    <a:pt x="4287" y="19363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542;p81">
              <a:extLst>
                <a:ext uri="{FF2B5EF4-FFF2-40B4-BE49-F238E27FC236}">
                  <a16:creationId xmlns:a16="http://schemas.microsoft.com/office/drawing/2014/main" id="{23783426-B8FE-4209-A3E9-51CEBB251161}"/>
                </a:ext>
              </a:extLst>
            </p:cNvPr>
            <p:cNvSpPr/>
            <p:nvPr/>
          </p:nvSpPr>
          <p:spPr>
            <a:xfrm>
              <a:off x="5545276" y="2676938"/>
              <a:ext cx="657304" cy="571890"/>
            </a:xfrm>
            <a:custGeom>
              <a:avLst/>
              <a:gdLst/>
              <a:ahLst/>
              <a:cxnLst/>
              <a:rect l="l" t="t" r="r" b="b"/>
              <a:pathLst>
                <a:path w="36446" h="31710" extrusionOk="0">
                  <a:moveTo>
                    <a:pt x="23793" y="1"/>
                  </a:moveTo>
                  <a:cubicBezTo>
                    <a:pt x="23367" y="1"/>
                    <a:pt x="22934" y="9"/>
                    <a:pt x="22494" y="24"/>
                  </a:cubicBezTo>
                  <a:cubicBezTo>
                    <a:pt x="8937" y="632"/>
                    <a:pt x="1" y="18899"/>
                    <a:pt x="3192" y="26985"/>
                  </a:cubicBezTo>
                  <a:cubicBezTo>
                    <a:pt x="4675" y="30705"/>
                    <a:pt x="7922" y="31710"/>
                    <a:pt x="11066" y="31710"/>
                  </a:cubicBezTo>
                  <a:cubicBezTo>
                    <a:pt x="14754" y="31710"/>
                    <a:pt x="18300" y="30328"/>
                    <a:pt x="18694" y="30328"/>
                  </a:cubicBezTo>
                  <a:cubicBezTo>
                    <a:pt x="18694" y="30328"/>
                    <a:pt x="27934" y="28808"/>
                    <a:pt x="35412" y="25890"/>
                  </a:cubicBezTo>
                  <a:cubicBezTo>
                    <a:pt x="35442" y="25769"/>
                    <a:pt x="35442" y="25617"/>
                    <a:pt x="35473" y="25465"/>
                  </a:cubicBezTo>
                  <a:cubicBezTo>
                    <a:pt x="36445" y="21453"/>
                    <a:pt x="35929" y="17136"/>
                    <a:pt x="34470" y="13246"/>
                  </a:cubicBezTo>
                  <a:cubicBezTo>
                    <a:pt x="32980" y="9355"/>
                    <a:pt x="30579" y="5890"/>
                    <a:pt x="27843" y="2790"/>
                  </a:cubicBezTo>
                  <a:cubicBezTo>
                    <a:pt x="26962" y="1817"/>
                    <a:pt x="26050" y="875"/>
                    <a:pt x="25047" y="24"/>
                  </a:cubicBezTo>
                  <a:cubicBezTo>
                    <a:pt x="24637" y="9"/>
                    <a:pt x="24219" y="1"/>
                    <a:pt x="23793" y="1"/>
                  </a:cubicBezTo>
                  <a:close/>
                </a:path>
              </a:pathLst>
            </a:custGeom>
            <a:solidFill>
              <a:srgbClr val="A7E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543;p81">
              <a:extLst>
                <a:ext uri="{FF2B5EF4-FFF2-40B4-BE49-F238E27FC236}">
                  <a16:creationId xmlns:a16="http://schemas.microsoft.com/office/drawing/2014/main" id="{3866CC37-CC4B-41DA-A181-2A4B83AE2FC7}"/>
                </a:ext>
              </a:extLst>
            </p:cNvPr>
            <p:cNvSpPr/>
            <p:nvPr/>
          </p:nvSpPr>
          <p:spPr>
            <a:xfrm>
              <a:off x="5808407" y="2992010"/>
              <a:ext cx="385949" cy="158456"/>
            </a:xfrm>
            <a:custGeom>
              <a:avLst/>
              <a:gdLst/>
              <a:ahLst/>
              <a:cxnLst/>
              <a:rect l="l" t="t" r="r" b="b"/>
              <a:pathLst>
                <a:path w="21400" h="8786" extrusionOk="0">
                  <a:moveTo>
                    <a:pt x="21399" y="1"/>
                  </a:moveTo>
                  <a:lnTo>
                    <a:pt x="1" y="274"/>
                  </a:lnTo>
                  <a:lnTo>
                    <a:pt x="1" y="6293"/>
                  </a:lnTo>
                  <a:lnTo>
                    <a:pt x="2250" y="8785"/>
                  </a:lnTo>
                  <a:lnTo>
                    <a:pt x="4651" y="4378"/>
                  </a:lnTo>
                  <a:lnTo>
                    <a:pt x="21399" y="2280"/>
                  </a:lnTo>
                  <a:lnTo>
                    <a:pt x="21399" y="1"/>
                  </a:ln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544;p81">
              <a:extLst>
                <a:ext uri="{FF2B5EF4-FFF2-40B4-BE49-F238E27FC236}">
                  <a16:creationId xmlns:a16="http://schemas.microsoft.com/office/drawing/2014/main" id="{BEA35679-A0CF-4C53-BA73-26201836D5B9}"/>
                </a:ext>
              </a:extLst>
            </p:cNvPr>
            <p:cNvSpPr/>
            <p:nvPr/>
          </p:nvSpPr>
          <p:spPr>
            <a:xfrm>
              <a:off x="5996981" y="2677353"/>
              <a:ext cx="376625" cy="466529"/>
            </a:xfrm>
            <a:custGeom>
              <a:avLst/>
              <a:gdLst/>
              <a:ahLst/>
              <a:cxnLst/>
              <a:rect l="l" t="t" r="r" b="b"/>
              <a:pathLst>
                <a:path w="20883" h="25868" extrusionOk="0">
                  <a:moveTo>
                    <a:pt x="1" y="1"/>
                  </a:moveTo>
                  <a:cubicBezTo>
                    <a:pt x="1004" y="852"/>
                    <a:pt x="1916" y="1794"/>
                    <a:pt x="2797" y="2767"/>
                  </a:cubicBezTo>
                  <a:cubicBezTo>
                    <a:pt x="5533" y="5867"/>
                    <a:pt x="7934" y="9332"/>
                    <a:pt x="9424" y="13223"/>
                  </a:cubicBezTo>
                  <a:cubicBezTo>
                    <a:pt x="10883" y="17113"/>
                    <a:pt x="11399" y="21399"/>
                    <a:pt x="10427" y="25442"/>
                  </a:cubicBezTo>
                  <a:cubicBezTo>
                    <a:pt x="10396" y="25594"/>
                    <a:pt x="10396" y="25746"/>
                    <a:pt x="10366" y="25867"/>
                  </a:cubicBezTo>
                  <a:cubicBezTo>
                    <a:pt x="16141" y="23618"/>
                    <a:pt x="20883" y="20548"/>
                    <a:pt x="19545" y="16657"/>
                  </a:cubicBezTo>
                  <a:cubicBezTo>
                    <a:pt x="16688" y="8299"/>
                    <a:pt x="11703" y="487"/>
                    <a:pt x="1" y="1"/>
                  </a:cubicBez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545;p81">
              <a:extLst>
                <a:ext uri="{FF2B5EF4-FFF2-40B4-BE49-F238E27FC236}">
                  <a16:creationId xmlns:a16="http://schemas.microsoft.com/office/drawing/2014/main" id="{12B87ABD-A7FE-47FE-84F8-A1E11E715DC9}"/>
                </a:ext>
              </a:extLst>
            </p:cNvPr>
            <p:cNvSpPr/>
            <p:nvPr/>
          </p:nvSpPr>
          <p:spPr>
            <a:xfrm>
              <a:off x="5484769" y="1953951"/>
              <a:ext cx="759472" cy="432822"/>
            </a:xfrm>
            <a:custGeom>
              <a:avLst/>
              <a:gdLst/>
              <a:ahLst/>
              <a:cxnLst/>
              <a:rect l="l" t="t" r="r" b="b"/>
              <a:pathLst>
                <a:path w="42111" h="23999" extrusionOk="0">
                  <a:moveTo>
                    <a:pt x="30872" y="0"/>
                  </a:moveTo>
                  <a:cubicBezTo>
                    <a:pt x="28494" y="0"/>
                    <a:pt x="25471" y="390"/>
                    <a:pt x="21593" y="1175"/>
                  </a:cubicBezTo>
                  <a:cubicBezTo>
                    <a:pt x="21016" y="1144"/>
                    <a:pt x="20460" y="1129"/>
                    <a:pt x="19923" y="1129"/>
                  </a:cubicBezTo>
                  <a:cubicBezTo>
                    <a:pt x="0" y="1129"/>
                    <a:pt x="7020" y="21998"/>
                    <a:pt x="7642" y="23212"/>
                  </a:cubicBezTo>
                  <a:cubicBezTo>
                    <a:pt x="7980" y="23843"/>
                    <a:pt x="8716" y="23998"/>
                    <a:pt x="9360" y="23998"/>
                  </a:cubicBezTo>
                  <a:cubicBezTo>
                    <a:pt x="9988" y="23998"/>
                    <a:pt x="10529" y="23850"/>
                    <a:pt x="10529" y="23850"/>
                  </a:cubicBezTo>
                  <a:cubicBezTo>
                    <a:pt x="10529" y="23850"/>
                    <a:pt x="12687" y="12513"/>
                    <a:pt x="15332" y="10993"/>
                  </a:cubicBezTo>
                  <a:cubicBezTo>
                    <a:pt x="15461" y="10918"/>
                    <a:pt x="15630" y="10883"/>
                    <a:pt x="15835" y="10883"/>
                  </a:cubicBezTo>
                  <a:cubicBezTo>
                    <a:pt x="19682" y="10883"/>
                    <a:pt x="36150" y="23349"/>
                    <a:pt x="39363" y="23349"/>
                  </a:cubicBezTo>
                  <a:cubicBezTo>
                    <a:pt x="39474" y="23349"/>
                    <a:pt x="39570" y="23334"/>
                    <a:pt x="39648" y="23303"/>
                  </a:cubicBezTo>
                  <a:cubicBezTo>
                    <a:pt x="42110" y="22330"/>
                    <a:pt x="41350" y="12300"/>
                    <a:pt x="39648" y="6312"/>
                  </a:cubicBezTo>
                  <a:cubicBezTo>
                    <a:pt x="38457" y="2121"/>
                    <a:pt x="36417" y="0"/>
                    <a:pt x="308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546;p81">
              <a:extLst>
                <a:ext uri="{FF2B5EF4-FFF2-40B4-BE49-F238E27FC236}">
                  <a16:creationId xmlns:a16="http://schemas.microsoft.com/office/drawing/2014/main" id="{82B360A8-AE47-422E-BF8A-40A1AD382FAB}"/>
                </a:ext>
              </a:extLst>
            </p:cNvPr>
            <p:cNvSpPr/>
            <p:nvPr/>
          </p:nvSpPr>
          <p:spPr>
            <a:xfrm>
              <a:off x="5651088" y="2089701"/>
              <a:ext cx="484600" cy="645184"/>
            </a:xfrm>
            <a:custGeom>
              <a:avLst/>
              <a:gdLst/>
              <a:ahLst/>
              <a:cxnLst/>
              <a:rect l="l" t="t" r="r" b="b"/>
              <a:pathLst>
                <a:path w="26870" h="35774" extrusionOk="0">
                  <a:moveTo>
                    <a:pt x="10152" y="1"/>
                  </a:moveTo>
                  <a:cubicBezTo>
                    <a:pt x="9737" y="1891"/>
                    <a:pt x="8378" y="3711"/>
                    <a:pt x="6963" y="3711"/>
                  </a:cubicBezTo>
                  <a:cubicBezTo>
                    <a:pt x="6513" y="3711"/>
                    <a:pt x="6057" y="3527"/>
                    <a:pt x="5623" y="3101"/>
                  </a:cubicBezTo>
                  <a:cubicBezTo>
                    <a:pt x="5552" y="4478"/>
                    <a:pt x="4776" y="5985"/>
                    <a:pt x="4049" y="5985"/>
                  </a:cubicBezTo>
                  <a:cubicBezTo>
                    <a:pt x="3845" y="5985"/>
                    <a:pt x="3645" y="5866"/>
                    <a:pt x="3465" y="5593"/>
                  </a:cubicBezTo>
                  <a:cubicBezTo>
                    <a:pt x="3009" y="7600"/>
                    <a:pt x="1034" y="10214"/>
                    <a:pt x="0" y="11521"/>
                  </a:cubicBezTo>
                  <a:lnTo>
                    <a:pt x="882" y="19940"/>
                  </a:lnTo>
                  <a:cubicBezTo>
                    <a:pt x="1437" y="25381"/>
                    <a:pt x="6103" y="29442"/>
                    <a:pt x="11466" y="29442"/>
                  </a:cubicBezTo>
                  <a:cubicBezTo>
                    <a:pt x="11675" y="29442"/>
                    <a:pt x="11886" y="29436"/>
                    <a:pt x="12098" y="29424"/>
                  </a:cubicBezTo>
                  <a:lnTo>
                    <a:pt x="12918" y="32949"/>
                  </a:lnTo>
                  <a:lnTo>
                    <a:pt x="10061" y="34682"/>
                  </a:lnTo>
                  <a:cubicBezTo>
                    <a:pt x="11164" y="35097"/>
                    <a:pt x="13350" y="35773"/>
                    <a:pt x="15940" y="35773"/>
                  </a:cubicBezTo>
                  <a:cubicBezTo>
                    <a:pt x="18276" y="35773"/>
                    <a:pt x="20941" y="35223"/>
                    <a:pt x="23435" y="33436"/>
                  </a:cubicBezTo>
                  <a:cubicBezTo>
                    <a:pt x="23466" y="33375"/>
                    <a:pt x="23496" y="33314"/>
                    <a:pt x="23496" y="33253"/>
                  </a:cubicBezTo>
                  <a:lnTo>
                    <a:pt x="23496" y="33253"/>
                  </a:lnTo>
                  <a:cubicBezTo>
                    <a:pt x="22944" y="33335"/>
                    <a:pt x="22382" y="33384"/>
                    <a:pt x="21826" y="33384"/>
                  </a:cubicBezTo>
                  <a:cubicBezTo>
                    <a:pt x="20512" y="33384"/>
                    <a:pt x="19232" y="33110"/>
                    <a:pt x="18207" y="32342"/>
                  </a:cubicBezTo>
                  <a:cubicBezTo>
                    <a:pt x="17143" y="31521"/>
                    <a:pt x="16566" y="30335"/>
                    <a:pt x="16171" y="29120"/>
                  </a:cubicBezTo>
                  <a:cubicBezTo>
                    <a:pt x="16111" y="28879"/>
                    <a:pt x="15339" y="25379"/>
                    <a:pt x="15671" y="25379"/>
                  </a:cubicBezTo>
                  <a:cubicBezTo>
                    <a:pt x="15675" y="25379"/>
                    <a:pt x="15680" y="25380"/>
                    <a:pt x="15684" y="25381"/>
                  </a:cubicBezTo>
                  <a:cubicBezTo>
                    <a:pt x="16505" y="25584"/>
                    <a:pt x="17358" y="25686"/>
                    <a:pt x="18210" y="25686"/>
                  </a:cubicBezTo>
                  <a:cubicBezTo>
                    <a:pt x="21306" y="25686"/>
                    <a:pt x="24396" y="24348"/>
                    <a:pt x="25897" y="21703"/>
                  </a:cubicBezTo>
                  <a:cubicBezTo>
                    <a:pt x="26870" y="20001"/>
                    <a:pt x="26840" y="18572"/>
                    <a:pt x="26444" y="16840"/>
                  </a:cubicBezTo>
                  <a:cubicBezTo>
                    <a:pt x="26080" y="15198"/>
                    <a:pt x="25624" y="13557"/>
                    <a:pt x="25077" y="11977"/>
                  </a:cubicBezTo>
                  <a:cubicBezTo>
                    <a:pt x="24043" y="11369"/>
                    <a:pt x="23162" y="10548"/>
                    <a:pt x="22523" y="9545"/>
                  </a:cubicBezTo>
                  <a:cubicBezTo>
                    <a:pt x="21627" y="10179"/>
                    <a:pt x="20604" y="10457"/>
                    <a:pt x="19578" y="10457"/>
                  </a:cubicBezTo>
                  <a:cubicBezTo>
                    <a:pt x="17507" y="10457"/>
                    <a:pt x="15424" y="9327"/>
                    <a:pt x="14347" y="7721"/>
                  </a:cubicBezTo>
                  <a:cubicBezTo>
                    <a:pt x="13496" y="6445"/>
                    <a:pt x="13253" y="4621"/>
                    <a:pt x="12918" y="2979"/>
                  </a:cubicBezTo>
                  <a:cubicBezTo>
                    <a:pt x="12158" y="2736"/>
                    <a:pt x="11064" y="2007"/>
                    <a:pt x="10152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4547;p81">
              <a:extLst>
                <a:ext uri="{FF2B5EF4-FFF2-40B4-BE49-F238E27FC236}">
                  <a16:creationId xmlns:a16="http://schemas.microsoft.com/office/drawing/2014/main" id="{ABC12FD9-CA82-49E6-8A9A-FF7B4811BFD9}"/>
                </a:ext>
              </a:extLst>
            </p:cNvPr>
            <p:cNvSpPr/>
            <p:nvPr/>
          </p:nvSpPr>
          <p:spPr>
            <a:xfrm>
              <a:off x="5884064" y="2143968"/>
              <a:ext cx="311933" cy="547921"/>
            </a:xfrm>
            <a:custGeom>
              <a:avLst/>
              <a:gdLst/>
              <a:ahLst/>
              <a:cxnLst/>
              <a:rect l="l" t="t" r="r" b="b"/>
              <a:pathLst>
                <a:path w="17296" h="30381" extrusionOk="0">
                  <a:moveTo>
                    <a:pt x="0" y="1"/>
                  </a:moveTo>
                  <a:cubicBezTo>
                    <a:pt x="335" y="1642"/>
                    <a:pt x="578" y="3436"/>
                    <a:pt x="1429" y="4743"/>
                  </a:cubicBezTo>
                  <a:cubicBezTo>
                    <a:pt x="2505" y="6326"/>
                    <a:pt x="4585" y="7449"/>
                    <a:pt x="6654" y="7449"/>
                  </a:cubicBezTo>
                  <a:cubicBezTo>
                    <a:pt x="7682" y="7449"/>
                    <a:pt x="8707" y="7172"/>
                    <a:pt x="9605" y="6536"/>
                  </a:cubicBezTo>
                  <a:cubicBezTo>
                    <a:pt x="10244" y="7539"/>
                    <a:pt x="11125" y="8390"/>
                    <a:pt x="12159" y="8968"/>
                  </a:cubicBezTo>
                  <a:cubicBezTo>
                    <a:pt x="12706" y="10548"/>
                    <a:pt x="13162" y="12189"/>
                    <a:pt x="13526" y="13831"/>
                  </a:cubicBezTo>
                  <a:cubicBezTo>
                    <a:pt x="13922" y="15563"/>
                    <a:pt x="13466" y="17326"/>
                    <a:pt x="12493" y="19028"/>
                  </a:cubicBezTo>
                  <a:cubicBezTo>
                    <a:pt x="10999" y="21620"/>
                    <a:pt x="8070" y="22633"/>
                    <a:pt x="5249" y="22633"/>
                  </a:cubicBezTo>
                  <a:cubicBezTo>
                    <a:pt x="4397" y="22633"/>
                    <a:pt x="3556" y="22541"/>
                    <a:pt x="2766" y="22372"/>
                  </a:cubicBezTo>
                  <a:cubicBezTo>
                    <a:pt x="2763" y="22371"/>
                    <a:pt x="2760" y="22371"/>
                    <a:pt x="2757" y="22371"/>
                  </a:cubicBezTo>
                  <a:cubicBezTo>
                    <a:pt x="2415" y="22371"/>
                    <a:pt x="3192" y="25900"/>
                    <a:pt x="3253" y="26111"/>
                  </a:cubicBezTo>
                  <a:cubicBezTo>
                    <a:pt x="3648" y="27326"/>
                    <a:pt x="4225" y="28542"/>
                    <a:pt x="5289" y="29333"/>
                  </a:cubicBezTo>
                  <a:cubicBezTo>
                    <a:pt x="6301" y="30112"/>
                    <a:pt x="7561" y="30381"/>
                    <a:pt x="8857" y="30381"/>
                  </a:cubicBezTo>
                  <a:cubicBezTo>
                    <a:pt x="9430" y="30381"/>
                    <a:pt x="10010" y="30328"/>
                    <a:pt x="10578" y="30244"/>
                  </a:cubicBezTo>
                  <a:cubicBezTo>
                    <a:pt x="10639" y="30062"/>
                    <a:pt x="10669" y="29940"/>
                    <a:pt x="10669" y="29940"/>
                  </a:cubicBezTo>
                  <a:lnTo>
                    <a:pt x="7842" y="28694"/>
                  </a:lnTo>
                  <a:lnTo>
                    <a:pt x="6991" y="25624"/>
                  </a:lnTo>
                  <a:lnTo>
                    <a:pt x="7235" y="25594"/>
                  </a:lnTo>
                  <a:cubicBezTo>
                    <a:pt x="13040" y="24986"/>
                    <a:pt x="17295" y="19728"/>
                    <a:pt x="16688" y="13922"/>
                  </a:cubicBezTo>
                  <a:lnTo>
                    <a:pt x="16140" y="8603"/>
                  </a:lnTo>
                  <a:cubicBezTo>
                    <a:pt x="12493" y="8116"/>
                    <a:pt x="8937" y="1127"/>
                    <a:pt x="8937" y="1125"/>
                  </a:cubicBezTo>
                  <a:lnTo>
                    <a:pt x="8937" y="1125"/>
                  </a:lnTo>
                  <a:cubicBezTo>
                    <a:pt x="8937" y="1127"/>
                    <a:pt x="10365" y="5381"/>
                    <a:pt x="8937" y="5624"/>
                  </a:cubicBezTo>
                  <a:cubicBezTo>
                    <a:pt x="8875" y="5634"/>
                    <a:pt x="8812" y="5639"/>
                    <a:pt x="8748" y="5639"/>
                  </a:cubicBezTo>
                  <a:cubicBezTo>
                    <a:pt x="7322" y="5639"/>
                    <a:pt x="5291" y="3164"/>
                    <a:pt x="5289" y="3162"/>
                  </a:cubicBezTo>
                  <a:lnTo>
                    <a:pt x="5289" y="3162"/>
                  </a:lnTo>
                  <a:cubicBezTo>
                    <a:pt x="5291" y="3164"/>
                    <a:pt x="7142" y="5503"/>
                    <a:pt x="5289" y="6110"/>
                  </a:cubicBezTo>
                  <a:cubicBezTo>
                    <a:pt x="5207" y="6137"/>
                    <a:pt x="5123" y="6150"/>
                    <a:pt x="5039" y="6150"/>
                  </a:cubicBezTo>
                  <a:cubicBezTo>
                    <a:pt x="3201" y="6150"/>
                    <a:pt x="1034" y="92"/>
                    <a:pt x="1034" y="92"/>
                  </a:cubicBezTo>
                  <a:cubicBezTo>
                    <a:pt x="1034" y="92"/>
                    <a:pt x="927" y="115"/>
                    <a:pt x="745" y="115"/>
                  </a:cubicBezTo>
                  <a:cubicBezTo>
                    <a:pt x="563" y="115"/>
                    <a:pt x="304" y="92"/>
                    <a:pt x="0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4548;p81">
              <a:extLst>
                <a:ext uri="{FF2B5EF4-FFF2-40B4-BE49-F238E27FC236}">
                  <a16:creationId xmlns:a16="http://schemas.microsoft.com/office/drawing/2014/main" id="{7145A29D-DCB1-46FF-89AA-035A736A3123}"/>
                </a:ext>
              </a:extLst>
            </p:cNvPr>
            <p:cNvSpPr/>
            <p:nvPr/>
          </p:nvSpPr>
          <p:spPr>
            <a:xfrm>
              <a:off x="5544735" y="2349603"/>
              <a:ext cx="133766" cy="109635"/>
            </a:xfrm>
            <a:custGeom>
              <a:avLst/>
              <a:gdLst/>
              <a:ahLst/>
              <a:cxnLst/>
              <a:rect l="l" t="t" r="r" b="b"/>
              <a:pathLst>
                <a:path w="7417" h="6079" extrusionOk="0">
                  <a:moveTo>
                    <a:pt x="3972" y="0"/>
                  </a:moveTo>
                  <a:cubicBezTo>
                    <a:pt x="3470" y="0"/>
                    <a:pt x="2909" y="139"/>
                    <a:pt x="2310" y="514"/>
                  </a:cubicBezTo>
                  <a:cubicBezTo>
                    <a:pt x="0" y="1973"/>
                    <a:pt x="1672" y="5164"/>
                    <a:pt x="4317" y="5894"/>
                  </a:cubicBezTo>
                  <a:cubicBezTo>
                    <a:pt x="4790" y="6025"/>
                    <a:pt x="5194" y="6078"/>
                    <a:pt x="5537" y="6078"/>
                  </a:cubicBezTo>
                  <a:cubicBezTo>
                    <a:pt x="7110" y="6078"/>
                    <a:pt x="7417" y="4952"/>
                    <a:pt x="7417" y="4952"/>
                  </a:cubicBezTo>
                  <a:lnTo>
                    <a:pt x="6323" y="1091"/>
                  </a:lnTo>
                  <a:cubicBezTo>
                    <a:pt x="6323" y="1091"/>
                    <a:pt x="5381" y="0"/>
                    <a:pt x="3972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4549;p81">
              <a:extLst>
                <a:ext uri="{FF2B5EF4-FFF2-40B4-BE49-F238E27FC236}">
                  <a16:creationId xmlns:a16="http://schemas.microsoft.com/office/drawing/2014/main" id="{A7984AE1-06CB-415F-BAD5-1FD9CE1F31E4}"/>
                </a:ext>
              </a:extLst>
            </p:cNvPr>
            <p:cNvSpPr/>
            <p:nvPr/>
          </p:nvSpPr>
          <p:spPr>
            <a:xfrm>
              <a:off x="6093468" y="2313479"/>
              <a:ext cx="205040" cy="119265"/>
            </a:xfrm>
            <a:custGeom>
              <a:avLst/>
              <a:gdLst/>
              <a:ahLst/>
              <a:cxnLst/>
              <a:rect l="l" t="t" r="r" b="b"/>
              <a:pathLst>
                <a:path w="11369" h="6613" extrusionOk="0">
                  <a:moveTo>
                    <a:pt x="8146" y="1"/>
                  </a:moveTo>
                  <a:cubicBezTo>
                    <a:pt x="5982" y="1"/>
                    <a:pt x="3435" y="2547"/>
                    <a:pt x="3435" y="2547"/>
                  </a:cubicBezTo>
                  <a:cubicBezTo>
                    <a:pt x="3435" y="2547"/>
                    <a:pt x="0" y="5708"/>
                    <a:pt x="5077" y="6529"/>
                  </a:cubicBezTo>
                  <a:cubicBezTo>
                    <a:pt x="5418" y="6586"/>
                    <a:pt x="5742" y="6613"/>
                    <a:pt x="6050" y="6613"/>
                  </a:cubicBezTo>
                  <a:cubicBezTo>
                    <a:pt x="10346" y="6613"/>
                    <a:pt x="11368" y="1402"/>
                    <a:pt x="9241" y="268"/>
                  </a:cubicBezTo>
                  <a:cubicBezTo>
                    <a:pt x="8898" y="80"/>
                    <a:pt x="8528" y="1"/>
                    <a:pt x="8146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4550;p81">
              <a:extLst>
                <a:ext uri="{FF2B5EF4-FFF2-40B4-BE49-F238E27FC236}">
                  <a16:creationId xmlns:a16="http://schemas.microsoft.com/office/drawing/2014/main" id="{73E191D4-B8F9-4A48-9575-FF3D4637508E}"/>
                </a:ext>
              </a:extLst>
            </p:cNvPr>
            <p:cNvSpPr/>
            <p:nvPr/>
          </p:nvSpPr>
          <p:spPr>
            <a:xfrm>
              <a:off x="5634081" y="2015198"/>
              <a:ext cx="540545" cy="283925"/>
            </a:xfrm>
            <a:custGeom>
              <a:avLst/>
              <a:gdLst/>
              <a:ahLst/>
              <a:cxnLst/>
              <a:rect l="l" t="t" r="r" b="b"/>
              <a:pathLst>
                <a:path w="29972" h="15743" extrusionOk="0">
                  <a:moveTo>
                    <a:pt x="18766" y="1"/>
                  </a:moveTo>
                  <a:cubicBezTo>
                    <a:pt x="18400" y="1"/>
                    <a:pt x="18032" y="20"/>
                    <a:pt x="17661" y="59"/>
                  </a:cubicBezTo>
                  <a:lnTo>
                    <a:pt x="10062" y="849"/>
                  </a:lnTo>
                  <a:cubicBezTo>
                    <a:pt x="4256" y="1457"/>
                    <a:pt x="1" y="6715"/>
                    <a:pt x="609" y="12521"/>
                  </a:cubicBezTo>
                  <a:lnTo>
                    <a:pt x="943" y="15652"/>
                  </a:lnTo>
                  <a:cubicBezTo>
                    <a:pt x="2007" y="14345"/>
                    <a:pt x="3952" y="11731"/>
                    <a:pt x="4408" y="9724"/>
                  </a:cubicBezTo>
                  <a:cubicBezTo>
                    <a:pt x="4588" y="9997"/>
                    <a:pt x="4788" y="10116"/>
                    <a:pt x="4992" y="10116"/>
                  </a:cubicBezTo>
                  <a:cubicBezTo>
                    <a:pt x="5719" y="10116"/>
                    <a:pt x="6495" y="8609"/>
                    <a:pt x="6566" y="7232"/>
                  </a:cubicBezTo>
                  <a:cubicBezTo>
                    <a:pt x="7000" y="7658"/>
                    <a:pt x="7456" y="7842"/>
                    <a:pt x="7906" y="7842"/>
                  </a:cubicBezTo>
                  <a:cubicBezTo>
                    <a:pt x="9321" y="7842"/>
                    <a:pt x="10680" y="6022"/>
                    <a:pt x="11095" y="4132"/>
                  </a:cubicBezTo>
                  <a:cubicBezTo>
                    <a:pt x="12378" y="6962"/>
                    <a:pt x="14026" y="7251"/>
                    <a:pt x="14645" y="7251"/>
                  </a:cubicBezTo>
                  <a:cubicBezTo>
                    <a:pt x="14804" y="7251"/>
                    <a:pt x="14895" y="7232"/>
                    <a:pt x="14895" y="7232"/>
                  </a:cubicBezTo>
                  <a:cubicBezTo>
                    <a:pt x="14895" y="7232"/>
                    <a:pt x="17062" y="13290"/>
                    <a:pt x="18900" y="13290"/>
                  </a:cubicBezTo>
                  <a:cubicBezTo>
                    <a:pt x="18984" y="13290"/>
                    <a:pt x="19068" y="13277"/>
                    <a:pt x="19150" y="13250"/>
                  </a:cubicBezTo>
                  <a:cubicBezTo>
                    <a:pt x="21003" y="12643"/>
                    <a:pt x="19152" y="10304"/>
                    <a:pt x="19150" y="10302"/>
                  </a:cubicBezTo>
                  <a:lnTo>
                    <a:pt x="19150" y="10302"/>
                  </a:lnTo>
                  <a:cubicBezTo>
                    <a:pt x="19152" y="10304"/>
                    <a:pt x="21183" y="12779"/>
                    <a:pt x="22609" y="12779"/>
                  </a:cubicBezTo>
                  <a:cubicBezTo>
                    <a:pt x="22673" y="12779"/>
                    <a:pt x="22736" y="12774"/>
                    <a:pt x="22798" y="12764"/>
                  </a:cubicBezTo>
                  <a:cubicBezTo>
                    <a:pt x="24226" y="12521"/>
                    <a:pt x="22798" y="8267"/>
                    <a:pt x="22798" y="8265"/>
                  </a:cubicBezTo>
                  <a:lnTo>
                    <a:pt x="22798" y="8265"/>
                  </a:lnTo>
                  <a:cubicBezTo>
                    <a:pt x="22798" y="8267"/>
                    <a:pt x="26354" y="15256"/>
                    <a:pt x="29971" y="15743"/>
                  </a:cubicBezTo>
                  <a:lnTo>
                    <a:pt x="29333" y="9512"/>
                  </a:lnTo>
                  <a:cubicBezTo>
                    <a:pt x="28764" y="4077"/>
                    <a:pt x="24119" y="1"/>
                    <a:pt x="187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4551;p81">
              <a:extLst>
                <a:ext uri="{FF2B5EF4-FFF2-40B4-BE49-F238E27FC236}">
                  <a16:creationId xmlns:a16="http://schemas.microsoft.com/office/drawing/2014/main" id="{AC33FBE2-12FB-45CA-95EC-A0902044CBB5}"/>
                </a:ext>
              </a:extLst>
            </p:cNvPr>
            <p:cNvSpPr/>
            <p:nvPr/>
          </p:nvSpPr>
          <p:spPr>
            <a:xfrm>
              <a:off x="6033578" y="2414627"/>
              <a:ext cx="111026" cy="111049"/>
            </a:xfrm>
            <a:custGeom>
              <a:avLst/>
              <a:gdLst/>
              <a:ahLst/>
              <a:cxnLst/>
              <a:rect l="l" t="t" r="r" b="b"/>
              <a:pathLst>
                <a:path w="2250" h="2250" extrusionOk="0">
                  <a:moveTo>
                    <a:pt x="1125" y="1"/>
                  </a:moveTo>
                  <a:cubicBezTo>
                    <a:pt x="487" y="1"/>
                    <a:pt x="1" y="487"/>
                    <a:pt x="1" y="1125"/>
                  </a:cubicBezTo>
                  <a:cubicBezTo>
                    <a:pt x="1" y="1733"/>
                    <a:pt x="487" y="2250"/>
                    <a:pt x="1125" y="2250"/>
                  </a:cubicBezTo>
                  <a:cubicBezTo>
                    <a:pt x="1733" y="2250"/>
                    <a:pt x="2250" y="1733"/>
                    <a:pt x="2250" y="1125"/>
                  </a:cubicBezTo>
                  <a:cubicBezTo>
                    <a:pt x="2250" y="487"/>
                    <a:pt x="1733" y="1"/>
                    <a:pt x="1125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4552;p81">
              <a:extLst>
                <a:ext uri="{FF2B5EF4-FFF2-40B4-BE49-F238E27FC236}">
                  <a16:creationId xmlns:a16="http://schemas.microsoft.com/office/drawing/2014/main" id="{BF014D3E-963C-459F-9561-C256C7511C48}"/>
                </a:ext>
              </a:extLst>
            </p:cNvPr>
            <p:cNvSpPr/>
            <p:nvPr/>
          </p:nvSpPr>
          <p:spPr>
            <a:xfrm>
              <a:off x="5861448" y="1845146"/>
              <a:ext cx="127327" cy="155768"/>
            </a:xfrm>
            <a:custGeom>
              <a:avLst/>
              <a:gdLst/>
              <a:ahLst/>
              <a:cxnLst/>
              <a:rect l="l" t="t" r="r" b="b"/>
              <a:pathLst>
                <a:path w="7060" h="8637" extrusionOk="0">
                  <a:moveTo>
                    <a:pt x="2085" y="0"/>
                  </a:moveTo>
                  <a:cubicBezTo>
                    <a:pt x="0" y="0"/>
                    <a:pt x="890" y="8150"/>
                    <a:pt x="890" y="8150"/>
                  </a:cubicBezTo>
                  <a:lnTo>
                    <a:pt x="707" y="8637"/>
                  </a:lnTo>
                  <a:cubicBezTo>
                    <a:pt x="707" y="8637"/>
                    <a:pt x="7060" y="4594"/>
                    <a:pt x="5388" y="3621"/>
                  </a:cubicBezTo>
                  <a:cubicBezTo>
                    <a:pt x="5224" y="3528"/>
                    <a:pt x="5057" y="3485"/>
                    <a:pt x="4890" y="3485"/>
                  </a:cubicBezTo>
                  <a:cubicBezTo>
                    <a:pt x="3323" y="3485"/>
                    <a:pt x="1710" y="7208"/>
                    <a:pt x="1710" y="7208"/>
                  </a:cubicBezTo>
                  <a:cubicBezTo>
                    <a:pt x="1710" y="7208"/>
                    <a:pt x="4355" y="247"/>
                    <a:pt x="2166" y="4"/>
                  </a:cubicBezTo>
                  <a:cubicBezTo>
                    <a:pt x="2139" y="2"/>
                    <a:pt x="2112" y="0"/>
                    <a:pt x="20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4553;p81">
              <a:extLst>
                <a:ext uri="{FF2B5EF4-FFF2-40B4-BE49-F238E27FC236}">
                  <a16:creationId xmlns:a16="http://schemas.microsoft.com/office/drawing/2014/main" id="{B40C94B6-DE80-4048-9C4F-73584F6AA20F}"/>
                </a:ext>
              </a:extLst>
            </p:cNvPr>
            <p:cNvSpPr/>
            <p:nvPr/>
          </p:nvSpPr>
          <p:spPr>
            <a:xfrm>
              <a:off x="6044683" y="2374185"/>
              <a:ext cx="24690" cy="43915"/>
            </a:xfrm>
            <a:custGeom>
              <a:avLst/>
              <a:gdLst/>
              <a:ahLst/>
              <a:cxnLst/>
              <a:rect l="l" t="t" r="r" b="b"/>
              <a:pathLst>
                <a:path w="1369" h="2435" extrusionOk="0">
                  <a:moveTo>
                    <a:pt x="637" y="1"/>
                  </a:moveTo>
                  <a:cubicBezTo>
                    <a:pt x="628" y="1"/>
                    <a:pt x="618" y="1"/>
                    <a:pt x="608" y="2"/>
                  </a:cubicBezTo>
                  <a:cubicBezTo>
                    <a:pt x="274" y="2"/>
                    <a:pt x="0" y="579"/>
                    <a:pt x="31" y="1248"/>
                  </a:cubicBezTo>
                  <a:cubicBezTo>
                    <a:pt x="60" y="1899"/>
                    <a:pt x="378" y="2435"/>
                    <a:pt x="731" y="2435"/>
                  </a:cubicBezTo>
                  <a:cubicBezTo>
                    <a:pt x="741" y="2435"/>
                    <a:pt x="750" y="2434"/>
                    <a:pt x="760" y="2434"/>
                  </a:cubicBezTo>
                  <a:cubicBezTo>
                    <a:pt x="1095" y="2434"/>
                    <a:pt x="1368" y="1856"/>
                    <a:pt x="1338" y="1187"/>
                  </a:cubicBezTo>
                  <a:cubicBezTo>
                    <a:pt x="1308" y="536"/>
                    <a:pt x="991" y="1"/>
                    <a:pt x="6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4554;p81">
              <a:extLst>
                <a:ext uri="{FF2B5EF4-FFF2-40B4-BE49-F238E27FC236}">
                  <a16:creationId xmlns:a16="http://schemas.microsoft.com/office/drawing/2014/main" id="{947316B8-C453-4E2F-AC92-CBBCCED88578}"/>
                </a:ext>
              </a:extLst>
            </p:cNvPr>
            <p:cNvSpPr/>
            <p:nvPr/>
          </p:nvSpPr>
          <p:spPr>
            <a:xfrm>
              <a:off x="5733122" y="2439840"/>
              <a:ext cx="115498" cy="113953"/>
            </a:xfrm>
            <a:custGeom>
              <a:avLst/>
              <a:gdLst/>
              <a:ahLst/>
              <a:cxnLst/>
              <a:rect l="l" t="t" r="r" b="b"/>
              <a:pathLst>
                <a:path w="2250" h="2220" extrusionOk="0">
                  <a:moveTo>
                    <a:pt x="1125" y="0"/>
                  </a:moveTo>
                  <a:cubicBezTo>
                    <a:pt x="517" y="0"/>
                    <a:pt x="0" y="487"/>
                    <a:pt x="0" y="1125"/>
                  </a:cubicBezTo>
                  <a:cubicBezTo>
                    <a:pt x="0" y="1733"/>
                    <a:pt x="517" y="2219"/>
                    <a:pt x="1125" y="2219"/>
                  </a:cubicBezTo>
                  <a:cubicBezTo>
                    <a:pt x="1763" y="2219"/>
                    <a:pt x="2250" y="1733"/>
                    <a:pt x="2250" y="1125"/>
                  </a:cubicBezTo>
                  <a:cubicBezTo>
                    <a:pt x="2250" y="487"/>
                    <a:pt x="1763" y="0"/>
                    <a:pt x="1125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4555;p81">
              <a:extLst>
                <a:ext uri="{FF2B5EF4-FFF2-40B4-BE49-F238E27FC236}">
                  <a16:creationId xmlns:a16="http://schemas.microsoft.com/office/drawing/2014/main" id="{5B89FC10-C5F1-4F1A-B39B-CE5BB738204A}"/>
                </a:ext>
              </a:extLst>
            </p:cNvPr>
            <p:cNvSpPr/>
            <p:nvPr/>
          </p:nvSpPr>
          <p:spPr>
            <a:xfrm>
              <a:off x="5760722" y="2395015"/>
              <a:ext cx="24690" cy="43915"/>
            </a:xfrm>
            <a:custGeom>
              <a:avLst/>
              <a:gdLst/>
              <a:ahLst/>
              <a:cxnLst/>
              <a:rect l="l" t="t" r="r" b="b"/>
              <a:pathLst>
                <a:path w="1369" h="2435" extrusionOk="0">
                  <a:moveTo>
                    <a:pt x="637" y="1"/>
                  </a:moveTo>
                  <a:cubicBezTo>
                    <a:pt x="628" y="1"/>
                    <a:pt x="618" y="1"/>
                    <a:pt x="608" y="2"/>
                  </a:cubicBezTo>
                  <a:cubicBezTo>
                    <a:pt x="243" y="2"/>
                    <a:pt x="0" y="579"/>
                    <a:pt x="31" y="1248"/>
                  </a:cubicBezTo>
                  <a:cubicBezTo>
                    <a:pt x="60" y="1899"/>
                    <a:pt x="378" y="2435"/>
                    <a:pt x="731" y="2435"/>
                  </a:cubicBezTo>
                  <a:cubicBezTo>
                    <a:pt x="741" y="2435"/>
                    <a:pt x="750" y="2434"/>
                    <a:pt x="760" y="2434"/>
                  </a:cubicBezTo>
                  <a:cubicBezTo>
                    <a:pt x="1095" y="2434"/>
                    <a:pt x="1368" y="1856"/>
                    <a:pt x="1338" y="1187"/>
                  </a:cubicBezTo>
                  <a:cubicBezTo>
                    <a:pt x="1308" y="536"/>
                    <a:pt x="991" y="1"/>
                    <a:pt x="6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4556;p81">
              <a:extLst>
                <a:ext uri="{FF2B5EF4-FFF2-40B4-BE49-F238E27FC236}">
                  <a16:creationId xmlns:a16="http://schemas.microsoft.com/office/drawing/2014/main" id="{25067ADD-228C-4652-B14D-4D024317FC44}"/>
                </a:ext>
              </a:extLst>
            </p:cNvPr>
            <p:cNvSpPr/>
            <p:nvPr/>
          </p:nvSpPr>
          <p:spPr>
            <a:xfrm>
              <a:off x="5948755" y="2283757"/>
              <a:ext cx="215987" cy="216005"/>
            </a:xfrm>
            <a:custGeom>
              <a:avLst/>
              <a:gdLst/>
              <a:ahLst/>
              <a:cxnLst/>
              <a:rect l="l" t="t" r="r" b="b"/>
              <a:pathLst>
                <a:path w="11976" h="11977" fill="none" extrusionOk="0">
                  <a:moveTo>
                    <a:pt x="9848" y="2128"/>
                  </a:moveTo>
                  <a:cubicBezTo>
                    <a:pt x="11976" y="4256"/>
                    <a:pt x="11976" y="7721"/>
                    <a:pt x="9848" y="9849"/>
                  </a:cubicBezTo>
                  <a:cubicBezTo>
                    <a:pt x="7721" y="11977"/>
                    <a:pt x="4255" y="11977"/>
                    <a:pt x="2128" y="9849"/>
                  </a:cubicBezTo>
                  <a:cubicBezTo>
                    <a:pt x="0" y="7721"/>
                    <a:pt x="0" y="4256"/>
                    <a:pt x="2128" y="2128"/>
                  </a:cubicBezTo>
                  <a:cubicBezTo>
                    <a:pt x="4255" y="1"/>
                    <a:pt x="7721" y="1"/>
                    <a:pt x="9848" y="2128"/>
                  </a:cubicBezTo>
                  <a:close/>
                </a:path>
              </a:pathLst>
            </a:custGeom>
            <a:noFill/>
            <a:ln w="9125" cap="flat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4557;p81">
              <a:extLst>
                <a:ext uri="{FF2B5EF4-FFF2-40B4-BE49-F238E27FC236}">
                  <a16:creationId xmlns:a16="http://schemas.microsoft.com/office/drawing/2014/main" id="{34A75155-3096-42C5-BF7F-34DEC397FBF8}"/>
                </a:ext>
              </a:extLst>
            </p:cNvPr>
            <p:cNvSpPr/>
            <p:nvPr/>
          </p:nvSpPr>
          <p:spPr>
            <a:xfrm>
              <a:off x="5814248" y="2478772"/>
              <a:ext cx="100545" cy="67180"/>
            </a:xfrm>
            <a:custGeom>
              <a:avLst/>
              <a:gdLst/>
              <a:ahLst/>
              <a:cxnLst/>
              <a:rect l="l" t="t" r="r" b="b"/>
              <a:pathLst>
                <a:path w="5575" h="3725" extrusionOk="0">
                  <a:moveTo>
                    <a:pt x="332" y="0"/>
                  </a:moveTo>
                  <a:cubicBezTo>
                    <a:pt x="313" y="0"/>
                    <a:pt x="294" y="2"/>
                    <a:pt x="274" y="6"/>
                  </a:cubicBezTo>
                  <a:cubicBezTo>
                    <a:pt x="122" y="67"/>
                    <a:pt x="1" y="219"/>
                    <a:pt x="61" y="371"/>
                  </a:cubicBezTo>
                  <a:cubicBezTo>
                    <a:pt x="639" y="1738"/>
                    <a:pt x="1764" y="3045"/>
                    <a:pt x="3192" y="3532"/>
                  </a:cubicBezTo>
                  <a:cubicBezTo>
                    <a:pt x="3585" y="3663"/>
                    <a:pt x="4000" y="3724"/>
                    <a:pt x="4424" y="3724"/>
                  </a:cubicBezTo>
                  <a:cubicBezTo>
                    <a:pt x="4690" y="3724"/>
                    <a:pt x="4959" y="3700"/>
                    <a:pt x="5229" y="3653"/>
                  </a:cubicBezTo>
                  <a:cubicBezTo>
                    <a:pt x="5574" y="3596"/>
                    <a:pt x="5456" y="3101"/>
                    <a:pt x="5132" y="3101"/>
                  </a:cubicBezTo>
                  <a:cubicBezTo>
                    <a:pt x="5114" y="3101"/>
                    <a:pt x="5096" y="3103"/>
                    <a:pt x="5077" y="3106"/>
                  </a:cubicBezTo>
                  <a:cubicBezTo>
                    <a:pt x="4872" y="3143"/>
                    <a:pt x="4671" y="3160"/>
                    <a:pt x="4476" y="3160"/>
                  </a:cubicBezTo>
                  <a:cubicBezTo>
                    <a:pt x="2870" y="3160"/>
                    <a:pt x="1580" y="1995"/>
                    <a:pt x="821" y="614"/>
                  </a:cubicBezTo>
                  <a:cubicBezTo>
                    <a:pt x="761" y="492"/>
                    <a:pt x="700" y="401"/>
                    <a:pt x="639" y="279"/>
                  </a:cubicBezTo>
                  <a:cubicBezTo>
                    <a:pt x="639" y="258"/>
                    <a:pt x="593" y="159"/>
                    <a:pt x="588" y="159"/>
                  </a:cubicBezTo>
                  <a:lnTo>
                    <a:pt x="588" y="159"/>
                  </a:lnTo>
                  <a:cubicBezTo>
                    <a:pt x="586" y="159"/>
                    <a:pt x="591" y="175"/>
                    <a:pt x="609" y="219"/>
                  </a:cubicBezTo>
                  <a:cubicBezTo>
                    <a:pt x="556" y="86"/>
                    <a:pt x="457" y="0"/>
                    <a:pt x="3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4558;p81">
              <a:extLst>
                <a:ext uri="{FF2B5EF4-FFF2-40B4-BE49-F238E27FC236}">
                  <a16:creationId xmlns:a16="http://schemas.microsoft.com/office/drawing/2014/main" id="{26505A21-D3A0-4A95-AC09-F05F5A46A671}"/>
                </a:ext>
              </a:extLst>
            </p:cNvPr>
            <p:cNvSpPr/>
            <p:nvPr/>
          </p:nvSpPr>
          <p:spPr>
            <a:xfrm>
              <a:off x="5885705" y="2391823"/>
              <a:ext cx="78380" cy="100311"/>
            </a:xfrm>
            <a:custGeom>
              <a:avLst/>
              <a:gdLst/>
              <a:ahLst/>
              <a:cxnLst/>
              <a:rect l="l" t="t" r="r" b="b"/>
              <a:pathLst>
                <a:path w="4346" h="5562" extrusionOk="0">
                  <a:moveTo>
                    <a:pt x="2621" y="0"/>
                  </a:moveTo>
                  <a:cubicBezTo>
                    <a:pt x="2447" y="0"/>
                    <a:pt x="2268" y="143"/>
                    <a:pt x="2341" y="361"/>
                  </a:cubicBezTo>
                  <a:cubicBezTo>
                    <a:pt x="2736" y="1820"/>
                    <a:pt x="3162" y="3279"/>
                    <a:pt x="3587" y="4738"/>
                  </a:cubicBezTo>
                  <a:cubicBezTo>
                    <a:pt x="3610" y="4817"/>
                    <a:pt x="3632" y="4896"/>
                    <a:pt x="3655" y="4975"/>
                  </a:cubicBezTo>
                  <a:lnTo>
                    <a:pt x="3655" y="4975"/>
                  </a:lnTo>
                  <a:cubicBezTo>
                    <a:pt x="2544" y="4871"/>
                    <a:pt x="1454" y="4786"/>
                    <a:pt x="365" y="4678"/>
                  </a:cubicBezTo>
                  <a:cubicBezTo>
                    <a:pt x="356" y="4677"/>
                    <a:pt x="347" y="4676"/>
                    <a:pt x="338" y="4676"/>
                  </a:cubicBezTo>
                  <a:cubicBezTo>
                    <a:pt x="1" y="4676"/>
                    <a:pt x="10" y="5225"/>
                    <a:pt x="365" y="5255"/>
                  </a:cubicBezTo>
                  <a:cubicBezTo>
                    <a:pt x="1581" y="5377"/>
                    <a:pt x="2797" y="5468"/>
                    <a:pt x="4043" y="5559"/>
                  </a:cubicBezTo>
                  <a:cubicBezTo>
                    <a:pt x="4055" y="5561"/>
                    <a:pt x="4067" y="5562"/>
                    <a:pt x="4078" y="5562"/>
                  </a:cubicBezTo>
                  <a:cubicBezTo>
                    <a:pt x="4241" y="5562"/>
                    <a:pt x="4345" y="5367"/>
                    <a:pt x="4317" y="5225"/>
                  </a:cubicBezTo>
                  <a:cubicBezTo>
                    <a:pt x="3891" y="3735"/>
                    <a:pt x="3466" y="2276"/>
                    <a:pt x="3070" y="817"/>
                  </a:cubicBezTo>
                  <a:cubicBezTo>
                    <a:pt x="3010" y="605"/>
                    <a:pt x="2949" y="392"/>
                    <a:pt x="2888" y="209"/>
                  </a:cubicBezTo>
                  <a:cubicBezTo>
                    <a:pt x="2852" y="63"/>
                    <a:pt x="2737" y="0"/>
                    <a:pt x="26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4559;p81">
              <a:extLst>
                <a:ext uri="{FF2B5EF4-FFF2-40B4-BE49-F238E27FC236}">
                  <a16:creationId xmlns:a16="http://schemas.microsoft.com/office/drawing/2014/main" id="{CF006786-9D23-4444-B595-34CBFCBC2CDD}"/>
                </a:ext>
              </a:extLst>
            </p:cNvPr>
            <p:cNvSpPr/>
            <p:nvPr/>
          </p:nvSpPr>
          <p:spPr>
            <a:xfrm>
              <a:off x="5871457" y="2398875"/>
              <a:ext cx="87181" cy="12083"/>
            </a:xfrm>
            <a:custGeom>
              <a:avLst/>
              <a:gdLst/>
              <a:ahLst/>
              <a:cxnLst/>
              <a:rect l="l" t="t" r="r" b="b"/>
              <a:pathLst>
                <a:path w="4834" h="670" fill="none" extrusionOk="0">
                  <a:moveTo>
                    <a:pt x="0" y="669"/>
                  </a:moveTo>
                  <a:lnTo>
                    <a:pt x="4833" y="1"/>
                  </a:lnTo>
                </a:path>
              </a:pathLst>
            </a:custGeom>
            <a:noFill/>
            <a:ln w="9875" cap="flat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4560;p81">
              <a:extLst>
                <a:ext uri="{FF2B5EF4-FFF2-40B4-BE49-F238E27FC236}">
                  <a16:creationId xmlns:a16="http://schemas.microsoft.com/office/drawing/2014/main" id="{237F643F-7342-4410-91FB-960439545BDE}"/>
                </a:ext>
              </a:extLst>
            </p:cNvPr>
            <p:cNvSpPr/>
            <p:nvPr/>
          </p:nvSpPr>
          <p:spPr>
            <a:xfrm>
              <a:off x="6152677" y="2321577"/>
              <a:ext cx="41120" cy="47721"/>
            </a:xfrm>
            <a:custGeom>
              <a:avLst/>
              <a:gdLst/>
              <a:ahLst/>
              <a:cxnLst/>
              <a:rect l="l" t="t" r="r" b="b"/>
              <a:pathLst>
                <a:path w="2280" h="2646" fill="none" extrusionOk="0">
                  <a:moveTo>
                    <a:pt x="0" y="2645"/>
                  </a:moveTo>
                  <a:lnTo>
                    <a:pt x="2280" y="1"/>
                  </a:lnTo>
                </a:path>
              </a:pathLst>
            </a:custGeom>
            <a:noFill/>
            <a:ln w="9875" cap="flat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4561;p81">
              <a:extLst>
                <a:ext uri="{FF2B5EF4-FFF2-40B4-BE49-F238E27FC236}">
                  <a16:creationId xmlns:a16="http://schemas.microsoft.com/office/drawing/2014/main" id="{C5AC9A03-D732-4963-8D50-9E64C71BBE10}"/>
                </a:ext>
              </a:extLst>
            </p:cNvPr>
            <p:cNvSpPr/>
            <p:nvPr/>
          </p:nvSpPr>
          <p:spPr>
            <a:xfrm>
              <a:off x="5664794" y="2302946"/>
              <a:ext cx="215987" cy="216005"/>
            </a:xfrm>
            <a:custGeom>
              <a:avLst/>
              <a:gdLst/>
              <a:ahLst/>
              <a:cxnLst/>
              <a:rect l="l" t="t" r="r" b="b"/>
              <a:pathLst>
                <a:path w="11976" h="11977" fill="none" extrusionOk="0">
                  <a:moveTo>
                    <a:pt x="9848" y="2128"/>
                  </a:moveTo>
                  <a:cubicBezTo>
                    <a:pt x="11976" y="4256"/>
                    <a:pt x="11976" y="7721"/>
                    <a:pt x="9848" y="9849"/>
                  </a:cubicBezTo>
                  <a:cubicBezTo>
                    <a:pt x="7721" y="11976"/>
                    <a:pt x="4255" y="11976"/>
                    <a:pt x="2128" y="9849"/>
                  </a:cubicBezTo>
                  <a:cubicBezTo>
                    <a:pt x="0" y="7721"/>
                    <a:pt x="0" y="4256"/>
                    <a:pt x="2128" y="2128"/>
                  </a:cubicBezTo>
                  <a:cubicBezTo>
                    <a:pt x="4255" y="1"/>
                    <a:pt x="7721" y="1"/>
                    <a:pt x="9848" y="2128"/>
                  </a:cubicBezTo>
                  <a:close/>
                </a:path>
              </a:pathLst>
            </a:custGeom>
            <a:noFill/>
            <a:ln w="9125" cap="flat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562;p81">
              <a:extLst>
                <a:ext uri="{FF2B5EF4-FFF2-40B4-BE49-F238E27FC236}">
                  <a16:creationId xmlns:a16="http://schemas.microsoft.com/office/drawing/2014/main" id="{BE90B0DE-AD81-46FC-8B5C-2330B2548CA8}"/>
                </a:ext>
              </a:extLst>
            </p:cNvPr>
            <p:cNvSpPr/>
            <p:nvPr/>
          </p:nvSpPr>
          <p:spPr>
            <a:xfrm>
              <a:off x="5709196" y="2267868"/>
              <a:ext cx="97587" cy="31255"/>
            </a:xfrm>
            <a:custGeom>
              <a:avLst/>
              <a:gdLst/>
              <a:ahLst/>
              <a:cxnLst/>
              <a:rect l="l" t="t" r="r" b="b"/>
              <a:pathLst>
                <a:path w="5411" h="1733" extrusionOk="0">
                  <a:moveTo>
                    <a:pt x="3309" y="0"/>
                  </a:moveTo>
                  <a:cubicBezTo>
                    <a:pt x="3047" y="0"/>
                    <a:pt x="2781" y="31"/>
                    <a:pt x="2523" y="91"/>
                  </a:cubicBezTo>
                  <a:cubicBezTo>
                    <a:pt x="2037" y="213"/>
                    <a:pt x="1550" y="426"/>
                    <a:pt x="1125" y="699"/>
                  </a:cubicBezTo>
                  <a:cubicBezTo>
                    <a:pt x="699" y="973"/>
                    <a:pt x="304" y="1307"/>
                    <a:pt x="0" y="1733"/>
                  </a:cubicBezTo>
                  <a:cubicBezTo>
                    <a:pt x="395" y="1429"/>
                    <a:pt x="821" y="1186"/>
                    <a:pt x="1277" y="942"/>
                  </a:cubicBezTo>
                  <a:cubicBezTo>
                    <a:pt x="1702" y="730"/>
                    <a:pt x="2158" y="547"/>
                    <a:pt x="2614" y="456"/>
                  </a:cubicBezTo>
                  <a:cubicBezTo>
                    <a:pt x="2881" y="385"/>
                    <a:pt x="3159" y="355"/>
                    <a:pt x="3434" y="355"/>
                  </a:cubicBezTo>
                  <a:cubicBezTo>
                    <a:pt x="3629" y="355"/>
                    <a:pt x="3823" y="370"/>
                    <a:pt x="4012" y="395"/>
                  </a:cubicBezTo>
                  <a:cubicBezTo>
                    <a:pt x="4499" y="426"/>
                    <a:pt x="4955" y="608"/>
                    <a:pt x="5411" y="790"/>
                  </a:cubicBezTo>
                  <a:cubicBezTo>
                    <a:pt x="5046" y="487"/>
                    <a:pt x="4590" y="183"/>
                    <a:pt x="4073" y="91"/>
                  </a:cubicBezTo>
                  <a:cubicBezTo>
                    <a:pt x="3830" y="31"/>
                    <a:pt x="3572" y="0"/>
                    <a:pt x="3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63;p81">
              <a:extLst>
                <a:ext uri="{FF2B5EF4-FFF2-40B4-BE49-F238E27FC236}">
                  <a16:creationId xmlns:a16="http://schemas.microsoft.com/office/drawing/2014/main" id="{F502A2E7-2FD2-4C61-9452-D5ADE3FD4166}"/>
                </a:ext>
              </a:extLst>
            </p:cNvPr>
            <p:cNvSpPr/>
            <p:nvPr/>
          </p:nvSpPr>
          <p:spPr>
            <a:xfrm>
              <a:off x="5984933" y="2245721"/>
              <a:ext cx="97587" cy="31471"/>
            </a:xfrm>
            <a:custGeom>
              <a:avLst/>
              <a:gdLst/>
              <a:ahLst/>
              <a:cxnLst/>
              <a:rect l="l" t="t" r="r" b="b"/>
              <a:pathLst>
                <a:path w="5411" h="1745" extrusionOk="0">
                  <a:moveTo>
                    <a:pt x="3266" y="1"/>
                  </a:moveTo>
                  <a:cubicBezTo>
                    <a:pt x="3018" y="1"/>
                    <a:pt x="2767" y="32"/>
                    <a:pt x="2523" y="104"/>
                  </a:cubicBezTo>
                  <a:cubicBezTo>
                    <a:pt x="2037" y="225"/>
                    <a:pt x="1550" y="438"/>
                    <a:pt x="1125" y="711"/>
                  </a:cubicBezTo>
                  <a:cubicBezTo>
                    <a:pt x="699" y="985"/>
                    <a:pt x="304" y="1319"/>
                    <a:pt x="0" y="1745"/>
                  </a:cubicBezTo>
                  <a:cubicBezTo>
                    <a:pt x="395" y="1441"/>
                    <a:pt x="821" y="1198"/>
                    <a:pt x="1277" y="955"/>
                  </a:cubicBezTo>
                  <a:cubicBezTo>
                    <a:pt x="1702" y="742"/>
                    <a:pt x="2158" y="560"/>
                    <a:pt x="2614" y="468"/>
                  </a:cubicBezTo>
                  <a:cubicBezTo>
                    <a:pt x="2918" y="387"/>
                    <a:pt x="3236" y="360"/>
                    <a:pt x="3549" y="360"/>
                  </a:cubicBezTo>
                  <a:cubicBezTo>
                    <a:pt x="3705" y="360"/>
                    <a:pt x="3860" y="367"/>
                    <a:pt x="4012" y="377"/>
                  </a:cubicBezTo>
                  <a:cubicBezTo>
                    <a:pt x="4499" y="438"/>
                    <a:pt x="4955" y="620"/>
                    <a:pt x="5411" y="803"/>
                  </a:cubicBezTo>
                  <a:cubicBezTo>
                    <a:pt x="5046" y="499"/>
                    <a:pt x="4590" y="195"/>
                    <a:pt x="4073" y="104"/>
                  </a:cubicBezTo>
                  <a:cubicBezTo>
                    <a:pt x="3817" y="39"/>
                    <a:pt x="3543" y="1"/>
                    <a:pt x="3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64;p81">
              <a:extLst>
                <a:ext uri="{FF2B5EF4-FFF2-40B4-BE49-F238E27FC236}">
                  <a16:creationId xmlns:a16="http://schemas.microsoft.com/office/drawing/2014/main" id="{7D5F94EE-8F2E-4C32-A7B8-AC2C7F11D85F}"/>
                </a:ext>
              </a:extLst>
            </p:cNvPr>
            <p:cNvSpPr/>
            <p:nvPr/>
          </p:nvSpPr>
          <p:spPr>
            <a:xfrm>
              <a:off x="6203103" y="2330360"/>
              <a:ext cx="63159" cy="82654"/>
            </a:xfrm>
            <a:custGeom>
              <a:avLst/>
              <a:gdLst/>
              <a:ahLst/>
              <a:cxnLst/>
              <a:rect l="l" t="t" r="r" b="b"/>
              <a:pathLst>
                <a:path w="3502" h="4583" extrusionOk="0">
                  <a:moveTo>
                    <a:pt x="3071" y="0"/>
                  </a:moveTo>
                  <a:cubicBezTo>
                    <a:pt x="1581" y="91"/>
                    <a:pt x="669" y="1095"/>
                    <a:pt x="274" y="2341"/>
                  </a:cubicBezTo>
                  <a:cubicBezTo>
                    <a:pt x="244" y="2371"/>
                    <a:pt x="244" y="2402"/>
                    <a:pt x="244" y="2432"/>
                  </a:cubicBezTo>
                  <a:cubicBezTo>
                    <a:pt x="61" y="3040"/>
                    <a:pt x="1" y="3739"/>
                    <a:pt x="31" y="4377"/>
                  </a:cubicBezTo>
                  <a:cubicBezTo>
                    <a:pt x="46" y="4514"/>
                    <a:pt x="153" y="4582"/>
                    <a:pt x="251" y="4582"/>
                  </a:cubicBezTo>
                  <a:cubicBezTo>
                    <a:pt x="350" y="4582"/>
                    <a:pt x="441" y="4514"/>
                    <a:pt x="426" y="4377"/>
                  </a:cubicBezTo>
                  <a:cubicBezTo>
                    <a:pt x="365" y="3769"/>
                    <a:pt x="426" y="3131"/>
                    <a:pt x="609" y="2523"/>
                  </a:cubicBezTo>
                  <a:cubicBezTo>
                    <a:pt x="1051" y="2177"/>
                    <a:pt x="1616" y="1977"/>
                    <a:pt x="2178" y="1977"/>
                  </a:cubicBezTo>
                  <a:cubicBezTo>
                    <a:pt x="2505" y="1977"/>
                    <a:pt x="2830" y="2044"/>
                    <a:pt x="3131" y="2189"/>
                  </a:cubicBezTo>
                  <a:cubicBezTo>
                    <a:pt x="3157" y="2200"/>
                    <a:pt x="3181" y="2204"/>
                    <a:pt x="3205" y="2204"/>
                  </a:cubicBezTo>
                  <a:cubicBezTo>
                    <a:pt x="3382" y="2204"/>
                    <a:pt x="3501" y="1935"/>
                    <a:pt x="3314" y="1854"/>
                  </a:cubicBezTo>
                  <a:cubicBezTo>
                    <a:pt x="2950" y="1679"/>
                    <a:pt x="2575" y="1600"/>
                    <a:pt x="2203" y="1600"/>
                  </a:cubicBezTo>
                  <a:cubicBezTo>
                    <a:pt x="1736" y="1600"/>
                    <a:pt x="1275" y="1726"/>
                    <a:pt x="852" y="1946"/>
                  </a:cubicBezTo>
                  <a:cubicBezTo>
                    <a:pt x="1247" y="1095"/>
                    <a:pt x="1946" y="456"/>
                    <a:pt x="3071" y="395"/>
                  </a:cubicBezTo>
                  <a:cubicBezTo>
                    <a:pt x="3314" y="395"/>
                    <a:pt x="3314" y="0"/>
                    <a:pt x="30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65;p81">
              <a:extLst>
                <a:ext uri="{FF2B5EF4-FFF2-40B4-BE49-F238E27FC236}">
                  <a16:creationId xmlns:a16="http://schemas.microsoft.com/office/drawing/2014/main" id="{CE267F7D-F84D-4B5D-82F4-F7735A986ECB}"/>
                </a:ext>
              </a:extLst>
            </p:cNvPr>
            <p:cNvSpPr/>
            <p:nvPr/>
          </p:nvSpPr>
          <p:spPr>
            <a:xfrm>
              <a:off x="5592330" y="2363255"/>
              <a:ext cx="59317" cy="82240"/>
            </a:xfrm>
            <a:custGeom>
              <a:avLst/>
              <a:gdLst/>
              <a:ahLst/>
              <a:cxnLst/>
              <a:rect l="l" t="t" r="r" b="b"/>
              <a:pathLst>
                <a:path w="3289" h="4560" extrusionOk="0">
                  <a:moveTo>
                    <a:pt x="431" y="0"/>
                  </a:moveTo>
                  <a:cubicBezTo>
                    <a:pt x="188" y="0"/>
                    <a:pt x="188" y="365"/>
                    <a:pt x="431" y="395"/>
                  </a:cubicBezTo>
                  <a:cubicBezTo>
                    <a:pt x="1465" y="456"/>
                    <a:pt x="2134" y="1094"/>
                    <a:pt x="2498" y="1945"/>
                  </a:cubicBezTo>
                  <a:cubicBezTo>
                    <a:pt x="2117" y="1713"/>
                    <a:pt x="1689" y="1589"/>
                    <a:pt x="1257" y="1589"/>
                  </a:cubicBezTo>
                  <a:cubicBezTo>
                    <a:pt x="897" y="1589"/>
                    <a:pt x="533" y="1675"/>
                    <a:pt x="188" y="1854"/>
                  </a:cubicBezTo>
                  <a:cubicBezTo>
                    <a:pt x="1" y="1935"/>
                    <a:pt x="120" y="2204"/>
                    <a:pt x="297" y="2204"/>
                  </a:cubicBezTo>
                  <a:cubicBezTo>
                    <a:pt x="321" y="2204"/>
                    <a:pt x="345" y="2199"/>
                    <a:pt x="371" y="2189"/>
                  </a:cubicBezTo>
                  <a:cubicBezTo>
                    <a:pt x="649" y="2044"/>
                    <a:pt x="949" y="1976"/>
                    <a:pt x="1249" y="1976"/>
                  </a:cubicBezTo>
                  <a:cubicBezTo>
                    <a:pt x="1767" y="1976"/>
                    <a:pt x="2288" y="2176"/>
                    <a:pt x="2711" y="2523"/>
                  </a:cubicBezTo>
                  <a:cubicBezTo>
                    <a:pt x="2863" y="3131"/>
                    <a:pt x="2924" y="3769"/>
                    <a:pt x="2893" y="4377"/>
                  </a:cubicBezTo>
                  <a:cubicBezTo>
                    <a:pt x="2878" y="4499"/>
                    <a:pt x="2962" y="4559"/>
                    <a:pt x="3053" y="4559"/>
                  </a:cubicBezTo>
                  <a:cubicBezTo>
                    <a:pt x="3144" y="4559"/>
                    <a:pt x="3243" y="4499"/>
                    <a:pt x="3258" y="4377"/>
                  </a:cubicBezTo>
                  <a:cubicBezTo>
                    <a:pt x="3289" y="3708"/>
                    <a:pt x="3228" y="3040"/>
                    <a:pt x="3045" y="2432"/>
                  </a:cubicBezTo>
                  <a:cubicBezTo>
                    <a:pt x="3045" y="2371"/>
                    <a:pt x="3045" y="2340"/>
                    <a:pt x="3015" y="2310"/>
                  </a:cubicBezTo>
                  <a:cubicBezTo>
                    <a:pt x="2650" y="1064"/>
                    <a:pt x="1799" y="91"/>
                    <a:pt x="4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66;p81">
              <a:extLst>
                <a:ext uri="{FF2B5EF4-FFF2-40B4-BE49-F238E27FC236}">
                  <a16:creationId xmlns:a16="http://schemas.microsoft.com/office/drawing/2014/main" id="{C21ADD58-0924-485E-8FF2-13F50F701A79}"/>
                </a:ext>
              </a:extLst>
            </p:cNvPr>
            <p:cNvSpPr/>
            <p:nvPr/>
          </p:nvSpPr>
          <p:spPr>
            <a:xfrm>
              <a:off x="5756881" y="2933973"/>
              <a:ext cx="81248" cy="190666"/>
            </a:xfrm>
            <a:custGeom>
              <a:avLst/>
              <a:gdLst/>
              <a:ahLst/>
              <a:cxnLst/>
              <a:rect l="l" t="t" r="r" b="b"/>
              <a:pathLst>
                <a:path w="4505" h="10572" extrusionOk="0">
                  <a:moveTo>
                    <a:pt x="1079" y="0"/>
                  </a:moveTo>
                  <a:cubicBezTo>
                    <a:pt x="967" y="0"/>
                    <a:pt x="858" y="64"/>
                    <a:pt x="821" y="210"/>
                  </a:cubicBezTo>
                  <a:cubicBezTo>
                    <a:pt x="1" y="3796"/>
                    <a:pt x="1490" y="7778"/>
                    <a:pt x="3891" y="10483"/>
                  </a:cubicBezTo>
                  <a:cubicBezTo>
                    <a:pt x="3947" y="10546"/>
                    <a:pt x="4012" y="10572"/>
                    <a:pt x="4076" y="10572"/>
                  </a:cubicBezTo>
                  <a:cubicBezTo>
                    <a:pt x="4294" y="10572"/>
                    <a:pt x="4504" y="10276"/>
                    <a:pt x="4317" y="10088"/>
                  </a:cubicBezTo>
                  <a:cubicBezTo>
                    <a:pt x="3557" y="9237"/>
                    <a:pt x="2949" y="8204"/>
                    <a:pt x="2432" y="7201"/>
                  </a:cubicBezTo>
                  <a:cubicBezTo>
                    <a:pt x="1368" y="5103"/>
                    <a:pt x="852" y="2702"/>
                    <a:pt x="1368" y="362"/>
                  </a:cubicBezTo>
                  <a:cubicBezTo>
                    <a:pt x="1423" y="143"/>
                    <a:pt x="1248" y="0"/>
                    <a:pt x="10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67;p81">
              <a:extLst>
                <a:ext uri="{FF2B5EF4-FFF2-40B4-BE49-F238E27FC236}">
                  <a16:creationId xmlns:a16="http://schemas.microsoft.com/office/drawing/2014/main" id="{A12303D8-8953-44E4-AF30-C11AD9004F21}"/>
                </a:ext>
              </a:extLst>
            </p:cNvPr>
            <p:cNvSpPr/>
            <p:nvPr/>
          </p:nvSpPr>
          <p:spPr>
            <a:xfrm>
              <a:off x="6493088" y="3746865"/>
              <a:ext cx="144190" cy="614759"/>
            </a:xfrm>
            <a:custGeom>
              <a:avLst/>
              <a:gdLst/>
              <a:ahLst/>
              <a:cxnLst/>
              <a:rect l="l" t="t" r="r" b="b"/>
              <a:pathLst>
                <a:path w="7995" h="34087" extrusionOk="0">
                  <a:moveTo>
                    <a:pt x="62" y="0"/>
                  </a:moveTo>
                  <a:lnTo>
                    <a:pt x="4013" y="27995"/>
                  </a:lnTo>
                  <a:cubicBezTo>
                    <a:pt x="4013" y="27995"/>
                    <a:pt x="3041" y="31581"/>
                    <a:pt x="62" y="33162"/>
                  </a:cubicBezTo>
                  <a:cubicBezTo>
                    <a:pt x="31" y="33192"/>
                    <a:pt x="31" y="33192"/>
                    <a:pt x="1" y="33192"/>
                  </a:cubicBezTo>
                  <a:cubicBezTo>
                    <a:pt x="62" y="33405"/>
                    <a:pt x="123" y="33557"/>
                    <a:pt x="275" y="33709"/>
                  </a:cubicBezTo>
                  <a:cubicBezTo>
                    <a:pt x="576" y="33989"/>
                    <a:pt x="985" y="34086"/>
                    <a:pt x="1393" y="34086"/>
                  </a:cubicBezTo>
                  <a:cubicBezTo>
                    <a:pt x="1560" y="34086"/>
                    <a:pt x="1727" y="34070"/>
                    <a:pt x="1885" y="34044"/>
                  </a:cubicBezTo>
                  <a:cubicBezTo>
                    <a:pt x="2797" y="33861"/>
                    <a:pt x="3648" y="33375"/>
                    <a:pt x="4226" y="32676"/>
                  </a:cubicBezTo>
                  <a:cubicBezTo>
                    <a:pt x="4834" y="31977"/>
                    <a:pt x="5168" y="31065"/>
                    <a:pt x="5776" y="30305"/>
                  </a:cubicBezTo>
                  <a:cubicBezTo>
                    <a:pt x="5989" y="30031"/>
                    <a:pt x="6262" y="29788"/>
                    <a:pt x="6536" y="29575"/>
                  </a:cubicBezTo>
                  <a:cubicBezTo>
                    <a:pt x="7995" y="20305"/>
                    <a:pt x="5959" y="3496"/>
                    <a:pt x="5503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68;p81">
              <a:extLst>
                <a:ext uri="{FF2B5EF4-FFF2-40B4-BE49-F238E27FC236}">
                  <a16:creationId xmlns:a16="http://schemas.microsoft.com/office/drawing/2014/main" id="{2895AF97-0F94-4205-8382-32402E2B02C4}"/>
                </a:ext>
              </a:extLst>
            </p:cNvPr>
            <p:cNvSpPr/>
            <p:nvPr/>
          </p:nvSpPr>
          <p:spPr>
            <a:xfrm>
              <a:off x="6592316" y="3746324"/>
              <a:ext cx="57027" cy="533944"/>
            </a:xfrm>
            <a:custGeom>
              <a:avLst/>
              <a:gdLst/>
              <a:ahLst/>
              <a:cxnLst/>
              <a:rect l="l" t="t" r="r" b="b"/>
              <a:pathLst>
                <a:path w="3162" h="29606" extrusionOk="0">
                  <a:moveTo>
                    <a:pt x="1" y="0"/>
                  </a:moveTo>
                  <a:cubicBezTo>
                    <a:pt x="457" y="3526"/>
                    <a:pt x="2493" y="20335"/>
                    <a:pt x="1034" y="29605"/>
                  </a:cubicBezTo>
                  <a:cubicBezTo>
                    <a:pt x="1520" y="29241"/>
                    <a:pt x="2098" y="28967"/>
                    <a:pt x="2706" y="28845"/>
                  </a:cubicBezTo>
                  <a:cubicBezTo>
                    <a:pt x="2706" y="28572"/>
                    <a:pt x="2675" y="28298"/>
                    <a:pt x="2645" y="28025"/>
                  </a:cubicBezTo>
                  <a:lnTo>
                    <a:pt x="3162" y="0"/>
                  </a:ln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9;p81">
              <a:extLst>
                <a:ext uri="{FF2B5EF4-FFF2-40B4-BE49-F238E27FC236}">
                  <a16:creationId xmlns:a16="http://schemas.microsoft.com/office/drawing/2014/main" id="{F802C7DC-8A3F-47F2-9C35-6ADFEE485574}"/>
                </a:ext>
              </a:extLst>
            </p:cNvPr>
            <p:cNvSpPr/>
            <p:nvPr/>
          </p:nvSpPr>
          <p:spPr>
            <a:xfrm>
              <a:off x="6692086" y="3737540"/>
              <a:ext cx="168321" cy="630305"/>
            </a:xfrm>
            <a:custGeom>
              <a:avLst/>
              <a:gdLst/>
              <a:ahLst/>
              <a:cxnLst/>
              <a:rect l="l" t="t" r="r" b="b"/>
              <a:pathLst>
                <a:path w="9333" h="34949" extrusionOk="0">
                  <a:moveTo>
                    <a:pt x="7265" y="1"/>
                  </a:moveTo>
                  <a:lnTo>
                    <a:pt x="1" y="578"/>
                  </a:lnTo>
                  <a:lnTo>
                    <a:pt x="2098" y="27873"/>
                  </a:lnTo>
                  <a:cubicBezTo>
                    <a:pt x="2098" y="28177"/>
                    <a:pt x="2128" y="28512"/>
                    <a:pt x="2159" y="28816"/>
                  </a:cubicBezTo>
                  <a:lnTo>
                    <a:pt x="2189" y="29150"/>
                  </a:lnTo>
                  <a:lnTo>
                    <a:pt x="2219" y="29150"/>
                  </a:lnTo>
                  <a:cubicBezTo>
                    <a:pt x="2219" y="29211"/>
                    <a:pt x="2219" y="29272"/>
                    <a:pt x="2250" y="29332"/>
                  </a:cubicBezTo>
                  <a:cubicBezTo>
                    <a:pt x="3861" y="29849"/>
                    <a:pt x="5259" y="31035"/>
                    <a:pt x="5989" y="32554"/>
                  </a:cubicBezTo>
                  <a:cubicBezTo>
                    <a:pt x="6232" y="33071"/>
                    <a:pt x="6414" y="33649"/>
                    <a:pt x="6779" y="34105"/>
                  </a:cubicBezTo>
                  <a:cubicBezTo>
                    <a:pt x="7144" y="34530"/>
                    <a:pt x="7660" y="34834"/>
                    <a:pt x="8238" y="34925"/>
                  </a:cubicBezTo>
                  <a:cubicBezTo>
                    <a:pt x="8332" y="34941"/>
                    <a:pt x="8428" y="34949"/>
                    <a:pt x="8525" y="34949"/>
                  </a:cubicBezTo>
                  <a:cubicBezTo>
                    <a:pt x="8803" y="34949"/>
                    <a:pt x="9084" y="34886"/>
                    <a:pt x="9332" y="34773"/>
                  </a:cubicBezTo>
                  <a:cubicBezTo>
                    <a:pt x="8359" y="32190"/>
                    <a:pt x="5928" y="29758"/>
                    <a:pt x="5928" y="29758"/>
                  </a:cubicBezTo>
                  <a:lnTo>
                    <a:pt x="7265" y="1"/>
                  </a:ln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0;p81">
              <a:extLst>
                <a:ext uri="{FF2B5EF4-FFF2-40B4-BE49-F238E27FC236}">
                  <a16:creationId xmlns:a16="http://schemas.microsoft.com/office/drawing/2014/main" id="{02CE0C33-E36E-442F-AA61-47F8A614FE18}"/>
                </a:ext>
              </a:extLst>
            </p:cNvPr>
            <p:cNvSpPr/>
            <p:nvPr/>
          </p:nvSpPr>
          <p:spPr>
            <a:xfrm>
              <a:off x="6798438" y="3734799"/>
              <a:ext cx="76216" cy="629890"/>
            </a:xfrm>
            <a:custGeom>
              <a:avLst/>
              <a:gdLst/>
              <a:ahLst/>
              <a:cxnLst/>
              <a:rect l="l" t="t" r="r" b="b"/>
              <a:pathLst>
                <a:path w="4226" h="34926" extrusionOk="0">
                  <a:moveTo>
                    <a:pt x="3192" y="1"/>
                  </a:moveTo>
                  <a:lnTo>
                    <a:pt x="1368" y="153"/>
                  </a:lnTo>
                  <a:lnTo>
                    <a:pt x="0" y="29910"/>
                  </a:lnTo>
                  <a:cubicBezTo>
                    <a:pt x="0" y="29910"/>
                    <a:pt x="2462" y="32342"/>
                    <a:pt x="3465" y="34925"/>
                  </a:cubicBezTo>
                  <a:cubicBezTo>
                    <a:pt x="3648" y="34834"/>
                    <a:pt x="3800" y="34682"/>
                    <a:pt x="3921" y="34530"/>
                  </a:cubicBezTo>
                  <a:cubicBezTo>
                    <a:pt x="4165" y="34196"/>
                    <a:pt x="4225" y="33801"/>
                    <a:pt x="4225" y="33375"/>
                  </a:cubicBezTo>
                  <a:cubicBezTo>
                    <a:pt x="4073" y="33102"/>
                    <a:pt x="3891" y="32858"/>
                    <a:pt x="3709" y="32615"/>
                  </a:cubicBezTo>
                  <a:cubicBezTo>
                    <a:pt x="2888" y="31582"/>
                    <a:pt x="1854" y="30731"/>
                    <a:pt x="1095" y="29636"/>
                  </a:cubicBezTo>
                  <a:cubicBezTo>
                    <a:pt x="1095" y="29636"/>
                    <a:pt x="1064" y="29606"/>
                    <a:pt x="1064" y="29606"/>
                  </a:cubicBezTo>
                  <a:lnTo>
                    <a:pt x="3192" y="1"/>
                  </a:ln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71;p81">
              <a:extLst>
                <a:ext uri="{FF2B5EF4-FFF2-40B4-BE49-F238E27FC236}">
                  <a16:creationId xmlns:a16="http://schemas.microsoft.com/office/drawing/2014/main" id="{7192D9C6-161D-4E12-8512-0627466F97A3}"/>
                </a:ext>
              </a:extLst>
            </p:cNvPr>
            <p:cNvSpPr/>
            <p:nvPr/>
          </p:nvSpPr>
          <p:spPr>
            <a:xfrm>
              <a:off x="6377967" y="2650000"/>
              <a:ext cx="480777" cy="121334"/>
            </a:xfrm>
            <a:custGeom>
              <a:avLst/>
              <a:gdLst/>
              <a:ahLst/>
              <a:cxnLst/>
              <a:rect l="l" t="t" r="r" b="b"/>
              <a:pathLst>
                <a:path w="26658" h="6571" extrusionOk="0">
                  <a:moveTo>
                    <a:pt x="11842" y="1"/>
                  </a:moveTo>
                  <a:cubicBezTo>
                    <a:pt x="6595" y="1"/>
                    <a:pt x="3012" y="1164"/>
                    <a:pt x="1" y="6571"/>
                  </a:cubicBezTo>
                  <a:cubicBezTo>
                    <a:pt x="6293" y="6267"/>
                    <a:pt x="12615" y="5963"/>
                    <a:pt x="18907" y="5659"/>
                  </a:cubicBezTo>
                  <a:cubicBezTo>
                    <a:pt x="21491" y="5537"/>
                    <a:pt x="24074" y="5416"/>
                    <a:pt x="26658" y="5203"/>
                  </a:cubicBezTo>
                  <a:cubicBezTo>
                    <a:pt x="24956" y="2558"/>
                    <a:pt x="22433" y="613"/>
                    <a:pt x="18664" y="340"/>
                  </a:cubicBezTo>
                  <a:cubicBezTo>
                    <a:pt x="16105" y="171"/>
                    <a:pt x="13851" y="1"/>
                    <a:pt x="1184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72;p81">
              <a:extLst>
                <a:ext uri="{FF2B5EF4-FFF2-40B4-BE49-F238E27FC236}">
                  <a16:creationId xmlns:a16="http://schemas.microsoft.com/office/drawing/2014/main" id="{47234E9B-87E8-4101-96B3-D5D61983CC7A}"/>
                </a:ext>
              </a:extLst>
            </p:cNvPr>
            <p:cNvSpPr/>
            <p:nvPr/>
          </p:nvSpPr>
          <p:spPr>
            <a:xfrm>
              <a:off x="6329181" y="2746053"/>
              <a:ext cx="565740" cy="143141"/>
            </a:xfrm>
            <a:custGeom>
              <a:avLst/>
              <a:gdLst/>
              <a:ahLst/>
              <a:cxnLst/>
              <a:rect l="l" t="t" r="r" b="b"/>
              <a:pathLst>
                <a:path w="31369" h="7752" extrusionOk="0">
                  <a:moveTo>
                    <a:pt x="29363" y="1"/>
                  </a:moveTo>
                  <a:cubicBezTo>
                    <a:pt x="26779" y="214"/>
                    <a:pt x="24196" y="335"/>
                    <a:pt x="21612" y="457"/>
                  </a:cubicBezTo>
                  <a:cubicBezTo>
                    <a:pt x="15320" y="761"/>
                    <a:pt x="8998" y="1065"/>
                    <a:pt x="2706" y="1369"/>
                  </a:cubicBezTo>
                  <a:cubicBezTo>
                    <a:pt x="1764" y="3040"/>
                    <a:pt x="882" y="5138"/>
                    <a:pt x="1" y="7752"/>
                  </a:cubicBezTo>
                  <a:cubicBezTo>
                    <a:pt x="10457" y="6627"/>
                    <a:pt x="20913" y="5563"/>
                    <a:pt x="31369" y="4621"/>
                  </a:cubicBezTo>
                  <a:cubicBezTo>
                    <a:pt x="30883" y="2980"/>
                    <a:pt x="30244" y="1399"/>
                    <a:pt x="29363" y="1"/>
                  </a:cubicBezTo>
                  <a:close/>
                </a:path>
              </a:pathLst>
            </a:custGeom>
            <a:solidFill>
              <a:srgbClr val="A7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573;p81">
              <a:extLst>
                <a:ext uri="{FF2B5EF4-FFF2-40B4-BE49-F238E27FC236}">
                  <a16:creationId xmlns:a16="http://schemas.microsoft.com/office/drawing/2014/main" id="{E5F35AD9-6F8C-4438-800E-0910A5E422BD}"/>
                </a:ext>
              </a:extLst>
            </p:cNvPr>
            <p:cNvSpPr/>
            <p:nvPr/>
          </p:nvSpPr>
          <p:spPr>
            <a:xfrm>
              <a:off x="6250600" y="2952895"/>
              <a:ext cx="670631" cy="303435"/>
            </a:xfrm>
            <a:custGeom>
              <a:avLst/>
              <a:gdLst/>
              <a:ahLst/>
              <a:cxnLst/>
              <a:rect l="l" t="t" r="r" b="b"/>
              <a:pathLst>
                <a:path w="37185" h="16433" extrusionOk="0">
                  <a:moveTo>
                    <a:pt x="33283" y="0"/>
                  </a:moveTo>
                  <a:cubicBezTo>
                    <a:pt x="23200" y="0"/>
                    <a:pt x="13098" y="345"/>
                    <a:pt x="3020" y="1079"/>
                  </a:cubicBezTo>
                  <a:cubicBezTo>
                    <a:pt x="2655" y="2477"/>
                    <a:pt x="2291" y="3966"/>
                    <a:pt x="1896" y="5608"/>
                  </a:cubicBezTo>
                  <a:cubicBezTo>
                    <a:pt x="0" y="13772"/>
                    <a:pt x="3672" y="16432"/>
                    <a:pt x="9262" y="16432"/>
                  </a:cubicBezTo>
                  <a:cubicBezTo>
                    <a:pt x="19717" y="16432"/>
                    <a:pt x="36881" y="7127"/>
                    <a:pt x="36881" y="7127"/>
                  </a:cubicBezTo>
                  <a:cubicBezTo>
                    <a:pt x="36881" y="7127"/>
                    <a:pt x="37185" y="3997"/>
                    <a:pt x="36881" y="15"/>
                  </a:cubicBezTo>
                  <a:cubicBezTo>
                    <a:pt x="35682" y="5"/>
                    <a:pt x="34482" y="0"/>
                    <a:pt x="33283" y="0"/>
                  </a:cubicBezTo>
                  <a:close/>
                </a:path>
              </a:pathLst>
            </a:custGeom>
            <a:solidFill>
              <a:srgbClr val="A7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574;p81">
              <a:extLst>
                <a:ext uri="{FF2B5EF4-FFF2-40B4-BE49-F238E27FC236}">
                  <a16:creationId xmlns:a16="http://schemas.microsoft.com/office/drawing/2014/main" id="{B7B097FA-DFEF-4078-8338-BF2281F608A2}"/>
                </a:ext>
              </a:extLst>
            </p:cNvPr>
            <p:cNvSpPr/>
            <p:nvPr/>
          </p:nvSpPr>
          <p:spPr>
            <a:xfrm>
              <a:off x="6305067" y="2831360"/>
              <a:ext cx="610701" cy="141460"/>
            </a:xfrm>
            <a:custGeom>
              <a:avLst/>
              <a:gdLst/>
              <a:ahLst/>
              <a:cxnLst/>
              <a:rect l="l" t="t" r="r" b="b"/>
              <a:pathLst>
                <a:path w="33862" h="7661" extrusionOk="0">
                  <a:moveTo>
                    <a:pt x="32706" y="1"/>
                  </a:moveTo>
                  <a:cubicBezTo>
                    <a:pt x="22250" y="974"/>
                    <a:pt x="11794" y="2007"/>
                    <a:pt x="1338" y="3132"/>
                  </a:cubicBezTo>
                  <a:cubicBezTo>
                    <a:pt x="912" y="4500"/>
                    <a:pt x="456" y="6019"/>
                    <a:pt x="0" y="7661"/>
                  </a:cubicBezTo>
                  <a:cubicBezTo>
                    <a:pt x="10078" y="6927"/>
                    <a:pt x="20180" y="6582"/>
                    <a:pt x="30263" y="6582"/>
                  </a:cubicBezTo>
                  <a:cubicBezTo>
                    <a:pt x="31462" y="6582"/>
                    <a:pt x="32662" y="6587"/>
                    <a:pt x="33861" y="6597"/>
                  </a:cubicBezTo>
                  <a:cubicBezTo>
                    <a:pt x="33679" y="4530"/>
                    <a:pt x="33344" y="2220"/>
                    <a:pt x="32706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575;p81">
              <a:extLst>
                <a:ext uri="{FF2B5EF4-FFF2-40B4-BE49-F238E27FC236}">
                  <a16:creationId xmlns:a16="http://schemas.microsoft.com/office/drawing/2014/main" id="{808A3608-9DDA-4669-9C39-AA17A0138291}"/>
                </a:ext>
              </a:extLst>
            </p:cNvPr>
            <p:cNvSpPr/>
            <p:nvPr/>
          </p:nvSpPr>
          <p:spPr>
            <a:xfrm>
              <a:off x="6451733" y="4266543"/>
              <a:ext cx="191586" cy="144478"/>
            </a:xfrm>
            <a:custGeom>
              <a:avLst/>
              <a:gdLst/>
              <a:ahLst/>
              <a:cxnLst/>
              <a:rect l="l" t="t" r="r" b="b"/>
              <a:pathLst>
                <a:path w="10623" h="8011" extrusionOk="0">
                  <a:moveTo>
                    <a:pt x="10501" y="0"/>
                  </a:moveTo>
                  <a:lnTo>
                    <a:pt x="10501" y="0"/>
                  </a:lnTo>
                  <a:cubicBezTo>
                    <a:pt x="9559" y="213"/>
                    <a:pt x="8677" y="730"/>
                    <a:pt x="8039" y="1490"/>
                  </a:cubicBezTo>
                  <a:cubicBezTo>
                    <a:pt x="7461" y="2219"/>
                    <a:pt x="7127" y="3131"/>
                    <a:pt x="6519" y="3861"/>
                  </a:cubicBezTo>
                  <a:cubicBezTo>
                    <a:pt x="5941" y="4560"/>
                    <a:pt x="5090" y="5046"/>
                    <a:pt x="4178" y="5198"/>
                  </a:cubicBezTo>
                  <a:cubicBezTo>
                    <a:pt x="4016" y="5234"/>
                    <a:pt x="3846" y="5254"/>
                    <a:pt x="3675" y="5254"/>
                  </a:cubicBezTo>
                  <a:cubicBezTo>
                    <a:pt x="3271" y="5254"/>
                    <a:pt x="2867" y="5142"/>
                    <a:pt x="2568" y="4864"/>
                  </a:cubicBezTo>
                  <a:cubicBezTo>
                    <a:pt x="2446" y="4742"/>
                    <a:pt x="2355" y="4560"/>
                    <a:pt x="2294" y="4377"/>
                  </a:cubicBezTo>
                  <a:lnTo>
                    <a:pt x="2294" y="4377"/>
                  </a:lnTo>
                  <a:cubicBezTo>
                    <a:pt x="0" y="5657"/>
                    <a:pt x="909" y="8011"/>
                    <a:pt x="3087" y="8011"/>
                  </a:cubicBezTo>
                  <a:cubicBezTo>
                    <a:pt x="3650" y="8011"/>
                    <a:pt x="4299" y="7853"/>
                    <a:pt x="4999" y="7478"/>
                  </a:cubicBezTo>
                  <a:cubicBezTo>
                    <a:pt x="8403" y="5624"/>
                    <a:pt x="9528" y="3952"/>
                    <a:pt x="9528" y="3952"/>
                  </a:cubicBezTo>
                  <a:cubicBezTo>
                    <a:pt x="9528" y="3952"/>
                    <a:pt x="10622" y="2706"/>
                    <a:pt x="1050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576;p81">
              <a:extLst>
                <a:ext uri="{FF2B5EF4-FFF2-40B4-BE49-F238E27FC236}">
                  <a16:creationId xmlns:a16="http://schemas.microsoft.com/office/drawing/2014/main" id="{89B6546B-A08D-4FB9-B3CC-3F7B855DCDAF}"/>
                </a:ext>
              </a:extLst>
            </p:cNvPr>
            <p:cNvSpPr/>
            <p:nvPr/>
          </p:nvSpPr>
          <p:spPr>
            <a:xfrm>
              <a:off x="6732647" y="4266543"/>
              <a:ext cx="156814" cy="144424"/>
            </a:xfrm>
            <a:custGeom>
              <a:avLst/>
              <a:gdLst/>
              <a:ahLst/>
              <a:cxnLst/>
              <a:rect l="l" t="t" r="r" b="b"/>
              <a:pathLst>
                <a:path w="8695" h="8008" extrusionOk="0">
                  <a:moveTo>
                    <a:pt x="1" y="0"/>
                  </a:moveTo>
                  <a:lnTo>
                    <a:pt x="1" y="0"/>
                  </a:lnTo>
                  <a:cubicBezTo>
                    <a:pt x="305" y="1429"/>
                    <a:pt x="1004" y="2827"/>
                    <a:pt x="1825" y="4043"/>
                  </a:cubicBezTo>
                  <a:cubicBezTo>
                    <a:pt x="2220" y="4651"/>
                    <a:pt x="2706" y="5289"/>
                    <a:pt x="3223" y="5897"/>
                  </a:cubicBezTo>
                  <a:cubicBezTo>
                    <a:pt x="3952" y="6688"/>
                    <a:pt x="4803" y="7417"/>
                    <a:pt x="5806" y="7782"/>
                  </a:cubicBezTo>
                  <a:cubicBezTo>
                    <a:pt x="6121" y="7911"/>
                    <a:pt x="6470" y="8007"/>
                    <a:pt x="6818" y="8007"/>
                  </a:cubicBezTo>
                  <a:cubicBezTo>
                    <a:pt x="7042" y="8007"/>
                    <a:pt x="7265" y="7968"/>
                    <a:pt x="7478" y="7873"/>
                  </a:cubicBezTo>
                  <a:cubicBezTo>
                    <a:pt x="7934" y="7691"/>
                    <a:pt x="8238" y="7265"/>
                    <a:pt x="8390" y="6779"/>
                  </a:cubicBezTo>
                  <a:cubicBezTo>
                    <a:pt x="8694" y="5836"/>
                    <a:pt x="8390" y="4803"/>
                    <a:pt x="7873" y="3891"/>
                  </a:cubicBezTo>
                  <a:cubicBezTo>
                    <a:pt x="7873" y="4317"/>
                    <a:pt x="7813" y="4712"/>
                    <a:pt x="7569" y="5046"/>
                  </a:cubicBezTo>
                  <a:cubicBezTo>
                    <a:pt x="7291" y="5426"/>
                    <a:pt x="6780" y="5616"/>
                    <a:pt x="6283" y="5616"/>
                  </a:cubicBezTo>
                  <a:cubicBezTo>
                    <a:pt x="6184" y="5616"/>
                    <a:pt x="6085" y="5608"/>
                    <a:pt x="5989" y="5593"/>
                  </a:cubicBezTo>
                  <a:cubicBezTo>
                    <a:pt x="5411" y="5502"/>
                    <a:pt x="4895" y="5198"/>
                    <a:pt x="4530" y="4773"/>
                  </a:cubicBezTo>
                  <a:cubicBezTo>
                    <a:pt x="4165" y="4317"/>
                    <a:pt x="3983" y="3739"/>
                    <a:pt x="3740" y="3222"/>
                  </a:cubicBezTo>
                  <a:cubicBezTo>
                    <a:pt x="3010" y="1703"/>
                    <a:pt x="1612" y="517"/>
                    <a:pt x="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577;p81">
              <a:extLst>
                <a:ext uri="{FF2B5EF4-FFF2-40B4-BE49-F238E27FC236}">
                  <a16:creationId xmlns:a16="http://schemas.microsoft.com/office/drawing/2014/main" id="{1863E151-CCB7-4711-BA33-2B6654D9C91A}"/>
                </a:ext>
              </a:extLst>
            </p:cNvPr>
            <p:cNvSpPr/>
            <p:nvPr/>
          </p:nvSpPr>
          <p:spPr>
            <a:xfrm>
              <a:off x="7002901" y="4297798"/>
              <a:ext cx="240677" cy="25231"/>
            </a:xfrm>
            <a:custGeom>
              <a:avLst/>
              <a:gdLst/>
              <a:ahLst/>
              <a:cxnLst/>
              <a:rect l="l" t="t" r="r" b="b"/>
              <a:pathLst>
                <a:path w="13345" h="1399" extrusionOk="0">
                  <a:moveTo>
                    <a:pt x="275" y="0"/>
                  </a:moveTo>
                  <a:cubicBezTo>
                    <a:pt x="1" y="730"/>
                    <a:pt x="123" y="1398"/>
                    <a:pt x="123" y="1398"/>
                  </a:cubicBezTo>
                  <a:lnTo>
                    <a:pt x="13314" y="1398"/>
                  </a:lnTo>
                  <a:lnTo>
                    <a:pt x="13345" y="0"/>
                  </a:ln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578;p81">
              <a:extLst>
                <a:ext uri="{FF2B5EF4-FFF2-40B4-BE49-F238E27FC236}">
                  <a16:creationId xmlns:a16="http://schemas.microsoft.com/office/drawing/2014/main" id="{BD321539-D581-4619-AFD6-2A9A50018944}"/>
                </a:ext>
              </a:extLst>
            </p:cNvPr>
            <p:cNvSpPr/>
            <p:nvPr/>
          </p:nvSpPr>
          <p:spPr>
            <a:xfrm>
              <a:off x="7007843" y="4251195"/>
              <a:ext cx="111294" cy="46602"/>
            </a:xfrm>
            <a:custGeom>
              <a:avLst/>
              <a:gdLst/>
              <a:ahLst/>
              <a:cxnLst/>
              <a:rect l="l" t="t" r="r" b="b"/>
              <a:pathLst>
                <a:path w="6171" h="2584" extrusionOk="0">
                  <a:moveTo>
                    <a:pt x="5107" y="0"/>
                  </a:moveTo>
                  <a:cubicBezTo>
                    <a:pt x="4408" y="456"/>
                    <a:pt x="3678" y="760"/>
                    <a:pt x="2888" y="851"/>
                  </a:cubicBezTo>
                  <a:cubicBezTo>
                    <a:pt x="1034" y="1064"/>
                    <a:pt x="304" y="1855"/>
                    <a:pt x="1" y="2584"/>
                  </a:cubicBezTo>
                  <a:lnTo>
                    <a:pt x="6171" y="2584"/>
                  </a:lnTo>
                  <a:cubicBezTo>
                    <a:pt x="6049" y="1429"/>
                    <a:pt x="5533" y="548"/>
                    <a:pt x="5107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579;p81">
              <a:extLst>
                <a:ext uri="{FF2B5EF4-FFF2-40B4-BE49-F238E27FC236}">
                  <a16:creationId xmlns:a16="http://schemas.microsoft.com/office/drawing/2014/main" id="{D31CDF5A-ECF5-4416-9858-7A1E84BFB0F2}"/>
                </a:ext>
              </a:extLst>
            </p:cNvPr>
            <p:cNvSpPr/>
            <p:nvPr/>
          </p:nvSpPr>
          <p:spPr>
            <a:xfrm>
              <a:off x="7099929" y="4166773"/>
              <a:ext cx="144749" cy="131024"/>
            </a:xfrm>
            <a:custGeom>
              <a:avLst/>
              <a:gdLst/>
              <a:ahLst/>
              <a:cxnLst/>
              <a:rect l="l" t="t" r="r" b="b"/>
              <a:pathLst>
                <a:path w="8026" h="7265" extrusionOk="0">
                  <a:moveTo>
                    <a:pt x="4226" y="0"/>
                  </a:moveTo>
                  <a:cubicBezTo>
                    <a:pt x="4226" y="0"/>
                    <a:pt x="2493" y="3131"/>
                    <a:pt x="1" y="4712"/>
                  </a:cubicBezTo>
                  <a:cubicBezTo>
                    <a:pt x="427" y="5229"/>
                    <a:pt x="943" y="6110"/>
                    <a:pt x="1065" y="7265"/>
                  </a:cubicBezTo>
                  <a:lnTo>
                    <a:pt x="7934" y="7265"/>
                  </a:lnTo>
                  <a:lnTo>
                    <a:pt x="8025" y="1034"/>
                  </a:lnTo>
                  <a:lnTo>
                    <a:pt x="4226" y="0"/>
                  </a:ln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580;p81">
              <a:extLst>
                <a:ext uri="{FF2B5EF4-FFF2-40B4-BE49-F238E27FC236}">
                  <a16:creationId xmlns:a16="http://schemas.microsoft.com/office/drawing/2014/main" id="{99FB1A25-169E-49D9-B387-0A4DF63CCCCB}"/>
                </a:ext>
              </a:extLst>
            </p:cNvPr>
            <p:cNvSpPr/>
            <p:nvPr/>
          </p:nvSpPr>
          <p:spPr>
            <a:xfrm>
              <a:off x="7342230" y="4292856"/>
              <a:ext cx="186410" cy="63844"/>
            </a:xfrm>
            <a:custGeom>
              <a:avLst/>
              <a:gdLst/>
              <a:ahLst/>
              <a:cxnLst/>
              <a:rect l="l" t="t" r="r" b="b"/>
              <a:pathLst>
                <a:path w="10336" h="3540" extrusionOk="0">
                  <a:moveTo>
                    <a:pt x="1" y="0"/>
                  </a:moveTo>
                  <a:cubicBezTo>
                    <a:pt x="1" y="183"/>
                    <a:pt x="1" y="365"/>
                    <a:pt x="1" y="517"/>
                  </a:cubicBezTo>
                  <a:cubicBezTo>
                    <a:pt x="62" y="1125"/>
                    <a:pt x="183" y="1763"/>
                    <a:pt x="578" y="2189"/>
                  </a:cubicBezTo>
                  <a:cubicBezTo>
                    <a:pt x="882" y="2554"/>
                    <a:pt x="1338" y="2736"/>
                    <a:pt x="1794" y="2888"/>
                  </a:cubicBezTo>
                  <a:cubicBezTo>
                    <a:pt x="3115" y="3341"/>
                    <a:pt x="4513" y="3539"/>
                    <a:pt x="5913" y="3539"/>
                  </a:cubicBezTo>
                  <a:cubicBezTo>
                    <a:pt x="6671" y="3539"/>
                    <a:pt x="7430" y="3481"/>
                    <a:pt x="8177" y="3374"/>
                  </a:cubicBezTo>
                  <a:cubicBezTo>
                    <a:pt x="8603" y="3314"/>
                    <a:pt x="9059" y="3222"/>
                    <a:pt x="9454" y="3010"/>
                  </a:cubicBezTo>
                  <a:cubicBezTo>
                    <a:pt x="9849" y="2797"/>
                    <a:pt x="10214" y="2463"/>
                    <a:pt x="10275" y="2007"/>
                  </a:cubicBezTo>
                  <a:cubicBezTo>
                    <a:pt x="10335" y="1703"/>
                    <a:pt x="10275" y="1399"/>
                    <a:pt x="10123" y="1125"/>
                  </a:cubicBezTo>
                  <a:cubicBezTo>
                    <a:pt x="9092" y="1776"/>
                    <a:pt x="7650" y="2112"/>
                    <a:pt x="6530" y="2112"/>
                  </a:cubicBezTo>
                  <a:cubicBezTo>
                    <a:pt x="6395" y="2112"/>
                    <a:pt x="6265" y="2108"/>
                    <a:pt x="6141" y="2098"/>
                  </a:cubicBezTo>
                  <a:cubicBezTo>
                    <a:pt x="4621" y="1946"/>
                    <a:pt x="3101" y="1429"/>
                    <a:pt x="1733" y="821"/>
                  </a:cubicBezTo>
                  <a:cubicBezTo>
                    <a:pt x="1186" y="608"/>
                    <a:pt x="639" y="365"/>
                    <a:pt x="92" y="92"/>
                  </a:cubicBezTo>
                  <a:cubicBezTo>
                    <a:pt x="92" y="61"/>
                    <a:pt x="31" y="31"/>
                    <a:pt x="1" y="0"/>
                  </a:cubicBezTo>
                  <a:close/>
                </a:path>
              </a:pathLst>
            </a:custGeom>
            <a:solidFill>
              <a:srgbClr val="CBD0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581;p81">
              <a:extLst>
                <a:ext uri="{FF2B5EF4-FFF2-40B4-BE49-F238E27FC236}">
                  <a16:creationId xmlns:a16="http://schemas.microsoft.com/office/drawing/2014/main" id="{04F8F01B-5B7A-4170-91B4-31FAA15D3D1E}"/>
                </a:ext>
              </a:extLst>
            </p:cNvPr>
            <p:cNvSpPr/>
            <p:nvPr/>
          </p:nvSpPr>
          <p:spPr>
            <a:xfrm>
              <a:off x="7338947" y="4158892"/>
              <a:ext cx="129383" cy="163036"/>
            </a:xfrm>
            <a:custGeom>
              <a:avLst/>
              <a:gdLst/>
              <a:ahLst/>
              <a:cxnLst/>
              <a:rect l="l" t="t" r="r" b="b"/>
              <a:pathLst>
                <a:path w="7174" h="9040" extrusionOk="0">
                  <a:moveTo>
                    <a:pt x="1825" y="0"/>
                  </a:moveTo>
                  <a:cubicBezTo>
                    <a:pt x="1340" y="0"/>
                    <a:pt x="870" y="50"/>
                    <a:pt x="548" y="255"/>
                  </a:cubicBezTo>
                  <a:cubicBezTo>
                    <a:pt x="1" y="620"/>
                    <a:pt x="92" y="1319"/>
                    <a:pt x="122" y="1896"/>
                  </a:cubicBezTo>
                  <a:cubicBezTo>
                    <a:pt x="274" y="3720"/>
                    <a:pt x="213" y="5605"/>
                    <a:pt x="183" y="7428"/>
                  </a:cubicBezTo>
                  <a:cubicBezTo>
                    <a:pt x="213" y="7459"/>
                    <a:pt x="274" y="7489"/>
                    <a:pt x="274" y="7489"/>
                  </a:cubicBezTo>
                  <a:cubicBezTo>
                    <a:pt x="821" y="7763"/>
                    <a:pt x="1368" y="8036"/>
                    <a:pt x="1915" y="8249"/>
                  </a:cubicBezTo>
                  <a:cubicBezTo>
                    <a:pt x="2584" y="8553"/>
                    <a:pt x="3314" y="8827"/>
                    <a:pt x="4043" y="9039"/>
                  </a:cubicBezTo>
                  <a:cubicBezTo>
                    <a:pt x="4529" y="7155"/>
                    <a:pt x="6171" y="6638"/>
                    <a:pt x="7174" y="6486"/>
                  </a:cubicBezTo>
                  <a:cubicBezTo>
                    <a:pt x="6444" y="5969"/>
                    <a:pt x="5806" y="5362"/>
                    <a:pt x="5411" y="4571"/>
                  </a:cubicBezTo>
                  <a:cubicBezTo>
                    <a:pt x="5198" y="4146"/>
                    <a:pt x="5077" y="3690"/>
                    <a:pt x="4925" y="3234"/>
                  </a:cubicBezTo>
                  <a:cubicBezTo>
                    <a:pt x="4621" y="2261"/>
                    <a:pt x="4226" y="1258"/>
                    <a:pt x="3770" y="316"/>
                  </a:cubicBezTo>
                  <a:cubicBezTo>
                    <a:pt x="3709" y="255"/>
                    <a:pt x="3678" y="164"/>
                    <a:pt x="3618" y="103"/>
                  </a:cubicBezTo>
                  <a:cubicBezTo>
                    <a:pt x="3526" y="42"/>
                    <a:pt x="3405" y="42"/>
                    <a:pt x="3283" y="42"/>
                  </a:cubicBezTo>
                  <a:cubicBezTo>
                    <a:pt x="3236" y="44"/>
                    <a:pt x="3187" y="45"/>
                    <a:pt x="3135" y="45"/>
                  </a:cubicBezTo>
                  <a:cubicBezTo>
                    <a:pt x="2760" y="45"/>
                    <a:pt x="2286" y="0"/>
                    <a:pt x="1825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582;p81">
              <a:extLst>
                <a:ext uri="{FF2B5EF4-FFF2-40B4-BE49-F238E27FC236}">
                  <a16:creationId xmlns:a16="http://schemas.microsoft.com/office/drawing/2014/main" id="{F134526C-8C5B-4026-966C-B62398A776C4}"/>
                </a:ext>
              </a:extLst>
            </p:cNvPr>
            <p:cNvSpPr/>
            <p:nvPr/>
          </p:nvSpPr>
          <p:spPr>
            <a:xfrm>
              <a:off x="7411863" y="4275867"/>
              <a:ext cx="112935" cy="55097"/>
            </a:xfrm>
            <a:custGeom>
              <a:avLst/>
              <a:gdLst/>
              <a:ahLst/>
              <a:cxnLst/>
              <a:rect l="l" t="t" r="r" b="b"/>
              <a:pathLst>
                <a:path w="6262" h="3055" extrusionOk="0">
                  <a:moveTo>
                    <a:pt x="3161" y="0"/>
                  </a:moveTo>
                  <a:cubicBezTo>
                    <a:pt x="2128" y="152"/>
                    <a:pt x="486" y="669"/>
                    <a:pt x="0" y="2553"/>
                  </a:cubicBezTo>
                  <a:cubicBezTo>
                    <a:pt x="730" y="2797"/>
                    <a:pt x="1490" y="2979"/>
                    <a:pt x="2280" y="3040"/>
                  </a:cubicBezTo>
                  <a:cubicBezTo>
                    <a:pt x="2404" y="3050"/>
                    <a:pt x="2534" y="3054"/>
                    <a:pt x="2669" y="3054"/>
                  </a:cubicBezTo>
                  <a:cubicBezTo>
                    <a:pt x="3789" y="3054"/>
                    <a:pt x="5231" y="2718"/>
                    <a:pt x="6262" y="2067"/>
                  </a:cubicBezTo>
                  <a:cubicBezTo>
                    <a:pt x="6170" y="1854"/>
                    <a:pt x="5988" y="1642"/>
                    <a:pt x="5806" y="1490"/>
                  </a:cubicBezTo>
                  <a:cubicBezTo>
                    <a:pt x="5380" y="1125"/>
                    <a:pt x="4863" y="912"/>
                    <a:pt x="4377" y="669"/>
                  </a:cubicBezTo>
                  <a:cubicBezTo>
                    <a:pt x="3952" y="487"/>
                    <a:pt x="3526" y="243"/>
                    <a:pt x="3161" y="0"/>
                  </a:cubicBezTo>
                  <a:close/>
                </a:path>
              </a:pathLst>
            </a:custGeom>
            <a:solidFill>
              <a:srgbClr val="DEE4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583;p81">
              <a:extLst>
                <a:ext uri="{FF2B5EF4-FFF2-40B4-BE49-F238E27FC236}">
                  <a16:creationId xmlns:a16="http://schemas.microsoft.com/office/drawing/2014/main" id="{D47A7EE3-8D8E-424E-9AC8-6C96F99FA020}"/>
                </a:ext>
              </a:extLst>
            </p:cNvPr>
            <p:cNvSpPr/>
            <p:nvPr/>
          </p:nvSpPr>
          <p:spPr>
            <a:xfrm>
              <a:off x="7400897" y="4259473"/>
              <a:ext cx="55602" cy="29884"/>
            </a:xfrm>
            <a:custGeom>
              <a:avLst/>
              <a:gdLst/>
              <a:ahLst/>
              <a:cxnLst/>
              <a:rect l="l" t="t" r="r" b="b"/>
              <a:pathLst>
                <a:path w="3083" h="1657" extrusionOk="0">
                  <a:moveTo>
                    <a:pt x="122" y="1396"/>
                  </a:moveTo>
                  <a:cubicBezTo>
                    <a:pt x="124" y="1396"/>
                    <a:pt x="127" y="1396"/>
                    <a:pt x="129" y="1396"/>
                  </a:cubicBezTo>
                  <a:lnTo>
                    <a:pt x="129" y="1396"/>
                  </a:lnTo>
                  <a:cubicBezTo>
                    <a:pt x="117" y="1403"/>
                    <a:pt x="104" y="1413"/>
                    <a:pt x="91" y="1426"/>
                  </a:cubicBezTo>
                  <a:cubicBezTo>
                    <a:pt x="91" y="1426"/>
                    <a:pt x="91" y="1426"/>
                    <a:pt x="122" y="1396"/>
                  </a:cubicBezTo>
                  <a:close/>
                  <a:moveTo>
                    <a:pt x="329" y="1454"/>
                  </a:moveTo>
                  <a:lnTo>
                    <a:pt x="329" y="1454"/>
                  </a:lnTo>
                  <a:cubicBezTo>
                    <a:pt x="331" y="1455"/>
                    <a:pt x="333" y="1456"/>
                    <a:pt x="335" y="1456"/>
                  </a:cubicBezTo>
                  <a:cubicBezTo>
                    <a:pt x="335" y="1460"/>
                    <a:pt x="335" y="1463"/>
                    <a:pt x="335" y="1467"/>
                  </a:cubicBezTo>
                  <a:lnTo>
                    <a:pt x="335" y="1467"/>
                  </a:lnTo>
                  <a:cubicBezTo>
                    <a:pt x="333" y="1463"/>
                    <a:pt x="331" y="1459"/>
                    <a:pt x="329" y="1454"/>
                  </a:cubicBezTo>
                  <a:close/>
                  <a:moveTo>
                    <a:pt x="2361" y="1"/>
                  </a:moveTo>
                  <a:cubicBezTo>
                    <a:pt x="1525" y="1"/>
                    <a:pt x="736" y="571"/>
                    <a:pt x="213" y="1244"/>
                  </a:cubicBezTo>
                  <a:cubicBezTo>
                    <a:pt x="152" y="1304"/>
                    <a:pt x="0" y="1487"/>
                    <a:pt x="61" y="1578"/>
                  </a:cubicBezTo>
                  <a:cubicBezTo>
                    <a:pt x="100" y="1636"/>
                    <a:pt x="138" y="1657"/>
                    <a:pt x="184" y="1657"/>
                  </a:cubicBezTo>
                  <a:cubicBezTo>
                    <a:pt x="211" y="1657"/>
                    <a:pt x="240" y="1650"/>
                    <a:pt x="274" y="1639"/>
                  </a:cubicBezTo>
                  <a:cubicBezTo>
                    <a:pt x="274" y="1639"/>
                    <a:pt x="304" y="1639"/>
                    <a:pt x="304" y="1608"/>
                  </a:cubicBezTo>
                  <a:cubicBezTo>
                    <a:pt x="323" y="1590"/>
                    <a:pt x="334" y="1569"/>
                    <a:pt x="340" y="1547"/>
                  </a:cubicBezTo>
                  <a:lnTo>
                    <a:pt x="340" y="1547"/>
                  </a:lnTo>
                  <a:cubicBezTo>
                    <a:pt x="365" y="1544"/>
                    <a:pt x="365" y="1515"/>
                    <a:pt x="365" y="1487"/>
                  </a:cubicBezTo>
                  <a:cubicBezTo>
                    <a:pt x="426" y="1426"/>
                    <a:pt x="456" y="1396"/>
                    <a:pt x="517" y="1335"/>
                  </a:cubicBezTo>
                  <a:cubicBezTo>
                    <a:pt x="669" y="1122"/>
                    <a:pt x="851" y="940"/>
                    <a:pt x="1064" y="788"/>
                  </a:cubicBezTo>
                  <a:cubicBezTo>
                    <a:pt x="1449" y="493"/>
                    <a:pt x="1901" y="283"/>
                    <a:pt x="2371" y="283"/>
                  </a:cubicBezTo>
                  <a:cubicBezTo>
                    <a:pt x="2532" y="283"/>
                    <a:pt x="2695" y="308"/>
                    <a:pt x="2857" y="362"/>
                  </a:cubicBezTo>
                  <a:cubicBezTo>
                    <a:pt x="2875" y="368"/>
                    <a:pt x="2892" y="371"/>
                    <a:pt x="2908" y="371"/>
                  </a:cubicBezTo>
                  <a:cubicBezTo>
                    <a:pt x="3049" y="371"/>
                    <a:pt x="3083" y="143"/>
                    <a:pt x="2918" y="89"/>
                  </a:cubicBezTo>
                  <a:cubicBezTo>
                    <a:pt x="2732" y="28"/>
                    <a:pt x="2545" y="1"/>
                    <a:pt x="23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584;p81">
              <a:extLst>
                <a:ext uri="{FF2B5EF4-FFF2-40B4-BE49-F238E27FC236}">
                  <a16:creationId xmlns:a16="http://schemas.microsoft.com/office/drawing/2014/main" id="{51597105-D38B-4BD9-AA57-804600307364}"/>
                </a:ext>
              </a:extLst>
            </p:cNvPr>
            <p:cNvSpPr/>
            <p:nvPr/>
          </p:nvSpPr>
          <p:spPr>
            <a:xfrm>
              <a:off x="7383890" y="4234297"/>
              <a:ext cx="55620" cy="30118"/>
            </a:xfrm>
            <a:custGeom>
              <a:avLst/>
              <a:gdLst/>
              <a:ahLst/>
              <a:cxnLst/>
              <a:rect l="l" t="t" r="r" b="b"/>
              <a:pathLst>
                <a:path w="3084" h="1670" extrusionOk="0">
                  <a:moveTo>
                    <a:pt x="123" y="1393"/>
                  </a:moveTo>
                  <a:cubicBezTo>
                    <a:pt x="125" y="1394"/>
                    <a:pt x="127" y="1396"/>
                    <a:pt x="130" y="1397"/>
                  </a:cubicBezTo>
                  <a:lnTo>
                    <a:pt x="130" y="1397"/>
                  </a:lnTo>
                  <a:cubicBezTo>
                    <a:pt x="116" y="1403"/>
                    <a:pt x="104" y="1412"/>
                    <a:pt x="92" y="1424"/>
                  </a:cubicBezTo>
                  <a:cubicBezTo>
                    <a:pt x="92" y="1424"/>
                    <a:pt x="92" y="1424"/>
                    <a:pt x="123" y="1393"/>
                  </a:cubicBezTo>
                  <a:close/>
                  <a:moveTo>
                    <a:pt x="335" y="1581"/>
                  </a:moveTo>
                  <a:lnTo>
                    <a:pt x="335" y="1581"/>
                  </a:lnTo>
                  <a:cubicBezTo>
                    <a:pt x="334" y="1583"/>
                    <a:pt x="334" y="1584"/>
                    <a:pt x="333" y="1586"/>
                  </a:cubicBezTo>
                  <a:lnTo>
                    <a:pt x="333" y="1586"/>
                  </a:lnTo>
                  <a:cubicBezTo>
                    <a:pt x="334" y="1585"/>
                    <a:pt x="335" y="1583"/>
                    <a:pt x="335" y="1581"/>
                  </a:cubicBezTo>
                  <a:close/>
                  <a:moveTo>
                    <a:pt x="2365" y="1"/>
                  </a:moveTo>
                  <a:cubicBezTo>
                    <a:pt x="1514" y="1"/>
                    <a:pt x="740" y="590"/>
                    <a:pt x="214" y="1241"/>
                  </a:cubicBezTo>
                  <a:cubicBezTo>
                    <a:pt x="153" y="1333"/>
                    <a:pt x="1" y="1485"/>
                    <a:pt x="62" y="1606"/>
                  </a:cubicBezTo>
                  <a:cubicBezTo>
                    <a:pt x="99" y="1644"/>
                    <a:pt x="137" y="1670"/>
                    <a:pt x="182" y="1670"/>
                  </a:cubicBezTo>
                  <a:cubicBezTo>
                    <a:pt x="209" y="1670"/>
                    <a:pt x="240" y="1660"/>
                    <a:pt x="275" y="1636"/>
                  </a:cubicBezTo>
                  <a:lnTo>
                    <a:pt x="305" y="1636"/>
                  </a:lnTo>
                  <a:cubicBezTo>
                    <a:pt x="318" y="1620"/>
                    <a:pt x="328" y="1603"/>
                    <a:pt x="333" y="1586"/>
                  </a:cubicBezTo>
                  <a:lnTo>
                    <a:pt x="333" y="1586"/>
                  </a:lnTo>
                  <a:cubicBezTo>
                    <a:pt x="332" y="1588"/>
                    <a:pt x="330" y="1589"/>
                    <a:pt x="329" y="1589"/>
                  </a:cubicBezTo>
                  <a:cubicBezTo>
                    <a:pt x="322" y="1589"/>
                    <a:pt x="315" y="1576"/>
                    <a:pt x="335" y="1576"/>
                  </a:cubicBezTo>
                  <a:cubicBezTo>
                    <a:pt x="335" y="1578"/>
                    <a:pt x="335" y="1580"/>
                    <a:pt x="335" y="1581"/>
                  </a:cubicBezTo>
                  <a:lnTo>
                    <a:pt x="335" y="1581"/>
                  </a:lnTo>
                  <a:cubicBezTo>
                    <a:pt x="338" y="1571"/>
                    <a:pt x="340" y="1562"/>
                    <a:pt x="341" y="1552"/>
                  </a:cubicBezTo>
                  <a:lnTo>
                    <a:pt x="341" y="1552"/>
                  </a:lnTo>
                  <a:cubicBezTo>
                    <a:pt x="349" y="1531"/>
                    <a:pt x="366" y="1515"/>
                    <a:pt x="366" y="1515"/>
                  </a:cubicBezTo>
                  <a:cubicBezTo>
                    <a:pt x="427" y="1424"/>
                    <a:pt x="457" y="1393"/>
                    <a:pt x="518" y="1333"/>
                  </a:cubicBezTo>
                  <a:cubicBezTo>
                    <a:pt x="670" y="1120"/>
                    <a:pt x="852" y="937"/>
                    <a:pt x="1065" y="785"/>
                  </a:cubicBezTo>
                  <a:cubicBezTo>
                    <a:pt x="1427" y="491"/>
                    <a:pt x="1891" y="281"/>
                    <a:pt x="2367" y="281"/>
                  </a:cubicBezTo>
                  <a:cubicBezTo>
                    <a:pt x="2531" y="281"/>
                    <a:pt x="2695" y="306"/>
                    <a:pt x="2858" y="360"/>
                  </a:cubicBezTo>
                  <a:cubicBezTo>
                    <a:pt x="2873" y="366"/>
                    <a:pt x="2888" y="369"/>
                    <a:pt x="2901" y="369"/>
                  </a:cubicBezTo>
                  <a:cubicBezTo>
                    <a:pt x="3026" y="369"/>
                    <a:pt x="3083" y="141"/>
                    <a:pt x="2919" y="86"/>
                  </a:cubicBezTo>
                  <a:cubicBezTo>
                    <a:pt x="2732" y="28"/>
                    <a:pt x="2547" y="1"/>
                    <a:pt x="2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585;p81">
              <a:extLst>
                <a:ext uri="{FF2B5EF4-FFF2-40B4-BE49-F238E27FC236}">
                  <a16:creationId xmlns:a16="http://schemas.microsoft.com/office/drawing/2014/main" id="{71B81148-797E-4A6C-81BA-024B381078CA}"/>
                </a:ext>
              </a:extLst>
            </p:cNvPr>
            <p:cNvSpPr/>
            <p:nvPr/>
          </p:nvSpPr>
          <p:spPr>
            <a:xfrm>
              <a:off x="7377326" y="4215612"/>
              <a:ext cx="55061" cy="29902"/>
            </a:xfrm>
            <a:custGeom>
              <a:avLst/>
              <a:gdLst/>
              <a:ahLst/>
              <a:cxnLst/>
              <a:rect l="l" t="t" r="r" b="b"/>
              <a:pathLst>
                <a:path w="3053" h="1658" extrusionOk="0">
                  <a:moveTo>
                    <a:pt x="2320" y="1"/>
                  </a:moveTo>
                  <a:cubicBezTo>
                    <a:pt x="1474" y="1"/>
                    <a:pt x="706" y="571"/>
                    <a:pt x="183" y="1244"/>
                  </a:cubicBezTo>
                  <a:cubicBezTo>
                    <a:pt x="154" y="1273"/>
                    <a:pt x="104" y="1330"/>
                    <a:pt x="66" y="1391"/>
                  </a:cubicBezTo>
                  <a:lnTo>
                    <a:pt x="66" y="1391"/>
                  </a:lnTo>
                  <a:cubicBezTo>
                    <a:pt x="65" y="1392"/>
                    <a:pt x="63" y="1394"/>
                    <a:pt x="61" y="1396"/>
                  </a:cubicBezTo>
                  <a:cubicBezTo>
                    <a:pt x="61" y="1397"/>
                    <a:pt x="61" y="1398"/>
                    <a:pt x="61" y="1400"/>
                  </a:cubicBezTo>
                  <a:lnTo>
                    <a:pt x="61" y="1400"/>
                  </a:lnTo>
                  <a:cubicBezTo>
                    <a:pt x="23" y="1464"/>
                    <a:pt x="0" y="1533"/>
                    <a:pt x="31" y="1578"/>
                  </a:cubicBezTo>
                  <a:cubicBezTo>
                    <a:pt x="69" y="1636"/>
                    <a:pt x="108" y="1657"/>
                    <a:pt x="154" y="1657"/>
                  </a:cubicBezTo>
                  <a:cubicBezTo>
                    <a:pt x="181" y="1657"/>
                    <a:pt x="210" y="1650"/>
                    <a:pt x="243" y="1639"/>
                  </a:cubicBezTo>
                  <a:cubicBezTo>
                    <a:pt x="243" y="1639"/>
                    <a:pt x="243" y="1639"/>
                    <a:pt x="274" y="1609"/>
                  </a:cubicBezTo>
                  <a:cubicBezTo>
                    <a:pt x="282" y="1600"/>
                    <a:pt x="289" y="1592"/>
                    <a:pt x="294" y="1583"/>
                  </a:cubicBezTo>
                  <a:lnTo>
                    <a:pt x="294" y="1583"/>
                  </a:lnTo>
                  <a:cubicBezTo>
                    <a:pt x="294" y="1583"/>
                    <a:pt x="295" y="1583"/>
                    <a:pt x="295" y="1583"/>
                  </a:cubicBezTo>
                  <a:cubicBezTo>
                    <a:pt x="298" y="1583"/>
                    <a:pt x="302" y="1577"/>
                    <a:pt x="303" y="1563"/>
                  </a:cubicBezTo>
                  <a:lnTo>
                    <a:pt x="303" y="1563"/>
                  </a:lnTo>
                  <a:cubicBezTo>
                    <a:pt x="301" y="1570"/>
                    <a:pt x="298" y="1576"/>
                    <a:pt x="294" y="1583"/>
                  </a:cubicBezTo>
                  <a:lnTo>
                    <a:pt x="294" y="1583"/>
                  </a:lnTo>
                  <a:cubicBezTo>
                    <a:pt x="289" y="1581"/>
                    <a:pt x="287" y="1565"/>
                    <a:pt x="304" y="1548"/>
                  </a:cubicBezTo>
                  <a:lnTo>
                    <a:pt x="304" y="1548"/>
                  </a:lnTo>
                  <a:cubicBezTo>
                    <a:pt x="304" y="1554"/>
                    <a:pt x="304" y="1559"/>
                    <a:pt x="303" y="1563"/>
                  </a:cubicBezTo>
                  <a:lnTo>
                    <a:pt x="303" y="1563"/>
                  </a:lnTo>
                  <a:cubicBezTo>
                    <a:pt x="306" y="1556"/>
                    <a:pt x="307" y="1550"/>
                    <a:pt x="309" y="1543"/>
                  </a:cubicBezTo>
                  <a:lnTo>
                    <a:pt x="309" y="1543"/>
                  </a:lnTo>
                  <a:cubicBezTo>
                    <a:pt x="317" y="1533"/>
                    <a:pt x="335" y="1510"/>
                    <a:pt x="335" y="1487"/>
                  </a:cubicBezTo>
                  <a:cubicBezTo>
                    <a:pt x="395" y="1426"/>
                    <a:pt x="426" y="1396"/>
                    <a:pt x="487" y="1305"/>
                  </a:cubicBezTo>
                  <a:cubicBezTo>
                    <a:pt x="639" y="1122"/>
                    <a:pt x="821" y="940"/>
                    <a:pt x="1034" y="788"/>
                  </a:cubicBezTo>
                  <a:cubicBezTo>
                    <a:pt x="1419" y="494"/>
                    <a:pt x="1871" y="284"/>
                    <a:pt x="2341" y="284"/>
                  </a:cubicBezTo>
                  <a:cubicBezTo>
                    <a:pt x="2501" y="284"/>
                    <a:pt x="2664" y="308"/>
                    <a:pt x="2827" y="362"/>
                  </a:cubicBezTo>
                  <a:cubicBezTo>
                    <a:pt x="2845" y="368"/>
                    <a:pt x="2862" y="371"/>
                    <a:pt x="2877" y="371"/>
                  </a:cubicBezTo>
                  <a:cubicBezTo>
                    <a:pt x="3019" y="371"/>
                    <a:pt x="3052" y="144"/>
                    <a:pt x="2888" y="89"/>
                  </a:cubicBezTo>
                  <a:cubicBezTo>
                    <a:pt x="2696" y="29"/>
                    <a:pt x="2506" y="1"/>
                    <a:pt x="23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586;p81">
              <a:extLst>
                <a:ext uri="{FF2B5EF4-FFF2-40B4-BE49-F238E27FC236}">
                  <a16:creationId xmlns:a16="http://schemas.microsoft.com/office/drawing/2014/main" id="{BFF2232A-1FFB-406D-8BBB-2E07DB74F916}"/>
                </a:ext>
              </a:extLst>
            </p:cNvPr>
            <p:cNvSpPr/>
            <p:nvPr/>
          </p:nvSpPr>
          <p:spPr>
            <a:xfrm>
              <a:off x="7111454" y="4234297"/>
              <a:ext cx="43518" cy="24455"/>
            </a:xfrm>
            <a:custGeom>
              <a:avLst/>
              <a:gdLst/>
              <a:ahLst/>
              <a:cxnLst/>
              <a:rect l="l" t="t" r="r" b="b"/>
              <a:pathLst>
                <a:path w="2413" h="1356" extrusionOk="0">
                  <a:moveTo>
                    <a:pt x="316" y="184"/>
                  </a:moveTo>
                  <a:cubicBezTo>
                    <a:pt x="321" y="192"/>
                    <a:pt x="327" y="200"/>
                    <a:pt x="335" y="208"/>
                  </a:cubicBezTo>
                  <a:cubicBezTo>
                    <a:pt x="335" y="219"/>
                    <a:pt x="327" y="234"/>
                    <a:pt x="317" y="250"/>
                  </a:cubicBezTo>
                  <a:lnTo>
                    <a:pt x="317" y="250"/>
                  </a:lnTo>
                  <a:cubicBezTo>
                    <a:pt x="321" y="228"/>
                    <a:pt x="320" y="206"/>
                    <a:pt x="316" y="184"/>
                  </a:cubicBezTo>
                  <a:close/>
                  <a:moveTo>
                    <a:pt x="633" y="1"/>
                  </a:moveTo>
                  <a:cubicBezTo>
                    <a:pt x="493" y="1"/>
                    <a:pt x="353" y="18"/>
                    <a:pt x="213" y="56"/>
                  </a:cubicBezTo>
                  <a:cubicBezTo>
                    <a:pt x="204" y="56"/>
                    <a:pt x="196" y="56"/>
                    <a:pt x="187" y="57"/>
                  </a:cubicBezTo>
                  <a:lnTo>
                    <a:pt x="187" y="57"/>
                  </a:lnTo>
                  <a:cubicBezTo>
                    <a:pt x="185" y="56"/>
                    <a:pt x="184" y="56"/>
                    <a:pt x="183" y="56"/>
                  </a:cubicBezTo>
                  <a:cubicBezTo>
                    <a:pt x="177" y="56"/>
                    <a:pt x="174" y="57"/>
                    <a:pt x="172" y="59"/>
                  </a:cubicBezTo>
                  <a:lnTo>
                    <a:pt x="172" y="59"/>
                  </a:lnTo>
                  <a:cubicBezTo>
                    <a:pt x="155" y="62"/>
                    <a:pt x="139" y="70"/>
                    <a:pt x="122" y="86"/>
                  </a:cubicBezTo>
                  <a:cubicBezTo>
                    <a:pt x="0" y="178"/>
                    <a:pt x="31" y="360"/>
                    <a:pt x="183" y="360"/>
                  </a:cubicBezTo>
                  <a:cubicBezTo>
                    <a:pt x="221" y="360"/>
                    <a:pt x="252" y="348"/>
                    <a:pt x="274" y="328"/>
                  </a:cubicBezTo>
                  <a:lnTo>
                    <a:pt x="274" y="328"/>
                  </a:lnTo>
                  <a:cubicBezTo>
                    <a:pt x="274" y="329"/>
                    <a:pt x="274" y="329"/>
                    <a:pt x="274" y="329"/>
                  </a:cubicBezTo>
                  <a:cubicBezTo>
                    <a:pt x="304" y="299"/>
                    <a:pt x="335" y="299"/>
                    <a:pt x="395" y="299"/>
                  </a:cubicBezTo>
                  <a:lnTo>
                    <a:pt x="426" y="299"/>
                  </a:lnTo>
                  <a:cubicBezTo>
                    <a:pt x="456" y="299"/>
                    <a:pt x="487" y="269"/>
                    <a:pt x="517" y="269"/>
                  </a:cubicBezTo>
                  <a:lnTo>
                    <a:pt x="699" y="269"/>
                  </a:lnTo>
                  <a:cubicBezTo>
                    <a:pt x="1034" y="299"/>
                    <a:pt x="1368" y="390"/>
                    <a:pt x="1642" y="633"/>
                  </a:cubicBezTo>
                  <a:cubicBezTo>
                    <a:pt x="1854" y="816"/>
                    <a:pt x="2006" y="1029"/>
                    <a:pt x="2128" y="1272"/>
                  </a:cubicBezTo>
                  <a:cubicBezTo>
                    <a:pt x="2148" y="1331"/>
                    <a:pt x="2187" y="1355"/>
                    <a:pt x="2229" y="1355"/>
                  </a:cubicBezTo>
                  <a:cubicBezTo>
                    <a:pt x="2315" y="1355"/>
                    <a:pt x="2412" y="1253"/>
                    <a:pt x="2371" y="1150"/>
                  </a:cubicBezTo>
                  <a:cubicBezTo>
                    <a:pt x="2128" y="633"/>
                    <a:pt x="1733" y="238"/>
                    <a:pt x="1216" y="86"/>
                  </a:cubicBezTo>
                  <a:cubicBezTo>
                    <a:pt x="1022" y="33"/>
                    <a:pt x="828" y="1"/>
                    <a:pt x="6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587;p81">
              <a:extLst>
                <a:ext uri="{FF2B5EF4-FFF2-40B4-BE49-F238E27FC236}">
                  <a16:creationId xmlns:a16="http://schemas.microsoft.com/office/drawing/2014/main" id="{E604BA3E-F692-4111-8E43-5940C22D4B4C}"/>
                </a:ext>
              </a:extLst>
            </p:cNvPr>
            <p:cNvSpPr/>
            <p:nvPr/>
          </p:nvSpPr>
          <p:spPr>
            <a:xfrm>
              <a:off x="7130084" y="4218083"/>
              <a:ext cx="43518" cy="24744"/>
            </a:xfrm>
            <a:custGeom>
              <a:avLst/>
              <a:gdLst/>
              <a:ahLst/>
              <a:cxnLst/>
              <a:rect l="l" t="t" r="r" b="b"/>
              <a:pathLst>
                <a:path w="2413" h="1372" extrusionOk="0">
                  <a:moveTo>
                    <a:pt x="319" y="205"/>
                  </a:moveTo>
                  <a:lnTo>
                    <a:pt x="319" y="205"/>
                  </a:lnTo>
                  <a:cubicBezTo>
                    <a:pt x="323" y="212"/>
                    <a:pt x="328" y="219"/>
                    <a:pt x="335" y="225"/>
                  </a:cubicBezTo>
                  <a:cubicBezTo>
                    <a:pt x="335" y="237"/>
                    <a:pt x="326" y="254"/>
                    <a:pt x="314" y="272"/>
                  </a:cubicBezTo>
                  <a:lnTo>
                    <a:pt x="314" y="272"/>
                  </a:lnTo>
                  <a:cubicBezTo>
                    <a:pt x="320" y="251"/>
                    <a:pt x="321" y="228"/>
                    <a:pt x="319" y="205"/>
                  </a:cubicBezTo>
                  <a:close/>
                  <a:moveTo>
                    <a:pt x="664" y="1"/>
                  </a:moveTo>
                  <a:cubicBezTo>
                    <a:pt x="514" y="1"/>
                    <a:pt x="364" y="16"/>
                    <a:pt x="214" y="43"/>
                  </a:cubicBezTo>
                  <a:cubicBezTo>
                    <a:pt x="183" y="73"/>
                    <a:pt x="153" y="73"/>
                    <a:pt x="122" y="104"/>
                  </a:cubicBezTo>
                  <a:cubicBezTo>
                    <a:pt x="1" y="165"/>
                    <a:pt x="31" y="377"/>
                    <a:pt x="183" y="377"/>
                  </a:cubicBezTo>
                  <a:cubicBezTo>
                    <a:pt x="219" y="377"/>
                    <a:pt x="248" y="366"/>
                    <a:pt x="269" y="347"/>
                  </a:cubicBezTo>
                  <a:lnTo>
                    <a:pt x="274" y="347"/>
                  </a:lnTo>
                  <a:cubicBezTo>
                    <a:pt x="274" y="345"/>
                    <a:pt x="274" y="344"/>
                    <a:pt x="274" y="343"/>
                  </a:cubicBezTo>
                  <a:lnTo>
                    <a:pt x="274" y="343"/>
                  </a:lnTo>
                  <a:cubicBezTo>
                    <a:pt x="274" y="342"/>
                    <a:pt x="275" y="342"/>
                    <a:pt x="275" y="342"/>
                  </a:cubicBezTo>
                  <a:lnTo>
                    <a:pt x="275" y="342"/>
                  </a:lnTo>
                  <a:cubicBezTo>
                    <a:pt x="274" y="344"/>
                    <a:pt x="274" y="345"/>
                    <a:pt x="274" y="347"/>
                  </a:cubicBezTo>
                  <a:cubicBezTo>
                    <a:pt x="305" y="317"/>
                    <a:pt x="335" y="317"/>
                    <a:pt x="396" y="317"/>
                  </a:cubicBezTo>
                  <a:lnTo>
                    <a:pt x="426" y="317"/>
                  </a:lnTo>
                  <a:cubicBezTo>
                    <a:pt x="457" y="286"/>
                    <a:pt x="487" y="286"/>
                    <a:pt x="517" y="286"/>
                  </a:cubicBezTo>
                  <a:lnTo>
                    <a:pt x="700" y="286"/>
                  </a:lnTo>
                  <a:cubicBezTo>
                    <a:pt x="1034" y="317"/>
                    <a:pt x="1369" y="408"/>
                    <a:pt x="1642" y="621"/>
                  </a:cubicBezTo>
                  <a:cubicBezTo>
                    <a:pt x="1855" y="803"/>
                    <a:pt x="2007" y="1046"/>
                    <a:pt x="2128" y="1289"/>
                  </a:cubicBezTo>
                  <a:cubicBezTo>
                    <a:pt x="2148" y="1347"/>
                    <a:pt x="2186" y="1372"/>
                    <a:pt x="2227" y="1372"/>
                  </a:cubicBezTo>
                  <a:cubicBezTo>
                    <a:pt x="2313" y="1372"/>
                    <a:pt x="2413" y="1262"/>
                    <a:pt x="2372" y="1137"/>
                  </a:cubicBezTo>
                  <a:cubicBezTo>
                    <a:pt x="2128" y="651"/>
                    <a:pt x="1733" y="256"/>
                    <a:pt x="1217" y="73"/>
                  </a:cubicBezTo>
                  <a:cubicBezTo>
                    <a:pt x="1033" y="23"/>
                    <a:pt x="848" y="1"/>
                    <a:pt x="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588;p81">
              <a:extLst>
                <a:ext uri="{FF2B5EF4-FFF2-40B4-BE49-F238E27FC236}">
                  <a16:creationId xmlns:a16="http://schemas.microsoft.com/office/drawing/2014/main" id="{41F161A7-260E-4DFF-A100-79D5D2A94DD3}"/>
                </a:ext>
              </a:extLst>
            </p:cNvPr>
            <p:cNvSpPr/>
            <p:nvPr/>
          </p:nvSpPr>
          <p:spPr>
            <a:xfrm>
              <a:off x="7148732" y="4198118"/>
              <a:ext cx="43879" cy="24437"/>
            </a:xfrm>
            <a:custGeom>
              <a:avLst/>
              <a:gdLst/>
              <a:ahLst/>
              <a:cxnLst/>
              <a:rect l="l" t="t" r="r" b="b"/>
              <a:pathLst>
                <a:path w="2433" h="1355" extrusionOk="0">
                  <a:moveTo>
                    <a:pt x="281" y="110"/>
                  </a:moveTo>
                  <a:cubicBezTo>
                    <a:pt x="288" y="112"/>
                    <a:pt x="296" y="115"/>
                    <a:pt x="304" y="117"/>
                  </a:cubicBezTo>
                  <a:cubicBezTo>
                    <a:pt x="304" y="129"/>
                    <a:pt x="304" y="140"/>
                    <a:pt x="306" y="152"/>
                  </a:cubicBezTo>
                  <a:lnTo>
                    <a:pt x="306" y="152"/>
                  </a:lnTo>
                  <a:cubicBezTo>
                    <a:pt x="300" y="137"/>
                    <a:pt x="291" y="123"/>
                    <a:pt x="281" y="110"/>
                  </a:cubicBezTo>
                  <a:close/>
                  <a:moveTo>
                    <a:pt x="315" y="182"/>
                  </a:moveTo>
                  <a:cubicBezTo>
                    <a:pt x="320" y="190"/>
                    <a:pt x="326" y="199"/>
                    <a:pt x="335" y="208"/>
                  </a:cubicBezTo>
                  <a:cubicBezTo>
                    <a:pt x="335" y="219"/>
                    <a:pt x="327" y="234"/>
                    <a:pt x="317" y="250"/>
                  </a:cubicBezTo>
                  <a:lnTo>
                    <a:pt x="317" y="250"/>
                  </a:lnTo>
                  <a:cubicBezTo>
                    <a:pt x="321" y="228"/>
                    <a:pt x="320" y="204"/>
                    <a:pt x="315" y="182"/>
                  </a:cubicBezTo>
                  <a:close/>
                  <a:moveTo>
                    <a:pt x="642" y="1"/>
                  </a:moveTo>
                  <a:cubicBezTo>
                    <a:pt x="498" y="1"/>
                    <a:pt x="353" y="18"/>
                    <a:pt x="213" y="56"/>
                  </a:cubicBezTo>
                  <a:cubicBezTo>
                    <a:pt x="204" y="56"/>
                    <a:pt x="195" y="56"/>
                    <a:pt x="187" y="57"/>
                  </a:cubicBezTo>
                  <a:lnTo>
                    <a:pt x="187" y="57"/>
                  </a:lnTo>
                  <a:cubicBezTo>
                    <a:pt x="185" y="56"/>
                    <a:pt x="184" y="56"/>
                    <a:pt x="183" y="56"/>
                  </a:cubicBezTo>
                  <a:cubicBezTo>
                    <a:pt x="177" y="56"/>
                    <a:pt x="174" y="57"/>
                    <a:pt x="172" y="59"/>
                  </a:cubicBezTo>
                  <a:lnTo>
                    <a:pt x="172" y="59"/>
                  </a:lnTo>
                  <a:cubicBezTo>
                    <a:pt x="155" y="62"/>
                    <a:pt x="139" y="69"/>
                    <a:pt x="122" y="86"/>
                  </a:cubicBezTo>
                  <a:cubicBezTo>
                    <a:pt x="0" y="177"/>
                    <a:pt x="31" y="360"/>
                    <a:pt x="183" y="360"/>
                  </a:cubicBezTo>
                  <a:cubicBezTo>
                    <a:pt x="221" y="360"/>
                    <a:pt x="252" y="348"/>
                    <a:pt x="274" y="328"/>
                  </a:cubicBezTo>
                  <a:lnTo>
                    <a:pt x="274" y="328"/>
                  </a:lnTo>
                  <a:cubicBezTo>
                    <a:pt x="274" y="328"/>
                    <a:pt x="274" y="329"/>
                    <a:pt x="274" y="329"/>
                  </a:cubicBezTo>
                  <a:cubicBezTo>
                    <a:pt x="304" y="299"/>
                    <a:pt x="365" y="299"/>
                    <a:pt x="395" y="299"/>
                  </a:cubicBezTo>
                  <a:lnTo>
                    <a:pt x="426" y="299"/>
                  </a:lnTo>
                  <a:cubicBezTo>
                    <a:pt x="456" y="299"/>
                    <a:pt x="487" y="269"/>
                    <a:pt x="517" y="269"/>
                  </a:cubicBezTo>
                  <a:lnTo>
                    <a:pt x="730" y="269"/>
                  </a:lnTo>
                  <a:cubicBezTo>
                    <a:pt x="1034" y="299"/>
                    <a:pt x="1398" y="390"/>
                    <a:pt x="1642" y="633"/>
                  </a:cubicBezTo>
                  <a:cubicBezTo>
                    <a:pt x="1854" y="816"/>
                    <a:pt x="2006" y="1028"/>
                    <a:pt x="2128" y="1272"/>
                  </a:cubicBezTo>
                  <a:cubicBezTo>
                    <a:pt x="2148" y="1331"/>
                    <a:pt x="2190" y="1355"/>
                    <a:pt x="2235" y="1355"/>
                  </a:cubicBezTo>
                  <a:cubicBezTo>
                    <a:pt x="2328" y="1355"/>
                    <a:pt x="2433" y="1253"/>
                    <a:pt x="2371" y="1150"/>
                  </a:cubicBezTo>
                  <a:cubicBezTo>
                    <a:pt x="2128" y="633"/>
                    <a:pt x="1733" y="238"/>
                    <a:pt x="1216" y="86"/>
                  </a:cubicBezTo>
                  <a:cubicBezTo>
                    <a:pt x="1039" y="33"/>
                    <a:pt x="842" y="1"/>
                    <a:pt x="6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589;p81">
              <a:extLst>
                <a:ext uri="{FF2B5EF4-FFF2-40B4-BE49-F238E27FC236}">
                  <a16:creationId xmlns:a16="http://schemas.microsoft.com/office/drawing/2014/main" id="{07C59EBA-3DB2-4470-9C8B-98BE76ECAA6E}"/>
                </a:ext>
              </a:extLst>
            </p:cNvPr>
            <p:cNvSpPr/>
            <p:nvPr/>
          </p:nvSpPr>
          <p:spPr>
            <a:xfrm>
              <a:off x="7098847" y="3721093"/>
              <a:ext cx="155155" cy="464329"/>
            </a:xfrm>
            <a:custGeom>
              <a:avLst/>
              <a:gdLst/>
              <a:ahLst/>
              <a:cxnLst/>
              <a:rect l="l" t="t" r="r" b="b"/>
              <a:pathLst>
                <a:path w="8603" h="25746" extrusionOk="0">
                  <a:moveTo>
                    <a:pt x="0" y="1"/>
                  </a:moveTo>
                  <a:lnTo>
                    <a:pt x="4012" y="25746"/>
                  </a:lnTo>
                  <a:lnTo>
                    <a:pt x="8085" y="25746"/>
                  </a:lnTo>
                  <a:lnTo>
                    <a:pt x="860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590;p81">
              <a:extLst>
                <a:ext uri="{FF2B5EF4-FFF2-40B4-BE49-F238E27FC236}">
                  <a16:creationId xmlns:a16="http://schemas.microsoft.com/office/drawing/2014/main" id="{8E5F4AE1-B448-4435-9CBC-0AA1BD177B28}"/>
                </a:ext>
              </a:extLst>
            </p:cNvPr>
            <p:cNvSpPr/>
            <p:nvPr/>
          </p:nvSpPr>
          <p:spPr>
            <a:xfrm>
              <a:off x="7296745" y="3709045"/>
              <a:ext cx="163920" cy="486801"/>
            </a:xfrm>
            <a:custGeom>
              <a:avLst/>
              <a:gdLst/>
              <a:ahLst/>
              <a:cxnLst/>
              <a:rect l="l" t="t" r="r" b="b"/>
              <a:pathLst>
                <a:path w="9089" h="26992" extrusionOk="0">
                  <a:moveTo>
                    <a:pt x="9088" y="0"/>
                  </a:moveTo>
                  <a:lnTo>
                    <a:pt x="0" y="669"/>
                  </a:lnTo>
                  <a:lnTo>
                    <a:pt x="2189" y="26414"/>
                  </a:lnTo>
                  <a:lnTo>
                    <a:pt x="6930" y="26991"/>
                  </a:lnTo>
                  <a:lnTo>
                    <a:pt x="908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591;p81">
              <a:extLst>
                <a:ext uri="{FF2B5EF4-FFF2-40B4-BE49-F238E27FC236}">
                  <a16:creationId xmlns:a16="http://schemas.microsoft.com/office/drawing/2014/main" id="{7C15F852-416A-4514-BC58-4A32452B26F2}"/>
                </a:ext>
              </a:extLst>
            </p:cNvPr>
            <p:cNvSpPr/>
            <p:nvPr/>
          </p:nvSpPr>
          <p:spPr>
            <a:xfrm>
              <a:off x="6978788" y="2886505"/>
              <a:ext cx="412803" cy="253338"/>
            </a:xfrm>
            <a:custGeom>
              <a:avLst/>
              <a:gdLst/>
              <a:ahLst/>
              <a:cxnLst/>
              <a:rect l="l" t="t" r="r" b="b"/>
              <a:pathLst>
                <a:path w="22889" h="14047" extrusionOk="0">
                  <a:moveTo>
                    <a:pt x="16229" y="1"/>
                  </a:moveTo>
                  <a:cubicBezTo>
                    <a:pt x="14082" y="1"/>
                    <a:pt x="11849" y="107"/>
                    <a:pt x="9666" y="197"/>
                  </a:cubicBezTo>
                  <a:cubicBezTo>
                    <a:pt x="1" y="592"/>
                    <a:pt x="305" y="9833"/>
                    <a:pt x="305" y="9833"/>
                  </a:cubicBezTo>
                  <a:cubicBezTo>
                    <a:pt x="305" y="9833"/>
                    <a:pt x="12397" y="14047"/>
                    <a:pt x="20964" y="14047"/>
                  </a:cubicBezTo>
                  <a:cubicBezTo>
                    <a:pt x="21629" y="14047"/>
                    <a:pt x="22273" y="14021"/>
                    <a:pt x="22889" y="13966"/>
                  </a:cubicBezTo>
                  <a:cubicBezTo>
                    <a:pt x="22250" y="9194"/>
                    <a:pt x="20730" y="4544"/>
                    <a:pt x="18420" y="319"/>
                  </a:cubicBezTo>
                  <a:cubicBezTo>
                    <a:pt x="18451" y="228"/>
                    <a:pt x="18451" y="136"/>
                    <a:pt x="18451" y="45"/>
                  </a:cubicBezTo>
                  <a:cubicBezTo>
                    <a:pt x="17725" y="14"/>
                    <a:pt x="16982" y="1"/>
                    <a:pt x="162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592;p81">
              <a:extLst>
                <a:ext uri="{FF2B5EF4-FFF2-40B4-BE49-F238E27FC236}">
                  <a16:creationId xmlns:a16="http://schemas.microsoft.com/office/drawing/2014/main" id="{B90F58AC-7445-4781-A2AA-84BA0E132748}"/>
                </a:ext>
              </a:extLst>
            </p:cNvPr>
            <p:cNvSpPr/>
            <p:nvPr/>
          </p:nvSpPr>
          <p:spPr>
            <a:xfrm>
              <a:off x="7310993" y="2887316"/>
              <a:ext cx="207781" cy="251083"/>
            </a:xfrm>
            <a:custGeom>
              <a:avLst/>
              <a:gdLst/>
              <a:ahLst/>
              <a:cxnLst/>
              <a:rect l="l" t="t" r="r" b="b"/>
              <a:pathLst>
                <a:path w="11521" h="13922" extrusionOk="0">
                  <a:moveTo>
                    <a:pt x="31" y="0"/>
                  </a:moveTo>
                  <a:cubicBezTo>
                    <a:pt x="31" y="91"/>
                    <a:pt x="0" y="183"/>
                    <a:pt x="0" y="274"/>
                  </a:cubicBezTo>
                  <a:cubicBezTo>
                    <a:pt x="2310" y="4499"/>
                    <a:pt x="3830" y="9149"/>
                    <a:pt x="4469" y="13921"/>
                  </a:cubicBezTo>
                  <a:cubicBezTo>
                    <a:pt x="8025" y="13587"/>
                    <a:pt x="10639" y="12280"/>
                    <a:pt x="10882" y="9271"/>
                  </a:cubicBezTo>
                  <a:cubicBezTo>
                    <a:pt x="11520" y="2098"/>
                    <a:pt x="6444" y="304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593;p81">
              <a:extLst>
                <a:ext uri="{FF2B5EF4-FFF2-40B4-BE49-F238E27FC236}">
                  <a16:creationId xmlns:a16="http://schemas.microsoft.com/office/drawing/2014/main" id="{931D00DE-3EFB-475C-A0D1-5BC4E5C2AF04}"/>
                </a:ext>
              </a:extLst>
            </p:cNvPr>
            <p:cNvSpPr/>
            <p:nvPr/>
          </p:nvSpPr>
          <p:spPr>
            <a:xfrm>
              <a:off x="6756218" y="2228155"/>
              <a:ext cx="1034993" cy="623506"/>
            </a:xfrm>
            <a:custGeom>
              <a:avLst/>
              <a:gdLst/>
              <a:ahLst/>
              <a:cxnLst/>
              <a:rect l="l" t="t" r="r" b="b"/>
              <a:pathLst>
                <a:path w="57388" h="34572" extrusionOk="0">
                  <a:moveTo>
                    <a:pt x="29376" y="1"/>
                  </a:moveTo>
                  <a:cubicBezTo>
                    <a:pt x="22886" y="1"/>
                    <a:pt x="16687" y="2526"/>
                    <a:pt x="13527" y="11442"/>
                  </a:cubicBezTo>
                  <a:cubicBezTo>
                    <a:pt x="10092" y="21017"/>
                    <a:pt x="2189" y="18494"/>
                    <a:pt x="1" y="29133"/>
                  </a:cubicBezTo>
                  <a:cubicBezTo>
                    <a:pt x="1" y="29133"/>
                    <a:pt x="1521" y="29923"/>
                    <a:pt x="4256" y="30896"/>
                  </a:cubicBezTo>
                  <a:cubicBezTo>
                    <a:pt x="5198" y="28251"/>
                    <a:pt x="7174" y="27127"/>
                    <a:pt x="7174" y="27127"/>
                  </a:cubicBezTo>
                  <a:lnTo>
                    <a:pt x="7174" y="27127"/>
                  </a:lnTo>
                  <a:lnTo>
                    <a:pt x="6232" y="31564"/>
                  </a:lnTo>
                  <a:cubicBezTo>
                    <a:pt x="10809" y="33011"/>
                    <a:pt x="17616" y="34572"/>
                    <a:pt x="25926" y="34572"/>
                  </a:cubicBezTo>
                  <a:cubicBezTo>
                    <a:pt x="27219" y="34572"/>
                    <a:pt x="28548" y="34534"/>
                    <a:pt x="29910" y="34452"/>
                  </a:cubicBezTo>
                  <a:cubicBezTo>
                    <a:pt x="35716" y="34118"/>
                    <a:pt x="40366" y="33722"/>
                    <a:pt x="44014" y="33358"/>
                  </a:cubicBezTo>
                  <a:cubicBezTo>
                    <a:pt x="43983" y="31200"/>
                    <a:pt x="44075" y="27704"/>
                    <a:pt x="44075" y="27704"/>
                  </a:cubicBezTo>
                  <a:cubicBezTo>
                    <a:pt x="44075" y="27704"/>
                    <a:pt x="45746" y="30652"/>
                    <a:pt x="46537" y="33084"/>
                  </a:cubicBezTo>
                  <a:cubicBezTo>
                    <a:pt x="52312" y="32415"/>
                    <a:pt x="54804" y="31868"/>
                    <a:pt x="54804" y="31868"/>
                  </a:cubicBezTo>
                  <a:cubicBezTo>
                    <a:pt x="54804" y="31868"/>
                    <a:pt x="57388" y="25060"/>
                    <a:pt x="51309" y="21443"/>
                  </a:cubicBezTo>
                  <a:cubicBezTo>
                    <a:pt x="46506" y="18616"/>
                    <a:pt x="46901" y="12446"/>
                    <a:pt x="45473" y="7825"/>
                  </a:cubicBezTo>
                  <a:cubicBezTo>
                    <a:pt x="43467" y="1351"/>
                    <a:pt x="36810" y="348"/>
                    <a:pt x="30883" y="44"/>
                  </a:cubicBezTo>
                  <a:cubicBezTo>
                    <a:pt x="30380" y="16"/>
                    <a:pt x="29877" y="1"/>
                    <a:pt x="293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594;p81">
              <a:extLst>
                <a:ext uri="{FF2B5EF4-FFF2-40B4-BE49-F238E27FC236}">
                  <a16:creationId xmlns:a16="http://schemas.microsoft.com/office/drawing/2014/main" id="{FE04C23A-8146-41AD-BDE5-2C701E86C455}"/>
                </a:ext>
              </a:extLst>
            </p:cNvPr>
            <p:cNvSpPr/>
            <p:nvPr/>
          </p:nvSpPr>
          <p:spPr>
            <a:xfrm>
              <a:off x="7505591" y="2593003"/>
              <a:ext cx="79210" cy="97930"/>
            </a:xfrm>
            <a:custGeom>
              <a:avLst/>
              <a:gdLst/>
              <a:ahLst/>
              <a:cxnLst/>
              <a:rect l="l" t="t" r="r" b="b"/>
              <a:pathLst>
                <a:path w="4392" h="5430" extrusionOk="0">
                  <a:moveTo>
                    <a:pt x="1539" y="0"/>
                  </a:moveTo>
                  <a:cubicBezTo>
                    <a:pt x="911" y="0"/>
                    <a:pt x="426" y="118"/>
                    <a:pt x="426" y="118"/>
                  </a:cubicBezTo>
                  <a:lnTo>
                    <a:pt x="1" y="5377"/>
                  </a:lnTo>
                  <a:cubicBezTo>
                    <a:pt x="1" y="5377"/>
                    <a:pt x="347" y="5429"/>
                    <a:pt x="844" y="5429"/>
                  </a:cubicBezTo>
                  <a:cubicBezTo>
                    <a:pt x="2120" y="5429"/>
                    <a:pt x="4391" y="5083"/>
                    <a:pt x="4347" y="2611"/>
                  </a:cubicBezTo>
                  <a:cubicBezTo>
                    <a:pt x="4308" y="393"/>
                    <a:pt x="2685" y="0"/>
                    <a:pt x="1539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595;p81">
              <a:extLst>
                <a:ext uri="{FF2B5EF4-FFF2-40B4-BE49-F238E27FC236}">
                  <a16:creationId xmlns:a16="http://schemas.microsoft.com/office/drawing/2014/main" id="{8578C5FD-A644-498D-A2D4-3F5D44C0429E}"/>
                </a:ext>
              </a:extLst>
            </p:cNvPr>
            <p:cNvSpPr/>
            <p:nvPr/>
          </p:nvSpPr>
          <p:spPr>
            <a:xfrm>
              <a:off x="6972205" y="2591579"/>
              <a:ext cx="121718" cy="108481"/>
            </a:xfrm>
            <a:custGeom>
              <a:avLst/>
              <a:gdLst/>
              <a:ahLst/>
              <a:cxnLst/>
              <a:rect l="l" t="t" r="r" b="b"/>
              <a:pathLst>
                <a:path w="6749" h="6015" extrusionOk="0">
                  <a:moveTo>
                    <a:pt x="3401" y="1"/>
                  </a:moveTo>
                  <a:cubicBezTo>
                    <a:pt x="2926" y="1"/>
                    <a:pt x="2439" y="105"/>
                    <a:pt x="1977" y="380"/>
                  </a:cubicBezTo>
                  <a:cubicBezTo>
                    <a:pt x="1" y="1535"/>
                    <a:pt x="244" y="4787"/>
                    <a:pt x="3071" y="5760"/>
                  </a:cubicBezTo>
                  <a:cubicBezTo>
                    <a:pt x="3591" y="5941"/>
                    <a:pt x="4045" y="6014"/>
                    <a:pt x="4439" y="6014"/>
                  </a:cubicBezTo>
                  <a:cubicBezTo>
                    <a:pt x="6165" y="6014"/>
                    <a:pt x="6749" y="4605"/>
                    <a:pt x="6749" y="4605"/>
                  </a:cubicBezTo>
                  <a:lnTo>
                    <a:pt x="6323" y="1079"/>
                  </a:lnTo>
                  <a:cubicBezTo>
                    <a:pt x="6323" y="1079"/>
                    <a:pt x="4927" y="1"/>
                    <a:pt x="3401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596;p81">
              <a:extLst>
                <a:ext uri="{FF2B5EF4-FFF2-40B4-BE49-F238E27FC236}">
                  <a16:creationId xmlns:a16="http://schemas.microsoft.com/office/drawing/2014/main" id="{B5075A7D-BF6E-40FF-A842-F847A9F4B32F}"/>
                </a:ext>
              </a:extLst>
            </p:cNvPr>
            <p:cNvSpPr/>
            <p:nvPr/>
          </p:nvSpPr>
          <p:spPr>
            <a:xfrm>
              <a:off x="7057186" y="2259644"/>
              <a:ext cx="464870" cy="630431"/>
            </a:xfrm>
            <a:custGeom>
              <a:avLst/>
              <a:gdLst/>
              <a:ahLst/>
              <a:cxnLst/>
              <a:rect l="l" t="t" r="r" b="b"/>
              <a:pathLst>
                <a:path w="25776" h="34956" extrusionOk="0">
                  <a:moveTo>
                    <a:pt x="9848" y="0"/>
                  </a:moveTo>
                  <a:cubicBezTo>
                    <a:pt x="4438" y="0"/>
                    <a:pt x="0" y="4438"/>
                    <a:pt x="0" y="9848"/>
                  </a:cubicBezTo>
                  <a:lnTo>
                    <a:pt x="0" y="16991"/>
                  </a:lnTo>
                  <a:lnTo>
                    <a:pt x="21824" y="16991"/>
                  </a:lnTo>
                  <a:cubicBezTo>
                    <a:pt x="21824" y="16991"/>
                    <a:pt x="25107" y="27812"/>
                    <a:pt x="13861" y="29727"/>
                  </a:cubicBezTo>
                  <a:cubicBezTo>
                    <a:pt x="13590" y="33370"/>
                    <a:pt x="15048" y="34956"/>
                    <a:pt x="17617" y="34956"/>
                  </a:cubicBezTo>
                  <a:cubicBezTo>
                    <a:pt x="17641" y="34956"/>
                    <a:pt x="17666" y="34955"/>
                    <a:pt x="17690" y="34955"/>
                  </a:cubicBezTo>
                  <a:lnTo>
                    <a:pt x="17083" y="34682"/>
                  </a:lnTo>
                  <a:lnTo>
                    <a:pt x="16475" y="31034"/>
                  </a:lnTo>
                  <a:cubicBezTo>
                    <a:pt x="21642" y="30761"/>
                    <a:pt x="25745" y="26475"/>
                    <a:pt x="25745" y="21247"/>
                  </a:cubicBezTo>
                  <a:lnTo>
                    <a:pt x="25745" y="9848"/>
                  </a:lnTo>
                  <a:cubicBezTo>
                    <a:pt x="25776" y="4438"/>
                    <a:pt x="21338" y="0"/>
                    <a:pt x="15927" y="0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597;p81">
              <a:extLst>
                <a:ext uri="{FF2B5EF4-FFF2-40B4-BE49-F238E27FC236}">
                  <a16:creationId xmlns:a16="http://schemas.microsoft.com/office/drawing/2014/main" id="{55073D86-31FE-497E-ADE1-16D9FA366F77}"/>
                </a:ext>
              </a:extLst>
            </p:cNvPr>
            <p:cNvSpPr/>
            <p:nvPr/>
          </p:nvSpPr>
          <p:spPr>
            <a:xfrm>
              <a:off x="7059936" y="2566077"/>
              <a:ext cx="452264" cy="460019"/>
            </a:xfrm>
            <a:custGeom>
              <a:avLst/>
              <a:gdLst/>
              <a:ahLst/>
              <a:cxnLst/>
              <a:rect l="l" t="t" r="r" b="b"/>
              <a:pathLst>
                <a:path w="25077" h="25507" extrusionOk="0">
                  <a:moveTo>
                    <a:pt x="1" y="0"/>
                  </a:moveTo>
                  <a:lnTo>
                    <a:pt x="1" y="4256"/>
                  </a:lnTo>
                  <a:cubicBezTo>
                    <a:pt x="1" y="9484"/>
                    <a:pt x="4134" y="13770"/>
                    <a:pt x="9332" y="14043"/>
                  </a:cubicBezTo>
                  <a:lnTo>
                    <a:pt x="9119" y="17691"/>
                  </a:lnTo>
                  <a:lnTo>
                    <a:pt x="2736" y="18207"/>
                  </a:lnTo>
                  <a:cubicBezTo>
                    <a:pt x="2736" y="18207"/>
                    <a:pt x="4421" y="25507"/>
                    <a:pt x="11490" y="25507"/>
                  </a:cubicBezTo>
                  <a:cubicBezTo>
                    <a:pt x="11590" y="25507"/>
                    <a:pt x="11692" y="25505"/>
                    <a:pt x="11794" y="25502"/>
                  </a:cubicBezTo>
                  <a:cubicBezTo>
                    <a:pt x="19089" y="25290"/>
                    <a:pt x="20670" y="18663"/>
                    <a:pt x="20670" y="18663"/>
                  </a:cubicBezTo>
                  <a:lnTo>
                    <a:pt x="17265" y="17721"/>
                  </a:lnTo>
                  <a:cubicBezTo>
                    <a:pt x="15259" y="17447"/>
                    <a:pt x="13557" y="16414"/>
                    <a:pt x="13831" y="12736"/>
                  </a:cubicBezTo>
                  <a:cubicBezTo>
                    <a:pt x="25077" y="10821"/>
                    <a:pt x="21794" y="0"/>
                    <a:pt x="21794" y="0"/>
                  </a:cubicBezTo>
                  <a:close/>
                </a:path>
              </a:pathLst>
            </a:custGeom>
            <a:solidFill>
              <a:srgbClr val="FFA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598;p81">
              <a:extLst>
                <a:ext uri="{FF2B5EF4-FFF2-40B4-BE49-F238E27FC236}">
                  <a16:creationId xmlns:a16="http://schemas.microsoft.com/office/drawing/2014/main" id="{3AE114B7-A863-4F5A-9C7A-AEF5C78C7B83}"/>
                </a:ext>
              </a:extLst>
            </p:cNvPr>
            <p:cNvSpPr/>
            <p:nvPr/>
          </p:nvSpPr>
          <p:spPr>
            <a:xfrm>
              <a:off x="7287998" y="2143968"/>
              <a:ext cx="86604" cy="101988"/>
            </a:xfrm>
            <a:custGeom>
              <a:avLst/>
              <a:gdLst/>
              <a:ahLst/>
              <a:cxnLst/>
              <a:rect l="l" t="t" r="r" b="b"/>
              <a:pathLst>
                <a:path w="4802" h="5655" extrusionOk="0">
                  <a:moveTo>
                    <a:pt x="1054" y="1"/>
                  </a:moveTo>
                  <a:cubicBezTo>
                    <a:pt x="1" y="1"/>
                    <a:pt x="333" y="5654"/>
                    <a:pt x="333" y="5654"/>
                  </a:cubicBezTo>
                  <a:cubicBezTo>
                    <a:pt x="2552" y="5350"/>
                    <a:pt x="4801" y="1733"/>
                    <a:pt x="3829" y="1369"/>
                  </a:cubicBezTo>
                  <a:cubicBezTo>
                    <a:pt x="3779" y="1350"/>
                    <a:pt x="3728" y="1341"/>
                    <a:pt x="3674" y="1341"/>
                  </a:cubicBezTo>
                  <a:cubicBezTo>
                    <a:pt x="2678" y="1341"/>
                    <a:pt x="1063" y="4408"/>
                    <a:pt x="1063" y="4408"/>
                  </a:cubicBezTo>
                  <a:cubicBezTo>
                    <a:pt x="1063" y="4408"/>
                    <a:pt x="2126" y="31"/>
                    <a:pt x="1063" y="1"/>
                  </a:cubicBezTo>
                  <a:cubicBezTo>
                    <a:pt x="1060" y="1"/>
                    <a:pt x="1057" y="1"/>
                    <a:pt x="10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599;p81">
              <a:extLst>
                <a:ext uri="{FF2B5EF4-FFF2-40B4-BE49-F238E27FC236}">
                  <a16:creationId xmlns:a16="http://schemas.microsoft.com/office/drawing/2014/main" id="{3CCBC818-D929-4A26-8BC7-E511DF783956}"/>
                </a:ext>
              </a:extLst>
            </p:cNvPr>
            <p:cNvSpPr/>
            <p:nvPr/>
          </p:nvSpPr>
          <p:spPr>
            <a:xfrm>
              <a:off x="7036897" y="2228642"/>
              <a:ext cx="515801" cy="329770"/>
            </a:xfrm>
            <a:custGeom>
              <a:avLst/>
              <a:gdLst/>
              <a:ahLst/>
              <a:cxnLst/>
              <a:rect l="l" t="t" r="r" b="b"/>
              <a:pathLst>
                <a:path w="28600" h="18285" extrusionOk="0">
                  <a:moveTo>
                    <a:pt x="16396" y="1"/>
                  </a:moveTo>
                  <a:cubicBezTo>
                    <a:pt x="15944" y="1"/>
                    <a:pt x="15474" y="26"/>
                    <a:pt x="14986" y="78"/>
                  </a:cubicBezTo>
                  <a:cubicBezTo>
                    <a:pt x="1308" y="1567"/>
                    <a:pt x="0" y="6035"/>
                    <a:pt x="122" y="18285"/>
                  </a:cubicBezTo>
                  <a:lnTo>
                    <a:pt x="7387" y="18285"/>
                  </a:lnTo>
                  <a:lnTo>
                    <a:pt x="8785" y="13422"/>
                  </a:lnTo>
                  <a:lnTo>
                    <a:pt x="8785" y="18285"/>
                  </a:lnTo>
                  <a:lnTo>
                    <a:pt x="19363" y="18285"/>
                  </a:lnTo>
                  <a:lnTo>
                    <a:pt x="21825" y="14668"/>
                  </a:lnTo>
                  <a:lnTo>
                    <a:pt x="22493" y="18285"/>
                  </a:lnTo>
                  <a:lnTo>
                    <a:pt x="28147" y="18285"/>
                  </a:lnTo>
                  <a:cubicBezTo>
                    <a:pt x="28147" y="18285"/>
                    <a:pt x="28599" y="1"/>
                    <a:pt x="163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600;p81">
              <a:extLst>
                <a:ext uri="{FF2B5EF4-FFF2-40B4-BE49-F238E27FC236}">
                  <a16:creationId xmlns:a16="http://schemas.microsoft.com/office/drawing/2014/main" id="{6CB0ADD6-D043-4263-8BAE-D52888CE0748}"/>
                </a:ext>
              </a:extLst>
            </p:cNvPr>
            <p:cNvSpPr/>
            <p:nvPr/>
          </p:nvSpPr>
          <p:spPr>
            <a:xfrm>
              <a:off x="7127343" y="2634592"/>
              <a:ext cx="23590" cy="45520"/>
            </a:xfrm>
            <a:custGeom>
              <a:avLst/>
              <a:gdLst/>
              <a:ahLst/>
              <a:cxnLst/>
              <a:rect l="l" t="t" r="r" b="b"/>
              <a:pathLst>
                <a:path w="1308" h="2524" extrusionOk="0">
                  <a:moveTo>
                    <a:pt x="669" y="1"/>
                  </a:moveTo>
                  <a:cubicBezTo>
                    <a:pt x="274" y="1"/>
                    <a:pt x="1" y="578"/>
                    <a:pt x="1" y="1247"/>
                  </a:cubicBezTo>
                  <a:cubicBezTo>
                    <a:pt x="1" y="1946"/>
                    <a:pt x="274" y="2524"/>
                    <a:pt x="669" y="2524"/>
                  </a:cubicBezTo>
                  <a:cubicBezTo>
                    <a:pt x="1034" y="2524"/>
                    <a:pt x="1308" y="1946"/>
                    <a:pt x="1308" y="1247"/>
                  </a:cubicBezTo>
                  <a:cubicBezTo>
                    <a:pt x="1308" y="578"/>
                    <a:pt x="1034" y="1"/>
                    <a:pt x="6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601;p81">
              <a:extLst>
                <a:ext uri="{FF2B5EF4-FFF2-40B4-BE49-F238E27FC236}">
                  <a16:creationId xmlns:a16="http://schemas.microsoft.com/office/drawing/2014/main" id="{F325C621-3338-4439-AA31-940B17D9EAD7}"/>
                </a:ext>
              </a:extLst>
            </p:cNvPr>
            <p:cNvSpPr/>
            <p:nvPr/>
          </p:nvSpPr>
          <p:spPr>
            <a:xfrm>
              <a:off x="7418427" y="2640075"/>
              <a:ext cx="24149" cy="45520"/>
            </a:xfrm>
            <a:custGeom>
              <a:avLst/>
              <a:gdLst/>
              <a:ahLst/>
              <a:cxnLst/>
              <a:rect l="l" t="t" r="r" b="b"/>
              <a:pathLst>
                <a:path w="1339" h="2524" extrusionOk="0">
                  <a:moveTo>
                    <a:pt x="670" y="1"/>
                  </a:moveTo>
                  <a:cubicBezTo>
                    <a:pt x="305" y="1"/>
                    <a:pt x="1" y="578"/>
                    <a:pt x="1" y="1277"/>
                  </a:cubicBezTo>
                  <a:cubicBezTo>
                    <a:pt x="1" y="1946"/>
                    <a:pt x="305" y="2524"/>
                    <a:pt x="670" y="2524"/>
                  </a:cubicBezTo>
                  <a:cubicBezTo>
                    <a:pt x="1034" y="2524"/>
                    <a:pt x="1338" y="1946"/>
                    <a:pt x="1338" y="1277"/>
                  </a:cubicBezTo>
                  <a:cubicBezTo>
                    <a:pt x="1338" y="578"/>
                    <a:pt x="1034" y="1"/>
                    <a:pt x="6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602;p81">
              <a:extLst>
                <a:ext uri="{FF2B5EF4-FFF2-40B4-BE49-F238E27FC236}">
                  <a16:creationId xmlns:a16="http://schemas.microsoft.com/office/drawing/2014/main" id="{71A173B2-F12A-4DA9-BE1F-0E4BE6026C57}"/>
                </a:ext>
              </a:extLst>
            </p:cNvPr>
            <p:cNvSpPr/>
            <p:nvPr/>
          </p:nvSpPr>
          <p:spPr>
            <a:xfrm>
              <a:off x="7240278" y="2640742"/>
              <a:ext cx="73475" cy="89255"/>
            </a:xfrm>
            <a:custGeom>
              <a:avLst/>
              <a:gdLst/>
              <a:ahLst/>
              <a:cxnLst/>
              <a:rect l="l" t="t" r="r" b="b"/>
              <a:pathLst>
                <a:path w="4074" h="4949" extrusionOk="0">
                  <a:moveTo>
                    <a:pt x="2721" y="0"/>
                  </a:moveTo>
                  <a:cubicBezTo>
                    <a:pt x="2635" y="0"/>
                    <a:pt x="2549" y="43"/>
                    <a:pt x="2493" y="146"/>
                  </a:cubicBezTo>
                  <a:cubicBezTo>
                    <a:pt x="1794" y="1423"/>
                    <a:pt x="1095" y="2699"/>
                    <a:pt x="426" y="3976"/>
                  </a:cubicBezTo>
                  <a:cubicBezTo>
                    <a:pt x="304" y="4158"/>
                    <a:pt x="213" y="4341"/>
                    <a:pt x="122" y="4523"/>
                  </a:cubicBezTo>
                  <a:cubicBezTo>
                    <a:pt x="0" y="4736"/>
                    <a:pt x="122" y="4949"/>
                    <a:pt x="365" y="4949"/>
                  </a:cubicBezTo>
                  <a:lnTo>
                    <a:pt x="3709" y="4949"/>
                  </a:lnTo>
                  <a:cubicBezTo>
                    <a:pt x="4073" y="4949"/>
                    <a:pt x="4073" y="4402"/>
                    <a:pt x="3709" y="4402"/>
                  </a:cubicBezTo>
                  <a:lnTo>
                    <a:pt x="840" y="4402"/>
                  </a:lnTo>
                  <a:cubicBezTo>
                    <a:pt x="1456" y="3267"/>
                    <a:pt x="2054" y="2132"/>
                    <a:pt x="2675" y="997"/>
                  </a:cubicBezTo>
                  <a:cubicBezTo>
                    <a:pt x="2797" y="784"/>
                    <a:pt x="2888" y="602"/>
                    <a:pt x="2979" y="420"/>
                  </a:cubicBezTo>
                  <a:cubicBezTo>
                    <a:pt x="3105" y="210"/>
                    <a:pt x="2912" y="0"/>
                    <a:pt x="27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603;p81">
              <a:extLst>
                <a:ext uri="{FF2B5EF4-FFF2-40B4-BE49-F238E27FC236}">
                  <a16:creationId xmlns:a16="http://schemas.microsoft.com/office/drawing/2014/main" id="{235FFD4F-0834-461B-8569-D87C03A9B125}"/>
                </a:ext>
              </a:extLst>
            </p:cNvPr>
            <p:cNvSpPr/>
            <p:nvPr/>
          </p:nvSpPr>
          <p:spPr>
            <a:xfrm>
              <a:off x="7103254" y="2676477"/>
              <a:ext cx="86051" cy="85098"/>
            </a:xfrm>
            <a:custGeom>
              <a:avLst/>
              <a:gdLst/>
              <a:ahLst/>
              <a:cxnLst/>
              <a:rect l="l" t="t" r="r" b="b"/>
              <a:pathLst>
                <a:path w="2645" h="2615" extrusionOk="0">
                  <a:moveTo>
                    <a:pt x="1338" y="1"/>
                  </a:moveTo>
                  <a:cubicBezTo>
                    <a:pt x="608" y="1"/>
                    <a:pt x="0" y="578"/>
                    <a:pt x="0" y="1308"/>
                  </a:cubicBezTo>
                  <a:cubicBezTo>
                    <a:pt x="0" y="2037"/>
                    <a:pt x="608" y="2615"/>
                    <a:pt x="1338" y="2615"/>
                  </a:cubicBezTo>
                  <a:cubicBezTo>
                    <a:pt x="2037" y="2615"/>
                    <a:pt x="2645" y="2037"/>
                    <a:pt x="2645" y="1308"/>
                  </a:cubicBezTo>
                  <a:cubicBezTo>
                    <a:pt x="2645" y="578"/>
                    <a:pt x="2037" y="1"/>
                    <a:pt x="1338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604;p81">
              <a:extLst>
                <a:ext uri="{FF2B5EF4-FFF2-40B4-BE49-F238E27FC236}">
                  <a16:creationId xmlns:a16="http://schemas.microsoft.com/office/drawing/2014/main" id="{E045BBF3-BAF3-49F5-8960-64302265E64F}"/>
                </a:ext>
              </a:extLst>
            </p:cNvPr>
            <p:cNvSpPr/>
            <p:nvPr/>
          </p:nvSpPr>
          <p:spPr>
            <a:xfrm>
              <a:off x="7388974" y="2683558"/>
              <a:ext cx="83051" cy="83051"/>
            </a:xfrm>
            <a:custGeom>
              <a:avLst/>
              <a:gdLst/>
              <a:ahLst/>
              <a:cxnLst/>
              <a:rect l="l" t="t" r="r" b="b"/>
              <a:pathLst>
                <a:path w="2615" h="2615" extrusionOk="0">
                  <a:moveTo>
                    <a:pt x="1308" y="0"/>
                  </a:moveTo>
                  <a:cubicBezTo>
                    <a:pt x="578" y="0"/>
                    <a:pt x="1" y="578"/>
                    <a:pt x="1" y="1307"/>
                  </a:cubicBezTo>
                  <a:cubicBezTo>
                    <a:pt x="1" y="2037"/>
                    <a:pt x="578" y="2614"/>
                    <a:pt x="1308" y="2614"/>
                  </a:cubicBezTo>
                  <a:cubicBezTo>
                    <a:pt x="2037" y="2614"/>
                    <a:pt x="2615" y="2037"/>
                    <a:pt x="2615" y="1307"/>
                  </a:cubicBezTo>
                  <a:cubicBezTo>
                    <a:pt x="2615" y="578"/>
                    <a:pt x="2037" y="0"/>
                    <a:pt x="1308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605;p81">
              <a:extLst>
                <a:ext uri="{FF2B5EF4-FFF2-40B4-BE49-F238E27FC236}">
                  <a16:creationId xmlns:a16="http://schemas.microsoft.com/office/drawing/2014/main" id="{A6FC2698-C913-4A28-A70C-A2E62E2F78EF}"/>
                </a:ext>
              </a:extLst>
            </p:cNvPr>
            <p:cNvSpPr/>
            <p:nvPr/>
          </p:nvSpPr>
          <p:spPr>
            <a:xfrm>
              <a:off x="7320858" y="2714541"/>
              <a:ext cx="102980" cy="56792"/>
            </a:xfrm>
            <a:custGeom>
              <a:avLst/>
              <a:gdLst/>
              <a:ahLst/>
              <a:cxnLst/>
              <a:rect l="l" t="t" r="r" b="b"/>
              <a:pathLst>
                <a:path w="5710" h="3149" extrusionOk="0">
                  <a:moveTo>
                    <a:pt x="5358" y="1"/>
                  </a:moveTo>
                  <a:cubicBezTo>
                    <a:pt x="5248" y="1"/>
                    <a:pt x="5143" y="57"/>
                    <a:pt x="5107" y="188"/>
                  </a:cubicBezTo>
                  <a:cubicBezTo>
                    <a:pt x="4712" y="2103"/>
                    <a:pt x="2554" y="2559"/>
                    <a:pt x="882" y="2559"/>
                  </a:cubicBezTo>
                  <a:lnTo>
                    <a:pt x="335" y="2559"/>
                  </a:lnTo>
                  <a:cubicBezTo>
                    <a:pt x="326" y="2558"/>
                    <a:pt x="317" y="2558"/>
                    <a:pt x="308" y="2558"/>
                  </a:cubicBezTo>
                  <a:cubicBezTo>
                    <a:pt x="1" y="2558"/>
                    <a:pt x="9" y="3077"/>
                    <a:pt x="335" y="3136"/>
                  </a:cubicBezTo>
                  <a:cubicBezTo>
                    <a:pt x="481" y="3144"/>
                    <a:pt x="628" y="3148"/>
                    <a:pt x="775" y="3148"/>
                  </a:cubicBezTo>
                  <a:cubicBezTo>
                    <a:pt x="1175" y="3148"/>
                    <a:pt x="1576" y="3120"/>
                    <a:pt x="1976" y="3076"/>
                  </a:cubicBezTo>
                  <a:cubicBezTo>
                    <a:pt x="2979" y="2954"/>
                    <a:pt x="4013" y="2650"/>
                    <a:pt x="4773" y="1951"/>
                  </a:cubicBezTo>
                  <a:cubicBezTo>
                    <a:pt x="5229" y="1525"/>
                    <a:pt x="5532" y="978"/>
                    <a:pt x="5654" y="340"/>
                  </a:cubicBezTo>
                  <a:cubicBezTo>
                    <a:pt x="5710" y="137"/>
                    <a:pt x="5529" y="1"/>
                    <a:pt x="53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606;p81">
              <a:extLst>
                <a:ext uri="{FF2B5EF4-FFF2-40B4-BE49-F238E27FC236}">
                  <a16:creationId xmlns:a16="http://schemas.microsoft.com/office/drawing/2014/main" id="{D7E7CE4B-3BB8-440F-A55F-7BBC80EA4B00}"/>
                </a:ext>
              </a:extLst>
            </p:cNvPr>
            <p:cNvSpPr/>
            <p:nvPr/>
          </p:nvSpPr>
          <p:spPr>
            <a:xfrm>
              <a:off x="7398156" y="2578539"/>
              <a:ext cx="68533" cy="14410"/>
            </a:xfrm>
            <a:custGeom>
              <a:avLst/>
              <a:gdLst/>
              <a:ahLst/>
              <a:cxnLst/>
              <a:rect l="l" t="t" r="r" b="b"/>
              <a:pathLst>
                <a:path w="3800" h="799" extrusionOk="0">
                  <a:moveTo>
                    <a:pt x="2078" y="1"/>
                  </a:moveTo>
                  <a:cubicBezTo>
                    <a:pt x="2014" y="1"/>
                    <a:pt x="1949" y="3"/>
                    <a:pt x="1885" y="8"/>
                  </a:cubicBezTo>
                  <a:cubicBezTo>
                    <a:pt x="1550" y="39"/>
                    <a:pt x="1186" y="130"/>
                    <a:pt x="882" y="252"/>
                  </a:cubicBezTo>
                  <a:cubicBezTo>
                    <a:pt x="547" y="404"/>
                    <a:pt x="243" y="556"/>
                    <a:pt x="0" y="799"/>
                  </a:cubicBezTo>
                  <a:cubicBezTo>
                    <a:pt x="639" y="616"/>
                    <a:pt x="1277" y="434"/>
                    <a:pt x="1915" y="373"/>
                  </a:cubicBezTo>
                  <a:cubicBezTo>
                    <a:pt x="2250" y="373"/>
                    <a:pt x="2553" y="373"/>
                    <a:pt x="2857" y="434"/>
                  </a:cubicBezTo>
                  <a:cubicBezTo>
                    <a:pt x="3192" y="464"/>
                    <a:pt x="3496" y="586"/>
                    <a:pt x="3800" y="708"/>
                  </a:cubicBezTo>
                  <a:cubicBezTo>
                    <a:pt x="3587" y="464"/>
                    <a:pt x="3283" y="252"/>
                    <a:pt x="2949" y="130"/>
                  </a:cubicBezTo>
                  <a:cubicBezTo>
                    <a:pt x="2674" y="55"/>
                    <a:pt x="2378" y="1"/>
                    <a:pt x="20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607;p81">
              <a:extLst>
                <a:ext uri="{FF2B5EF4-FFF2-40B4-BE49-F238E27FC236}">
                  <a16:creationId xmlns:a16="http://schemas.microsoft.com/office/drawing/2014/main" id="{5D4DF2F2-398B-48EE-A211-FF800FEBE43E}"/>
                </a:ext>
              </a:extLst>
            </p:cNvPr>
            <p:cNvSpPr/>
            <p:nvPr/>
          </p:nvSpPr>
          <p:spPr>
            <a:xfrm>
              <a:off x="7093365" y="2578377"/>
              <a:ext cx="68533" cy="16773"/>
            </a:xfrm>
            <a:custGeom>
              <a:avLst/>
              <a:gdLst/>
              <a:ahLst/>
              <a:cxnLst/>
              <a:rect l="l" t="t" r="r" b="b"/>
              <a:pathLst>
                <a:path w="3800" h="930" extrusionOk="0">
                  <a:moveTo>
                    <a:pt x="2188" y="1"/>
                  </a:moveTo>
                  <a:cubicBezTo>
                    <a:pt x="2067" y="1"/>
                    <a:pt x="1946" y="7"/>
                    <a:pt x="1824" y="17"/>
                  </a:cubicBezTo>
                  <a:cubicBezTo>
                    <a:pt x="1490" y="78"/>
                    <a:pt x="1155" y="169"/>
                    <a:pt x="821" y="321"/>
                  </a:cubicBezTo>
                  <a:cubicBezTo>
                    <a:pt x="517" y="473"/>
                    <a:pt x="213" y="656"/>
                    <a:pt x="0" y="929"/>
                  </a:cubicBezTo>
                  <a:cubicBezTo>
                    <a:pt x="639" y="686"/>
                    <a:pt x="1246" y="473"/>
                    <a:pt x="1885" y="413"/>
                  </a:cubicBezTo>
                  <a:cubicBezTo>
                    <a:pt x="2063" y="377"/>
                    <a:pt x="2251" y="362"/>
                    <a:pt x="2438" y="362"/>
                  </a:cubicBezTo>
                  <a:cubicBezTo>
                    <a:pt x="2570" y="362"/>
                    <a:pt x="2701" y="370"/>
                    <a:pt x="2827" y="382"/>
                  </a:cubicBezTo>
                  <a:cubicBezTo>
                    <a:pt x="3161" y="413"/>
                    <a:pt x="3465" y="534"/>
                    <a:pt x="3800" y="625"/>
                  </a:cubicBezTo>
                  <a:cubicBezTo>
                    <a:pt x="3557" y="382"/>
                    <a:pt x="3253" y="200"/>
                    <a:pt x="2888" y="109"/>
                  </a:cubicBezTo>
                  <a:cubicBezTo>
                    <a:pt x="2665" y="28"/>
                    <a:pt x="2429" y="1"/>
                    <a:pt x="21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608;p81">
              <a:extLst>
                <a:ext uri="{FF2B5EF4-FFF2-40B4-BE49-F238E27FC236}">
                  <a16:creationId xmlns:a16="http://schemas.microsoft.com/office/drawing/2014/main" id="{515A235D-EF5E-4B59-876F-55055859FF7B}"/>
                </a:ext>
              </a:extLst>
            </p:cNvPr>
            <p:cNvSpPr/>
            <p:nvPr/>
          </p:nvSpPr>
          <p:spPr>
            <a:xfrm>
              <a:off x="7523680" y="2611543"/>
              <a:ext cx="54177" cy="65828"/>
            </a:xfrm>
            <a:custGeom>
              <a:avLst/>
              <a:gdLst/>
              <a:ahLst/>
              <a:cxnLst/>
              <a:rect l="l" t="t" r="r" b="b"/>
              <a:pathLst>
                <a:path w="3004" h="3650" extrusionOk="0">
                  <a:moveTo>
                    <a:pt x="2219" y="1"/>
                  </a:moveTo>
                  <a:cubicBezTo>
                    <a:pt x="2209" y="1"/>
                    <a:pt x="2199" y="1"/>
                    <a:pt x="2189" y="2"/>
                  </a:cubicBezTo>
                  <a:cubicBezTo>
                    <a:pt x="518" y="185"/>
                    <a:pt x="1" y="2008"/>
                    <a:pt x="92" y="3467"/>
                  </a:cubicBezTo>
                  <a:cubicBezTo>
                    <a:pt x="107" y="3589"/>
                    <a:pt x="214" y="3650"/>
                    <a:pt x="312" y="3650"/>
                  </a:cubicBezTo>
                  <a:cubicBezTo>
                    <a:pt x="411" y="3650"/>
                    <a:pt x="502" y="3589"/>
                    <a:pt x="487" y="3467"/>
                  </a:cubicBezTo>
                  <a:cubicBezTo>
                    <a:pt x="457" y="3011"/>
                    <a:pt x="487" y="2525"/>
                    <a:pt x="609" y="2039"/>
                  </a:cubicBezTo>
                  <a:cubicBezTo>
                    <a:pt x="990" y="1829"/>
                    <a:pt x="1432" y="1679"/>
                    <a:pt x="1865" y="1679"/>
                  </a:cubicBezTo>
                  <a:cubicBezTo>
                    <a:pt x="2122" y="1679"/>
                    <a:pt x="2377" y="1732"/>
                    <a:pt x="2615" y="1856"/>
                  </a:cubicBezTo>
                  <a:cubicBezTo>
                    <a:pt x="2647" y="1875"/>
                    <a:pt x="2679" y="1883"/>
                    <a:pt x="2709" y="1883"/>
                  </a:cubicBezTo>
                  <a:cubicBezTo>
                    <a:pt x="2881" y="1883"/>
                    <a:pt x="3004" y="1625"/>
                    <a:pt x="2797" y="1522"/>
                  </a:cubicBezTo>
                  <a:cubicBezTo>
                    <a:pt x="2508" y="1363"/>
                    <a:pt x="2185" y="1293"/>
                    <a:pt x="1857" y="1293"/>
                  </a:cubicBezTo>
                  <a:cubicBezTo>
                    <a:pt x="1495" y="1293"/>
                    <a:pt x="1126" y="1378"/>
                    <a:pt x="791" y="1522"/>
                  </a:cubicBezTo>
                  <a:cubicBezTo>
                    <a:pt x="1034" y="914"/>
                    <a:pt x="1490" y="458"/>
                    <a:pt x="2189" y="397"/>
                  </a:cubicBezTo>
                  <a:cubicBezTo>
                    <a:pt x="2453" y="368"/>
                    <a:pt x="2463" y="1"/>
                    <a:pt x="22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609;p81">
              <a:extLst>
                <a:ext uri="{FF2B5EF4-FFF2-40B4-BE49-F238E27FC236}">
                  <a16:creationId xmlns:a16="http://schemas.microsoft.com/office/drawing/2014/main" id="{C96AE5B0-2B68-4316-B6E1-F1A83167C194}"/>
                </a:ext>
              </a:extLst>
            </p:cNvPr>
            <p:cNvSpPr/>
            <p:nvPr/>
          </p:nvSpPr>
          <p:spPr>
            <a:xfrm>
              <a:off x="6998555" y="2611543"/>
              <a:ext cx="53708" cy="65828"/>
            </a:xfrm>
            <a:custGeom>
              <a:avLst/>
              <a:gdLst/>
              <a:ahLst/>
              <a:cxnLst/>
              <a:rect l="l" t="t" r="r" b="b"/>
              <a:pathLst>
                <a:path w="2978" h="3650" extrusionOk="0">
                  <a:moveTo>
                    <a:pt x="760" y="1"/>
                  </a:moveTo>
                  <a:cubicBezTo>
                    <a:pt x="518" y="1"/>
                    <a:pt x="555" y="368"/>
                    <a:pt x="789" y="397"/>
                  </a:cubicBezTo>
                  <a:cubicBezTo>
                    <a:pt x="1488" y="458"/>
                    <a:pt x="1944" y="914"/>
                    <a:pt x="2187" y="1522"/>
                  </a:cubicBezTo>
                  <a:cubicBezTo>
                    <a:pt x="1852" y="1378"/>
                    <a:pt x="1492" y="1293"/>
                    <a:pt x="1133" y="1293"/>
                  </a:cubicBezTo>
                  <a:cubicBezTo>
                    <a:pt x="808" y="1293"/>
                    <a:pt x="484" y="1363"/>
                    <a:pt x="181" y="1522"/>
                  </a:cubicBezTo>
                  <a:cubicBezTo>
                    <a:pt x="0" y="1625"/>
                    <a:pt x="105" y="1883"/>
                    <a:pt x="271" y="1883"/>
                  </a:cubicBezTo>
                  <a:cubicBezTo>
                    <a:pt x="300" y="1883"/>
                    <a:pt x="332" y="1875"/>
                    <a:pt x="364" y="1856"/>
                  </a:cubicBezTo>
                  <a:cubicBezTo>
                    <a:pt x="601" y="1732"/>
                    <a:pt x="860" y="1679"/>
                    <a:pt x="1121" y="1679"/>
                  </a:cubicBezTo>
                  <a:cubicBezTo>
                    <a:pt x="1561" y="1679"/>
                    <a:pt x="2007" y="1829"/>
                    <a:pt x="2370" y="2039"/>
                  </a:cubicBezTo>
                  <a:cubicBezTo>
                    <a:pt x="2491" y="2525"/>
                    <a:pt x="2522" y="3011"/>
                    <a:pt x="2491" y="3467"/>
                  </a:cubicBezTo>
                  <a:cubicBezTo>
                    <a:pt x="2491" y="3589"/>
                    <a:pt x="2590" y="3650"/>
                    <a:pt x="2689" y="3650"/>
                  </a:cubicBezTo>
                  <a:cubicBezTo>
                    <a:pt x="2788" y="3650"/>
                    <a:pt x="2886" y="3589"/>
                    <a:pt x="2886" y="3467"/>
                  </a:cubicBezTo>
                  <a:cubicBezTo>
                    <a:pt x="2978" y="2008"/>
                    <a:pt x="2461" y="185"/>
                    <a:pt x="789" y="2"/>
                  </a:cubicBezTo>
                  <a:cubicBezTo>
                    <a:pt x="779" y="1"/>
                    <a:pt x="769" y="1"/>
                    <a:pt x="7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610;p81">
              <a:extLst>
                <a:ext uri="{FF2B5EF4-FFF2-40B4-BE49-F238E27FC236}">
                  <a16:creationId xmlns:a16="http://schemas.microsoft.com/office/drawing/2014/main" id="{31535F27-D994-4FB1-8123-FB3D1786F430}"/>
                </a:ext>
              </a:extLst>
            </p:cNvPr>
            <p:cNvSpPr/>
            <p:nvPr/>
          </p:nvSpPr>
          <p:spPr>
            <a:xfrm>
              <a:off x="7036356" y="2991469"/>
              <a:ext cx="347011" cy="32355"/>
            </a:xfrm>
            <a:custGeom>
              <a:avLst/>
              <a:gdLst/>
              <a:ahLst/>
              <a:cxnLst/>
              <a:rect l="l" t="t" r="r" b="b"/>
              <a:pathLst>
                <a:path w="19241" h="1794" extrusionOk="0">
                  <a:moveTo>
                    <a:pt x="0" y="0"/>
                  </a:moveTo>
                  <a:lnTo>
                    <a:pt x="0" y="1794"/>
                  </a:lnTo>
                  <a:lnTo>
                    <a:pt x="19241" y="1794"/>
                  </a:lnTo>
                  <a:lnTo>
                    <a:pt x="185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611;p81">
              <a:extLst>
                <a:ext uri="{FF2B5EF4-FFF2-40B4-BE49-F238E27FC236}">
                  <a16:creationId xmlns:a16="http://schemas.microsoft.com/office/drawing/2014/main" id="{CF926195-E134-45C5-9A27-357CF268EFF7}"/>
                </a:ext>
              </a:extLst>
            </p:cNvPr>
            <p:cNvSpPr/>
            <p:nvPr/>
          </p:nvSpPr>
          <p:spPr>
            <a:xfrm>
              <a:off x="7645380" y="3746865"/>
              <a:ext cx="144190" cy="614759"/>
            </a:xfrm>
            <a:custGeom>
              <a:avLst/>
              <a:gdLst/>
              <a:ahLst/>
              <a:cxnLst/>
              <a:rect l="l" t="t" r="r" b="b"/>
              <a:pathLst>
                <a:path w="7995" h="34087" extrusionOk="0">
                  <a:moveTo>
                    <a:pt x="62" y="0"/>
                  </a:moveTo>
                  <a:lnTo>
                    <a:pt x="4013" y="27995"/>
                  </a:lnTo>
                  <a:cubicBezTo>
                    <a:pt x="4013" y="27995"/>
                    <a:pt x="3040" y="31581"/>
                    <a:pt x="62" y="33162"/>
                  </a:cubicBezTo>
                  <a:cubicBezTo>
                    <a:pt x="31" y="33192"/>
                    <a:pt x="31" y="33192"/>
                    <a:pt x="1" y="33192"/>
                  </a:cubicBezTo>
                  <a:cubicBezTo>
                    <a:pt x="62" y="33405"/>
                    <a:pt x="153" y="33557"/>
                    <a:pt x="274" y="33709"/>
                  </a:cubicBezTo>
                  <a:cubicBezTo>
                    <a:pt x="576" y="33989"/>
                    <a:pt x="985" y="34086"/>
                    <a:pt x="1393" y="34086"/>
                  </a:cubicBezTo>
                  <a:cubicBezTo>
                    <a:pt x="1560" y="34086"/>
                    <a:pt x="1726" y="34070"/>
                    <a:pt x="1885" y="34044"/>
                  </a:cubicBezTo>
                  <a:cubicBezTo>
                    <a:pt x="2797" y="33861"/>
                    <a:pt x="3648" y="33375"/>
                    <a:pt x="4226" y="32676"/>
                  </a:cubicBezTo>
                  <a:cubicBezTo>
                    <a:pt x="4834" y="31977"/>
                    <a:pt x="5168" y="31065"/>
                    <a:pt x="5776" y="30305"/>
                  </a:cubicBezTo>
                  <a:cubicBezTo>
                    <a:pt x="5989" y="30031"/>
                    <a:pt x="6262" y="29788"/>
                    <a:pt x="6536" y="29575"/>
                  </a:cubicBezTo>
                  <a:cubicBezTo>
                    <a:pt x="7995" y="20305"/>
                    <a:pt x="5958" y="3496"/>
                    <a:pt x="5502" y="0"/>
                  </a:cubicBez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612;p81">
              <a:extLst>
                <a:ext uri="{FF2B5EF4-FFF2-40B4-BE49-F238E27FC236}">
                  <a16:creationId xmlns:a16="http://schemas.microsoft.com/office/drawing/2014/main" id="{6E54C57F-52DB-41BB-A003-6CE71E2FCAF9}"/>
                </a:ext>
              </a:extLst>
            </p:cNvPr>
            <p:cNvSpPr/>
            <p:nvPr/>
          </p:nvSpPr>
          <p:spPr>
            <a:xfrm>
              <a:off x="7744608" y="3746324"/>
              <a:ext cx="57027" cy="533944"/>
            </a:xfrm>
            <a:custGeom>
              <a:avLst/>
              <a:gdLst/>
              <a:ahLst/>
              <a:cxnLst/>
              <a:rect l="l" t="t" r="r" b="b"/>
              <a:pathLst>
                <a:path w="3162" h="29606" extrusionOk="0">
                  <a:moveTo>
                    <a:pt x="0" y="0"/>
                  </a:moveTo>
                  <a:cubicBezTo>
                    <a:pt x="456" y="3526"/>
                    <a:pt x="2493" y="20335"/>
                    <a:pt x="1034" y="29605"/>
                  </a:cubicBezTo>
                  <a:cubicBezTo>
                    <a:pt x="1520" y="29241"/>
                    <a:pt x="2098" y="28967"/>
                    <a:pt x="2706" y="28845"/>
                  </a:cubicBezTo>
                  <a:cubicBezTo>
                    <a:pt x="2706" y="28572"/>
                    <a:pt x="2675" y="28298"/>
                    <a:pt x="2645" y="28025"/>
                  </a:cubicBezTo>
                  <a:lnTo>
                    <a:pt x="3162" y="0"/>
                  </a:ln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4613;p81">
              <a:extLst>
                <a:ext uri="{FF2B5EF4-FFF2-40B4-BE49-F238E27FC236}">
                  <a16:creationId xmlns:a16="http://schemas.microsoft.com/office/drawing/2014/main" id="{57C58907-695A-4D0B-8094-24C87BEDC436}"/>
                </a:ext>
              </a:extLst>
            </p:cNvPr>
            <p:cNvSpPr/>
            <p:nvPr/>
          </p:nvSpPr>
          <p:spPr>
            <a:xfrm>
              <a:off x="7844378" y="3737540"/>
              <a:ext cx="168862" cy="630305"/>
            </a:xfrm>
            <a:custGeom>
              <a:avLst/>
              <a:gdLst/>
              <a:ahLst/>
              <a:cxnLst/>
              <a:rect l="l" t="t" r="r" b="b"/>
              <a:pathLst>
                <a:path w="9363" h="34949" extrusionOk="0">
                  <a:moveTo>
                    <a:pt x="7265" y="1"/>
                  </a:moveTo>
                  <a:lnTo>
                    <a:pt x="0" y="578"/>
                  </a:lnTo>
                  <a:lnTo>
                    <a:pt x="2098" y="27873"/>
                  </a:lnTo>
                  <a:cubicBezTo>
                    <a:pt x="2098" y="28177"/>
                    <a:pt x="2128" y="28512"/>
                    <a:pt x="2158" y="28816"/>
                  </a:cubicBezTo>
                  <a:lnTo>
                    <a:pt x="2189" y="29150"/>
                  </a:lnTo>
                  <a:lnTo>
                    <a:pt x="2219" y="29150"/>
                  </a:lnTo>
                  <a:cubicBezTo>
                    <a:pt x="2219" y="29211"/>
                    <a:pt x="2219" y="29272"/>
                    <a:pt x="2250" y="29332"/>
                  </a:cubicBezTo>
                  <a:cubicBezTo>
                    <a:pt x="3861" y="29849"/>
                    <a:pt x="5259" y="31035"/>
                    <a:pt x="5988" y="32554"/>
                  </a:cubicBezTo>
                  <a:cubicBezTo>
                    <a:pt x="6231" y="33071"/>
                    <a:pt x="6414" y="33649"/>
                    <a:pt x="6779" y="34105"/>
                  </a:cubicBezTo>
                  <a:cubicBezTo>
                    <a:pt x="7143" y="34530"/>
                    <a:pt x="7660" y="34834"/>
                    <a:pt x="8238" y="34925"/>
                  </a:cubicBezTo>
                  <a:cubicBezTo>
                    <a:pt x="8332" y="34941"/>
                    <a:pt x="8428" y="34949"/>
                    <a:pt x="8525" y="34949"/>
                  </a:cubicBezTo>
                  <a:cubicBezTo>
                    <a:pt x="8804" y="34949"/>
                    <a:pt x="9092" y="34886"/>
                    <a:pt x="9362" y="34773"/>
                  </a:cubicBezTo>
                  <a:cubicBezTo>
                    <a:pt x="8359" y="32190"/>
                    <a:pt x="5928" y="29758"/>
                    <a:pt x="5928" y="29758"/>
                  </a:cubicBezTo>
                  <a:lnTo>
                    <a:pt x="7265" y="1"/>
                  </a:ln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4614;p81">
              <a:extLst>
                <a:ext uri="{FF2B5EF4-FFF2-40B4-BE49-F238E27FC236}">
                  <a16:creationId xmlns:a16="http://schemas.microsoft.com/office/drawing/2014/main" id="{87FCDC19-BD7E-4E40-B442-5975F0DE7BAB}"/>
                </a:ext>
              </a:extLst>
            </p:cNvPr>
            <p:cNvSpPr/>
            <p:nvPr/>
          </p:nvSpPr>
          <p:spPr>
            <a:xfrm>
              <a:off x="7951272" y="3734799"/>
              <a:ext cx="57027" cy="649080"/>
            </a:xfrm>
            <a:custGeom>
              <a:avLst/>
              <a:gdLst/>
              <a:ahLst/>
              <a:cxnLst/>
              <a:rect l="l" t="t" r="r" b="b"/>
              <a:pathLst>
                <a:path w="3162" h="35990" extrusionOk="0">
                  <a:moveTo>
                    <a:pt x="3162" y="1"/>
                  </a:moveTo>
                  <a:lnTo>
                    <a:pt x="1338" y="153"/>
                  </a:lnTo>
                  <a:lnTo>
                    <a:pt x="1" y="29910"/>
                  </a:lnTo>
                  <a:cubicBezTo>
                    <a:pt x="1" y="29910"/>
                    <a:pt x="1429" y="33406"/>
                    <a:pt x="2402" y="35989"/>
                  </a:cubicBezTo>
                  <a:cubicBezTo>
                    <a:pt x="2584" y="35898"/>
                    <a:pt x="2493" y="35260"/>
                    <a:pt x="2615" y="35108"/>
                  </a:cubicBezTo>
                  <a:cubicBezTo>
                    <a:pt x="2858" y="34773"/>
                    <a:pt x="2554" y="34895"/>
                    <a:pt x="2554" y="34469"/>
                  </a:cubicBezTo>
                  <a:cubicBezTo>
                    <a:pt x="2371" y="34196"/>
                    <a:pt x="2463" y="33709"/>
                    <a:pt x="2280" y="33466"/>
                  </a:cubicBezTo>
                  <a:cubicBezTo>
                    <a:pt x="1460" y="32433"/>
                    <a:pt x="1824" y="30731"/>
                    <a:pt x="1064" y="29636"/>
                  </a:cubicBezTo>
                  <a:cubicBezTo>
                    <a:pt x="1064" y="29636"/>
                    <a:pt x="1034" y="29606"/>
                    <a:pt x="1034" y="29606"/>
                  </a:cubicBezTo>
                  <a:lnTo>
                    <a:pt x="3162" y="1"/>
                  </a:ln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4615;p81">
              <a:extLst>
                <a:ext uri="{FF2B5EF4-FFF2-40B4-BE49-F238E27FC236}">
                  <a16:creationId xmlns:a16="http://schemas.microsoft.com/office/drawing/2014/main" id="{56DD12F0-637D-46D8-9471-F255A80B740E}"/>
                </a:ext>
              </a:extLst>
            </p:cNvPr>
            <p:cNvSpPr/>
            <p:nvPr/>
          </p:nvSpPr>
          <p:spPr>
            <a:xfrm>
              <a:off x="7495725" y="2684783"/>
              <a:ext cx="497766" cy="416338"/>
            </a:xfrm>
            <a:custGeom>
              <a:avLst/>
              <a:gdLst/>
              <a:ahLst/>
              <a:cxnLst/>
              <a:rect l="l" t="t" r="r" b="b"/>
              <a:pathLst>
                <a:path w="27600" h="23085" extrusionOk="0">
                  <a:moveTo>
                    <a:pt x="16874" y="1"/>
                  </a:moveTo>
                  <a:cubicBezTo>
                    <a:pt x="488" y="1"/>
                    <a:pt x="1" y="20484"/>
                    <a:pt x="1" y="20714"/>
                  </a:cubicBezTo>
                  <a:lnTo>
                    <a:pt x="27205" y="23084"/>
                  </a:lnTo>
                  <a:cubicBezTo>
                    <a:pt x="27600" y="18373"/>
                    <a:pt x="26627" y="13601"/>
                    <a:pt x="24956" y="9194"/>
                  </a:cubicBezTo>
                  <a:cubicBezTo>
                    <a:pt x="23831" y="6124"/>
                    <a:pt x="22342" y="3206"/>
                    <a:pt x="20761" y="349"/>
                  </a:cubicBezTo>
                  <a:cubicBezTo>
                    <a:pt x="20518" y="318"/>
                    <a:pt x="20244" y="257"/>
                    <a:pt x="19971" y="227"/>
                  </a:cubicBezTo>
                  <a:cubicBezTo>
                    <a:pt x="18880" y="73"/>
                    <a:pt x="17849" y="1"/>
                    <a:pt x="16874" y="1"/>
                  </a:cubicBezTo>
                  <a:close/>
                </a:path>
              </a:pathLst>
            </a:custGeom>
            <a:solidFill>
              <a:srgbClr val="82E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4616;p81">
              <a:extLst>
                <a:ext uri="{FF2B5EF4-FFF2-40B4-BE49-F238E27FC236}">
                  <a16:creationId xmlns:a16="http://schemas.microsoft.com/office/drawing/2014/main" id="{564F3E5B-B86C-485C-84FA-2592E1E2925A}"/>
                </a:ext>
              </a:extLst>
            </p:cNvPr>
            <p:cNvSpPr/>
            <p:nvPr/>
          </p:nvSpPr>
          <p:spPr>
            <a:xfrm>
              <a:off x="7870132" y="2691060"/>
              <a:ext cx="333864" cy="423209"/>
            </a:xfrm>
            <a:custGeom>
              <a:avLst/>
              <a:gdLst/>
              <a:ahLst/>
              <a:cxnLst/>
              <a:rect l="l" t="t" r="r" b="b"/>
              <a:pathLst>
                <a:path w="18512" h="23466" extrusionOk="0">
                  <a:moveTo>
                    <a:pt x="1" y="1"/>
                  </a:moveTo>
                  <a:cubicBezTo>
                    <a:pt x="1582" y="2858"/>
                    <a:pt x="3071" y="5776"/>
                    <a:pt x="4196" y="8846"/>
                  </a:cubicBezTo>
                  <a:cubicBezTo>
                    <a:pt x="5867" y="13253"/>
                    <a:pt x="6840" y="18025"/>
                    <a:pt x="6445" y="22736"/>
                  </a:cubicBezTo>
                  <a:lnTo>
                    <a:pt x="14986" y="23466"/>
                  </a:lnTo>
                  <a:cubicBezTo>
                    <a:pt x="14986" y="23466"/>
                    <a:pt x="18512" y="3192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4617;p81">
              <a:extLst>
                <a:ext uri="{FF2B5EF4-FFF2-40B4-BE49-F238E27FC236}">
                  <a16:creationId xmlns:a16="http://schemas.microsoft.com/office/drawing/2014/main" id="{4CB2F02C-9BB1-4E79-8E54-8A0919B4FC45}"/>
                </a:ext>
              </a:extLst>
            </p:cNvPr>
            <p:cNvSpPr/>
            <p:nvPr/>
          </p:nvSpPr>
          <p:spPr>
            <a:xfrm>
              <a:off x="7594179" y="1901072"/>
              <a:ext cx="649837" cy="615066"/>
            </a:xfrm>
            <a:custGeom>
              <a:avLst/>
              <a:gdLst/>
              <a:ahLst/>
              <a:cxnLst/>
              <a:rect l="l" t="t" r="r" b="b"/>
              <a:pathLst>
                <a:path w="36032" h="34104" extrusionOk="0">
                  <a:moveTo>
                    <a:pt x="14913" y="0"/>
                  </a:moveTo>
                  <a:cubicBezTo>
                    <a:pt x="12895" y="0"/>
                    <a:pt x="10869" y="617"/>
                    <a:pt x="9253" y="1797"/>
                  </a:cubicBezTo>
                  <a:cubicBezTo>
                    <a:pt x="7308" y="3165"/>
                    <a:pt x="5910" y="5323"/>
                    <a:pt x="5423" y="7663"/>
                  </a:cubicBezTo>
                  <a:cubicBezTo>
                    <a:pt x="5241" y="8666"/>
                    <a:pt x="5241" y="9821"/>
                    <a:pt x="5970" y="10551"/>
                  </a:cubicBezTo>
                  <a:cubicBezTo>
                    <a:pt x="3569" y="11098"/>
                    <a:pt x="1533" y="12982"/>
                    <a:pt x="803" y="15323"/>
                  </a:cubicBezTo>
                  <a:cubicBezTo>
                    <a:pt x="1" y="17938"/>
                    <a:pt x="942" y="23082"/>
                    <a:pt x="4309" y="23082"/>
                  </a:cubicBezTo>
                  <a:cubicBezTo>
                    <a:pt x="4385" y="23082"/>
                    <a:pt x="4463" y="23079"/>
                    <a:pt x="4542" y="23074"/>
                  </a:cubicBezTo>
                  <a:cubicBezTo>
                    <a:pt x="5454" y="23013"/>
                    <a:pt x="6335" y="22739"/>
                    <a:pt x="7247" y="22527"/>
                  </a:cubicBezTo>
                  <a:cubicBezTo>
                    <a:pt x="8180" y="22313"/>
                    <a:pt x="9136" y="22217"/>
                    <a:pt x="10095" y="22217"/>
                  </a:cubicBezTo>
                  <a:cubicBezTo>
                    <a:pt x="10230" y="22217"/>
                    <a:pt x="10365" y="22219"/>
                    <a:pt x="10499" y="22223"/>
                  </a:cubicBezTo>
                  <a:cubicBezTo>
                    <a:pt x="11472" y="22284"/>
                    <a:pt x="12506" y="22436"/>
                    <a:pt x="13205" y="23135"/>
                  </a:cubicBezTo>
                  <a:cubicBezTo>
                    <a:pt x="13782" y="23682"/>
                    <a:pt x="14025" y="24502"/>
                    <a:pt x="14360" y="25232"/>
                  </a:cubicBezTo>
                  <a:cubicBezTo>
                    <a:pt x="15545" y="27967"/>
                    <a:pt x="17855" y="30126"/>
                    <a:pt x="20469" y="31524"/>
                  </a:cubicBezTo>
                  <a:cubicBezTo>
                    <a:pt x="23114" y="32922"/>
                    <a:pt x="26062" y="33591"/>
                    <a:pt x="29010" y="34016"/>
                  </a:cubicBezTo>
                  <a:cubicBezTo>
                    <a:pt x="29347" y="34064"/>
                    <a:pt x="29683" y="34104"/>
                    <a:pt x="30011" y="34104"/>
                  </a:cubicBezTo>
                  <a:cubicBezTo>
                    <a:pt x="30305" y="34104"/>
                    <a:pt x="30592" y="34072"/>
                    <a:pt x="30865" y="33986"/>
                  </a:cubicBezTo>
                  <a:cubicBezTo>
                    <a:pt x="31746" y="33682"/>
                    <a:pt x="32324" y="32800"/>
                    <a:pt x="32628" y="31919"/>
                  </a:cubicBezTo>
                  <a:cubicBezTo>
                    <a:pt x="32901" y="31037"/>
                    <a:pt x="32931" y="30095"/>
                    <a:pt x="33083" y="29183"/>
                  </a:cubicBezTo>
                  <a:cubicBezTo>
                    <a:pt x="33327" y="27967"/>
                    <a:pt x="33752" y="26752"/>
                    <a:pt x="34421" y="25688"/>
                  </a:cubicBezTo>
                  <a:cubicBezTo>
                    <a:pt x="34877" y="24958"/>
                    <a:pt x="35424" y="24259"/>
                    <a:pt x="35697" y="23408"/>
                  </a:cubicBezTo>
                  <a:cubicBezTo>
                    <a:pt x="36032" y="22466"/>
                    <a:pt x="35910" y="21402"/>
                    <a:pt x="35789" y="20399"/>
                  </a:cubicBezTo>
                  <a:cubicBezTo>
                    <a:pt x="35606" y="18970"/>
                    <a:pt x="35394" y="17511"/>
                    <a:pt x="34877" y="16144"/>
                  </a:cubicBezTo>
                  <a:cubicBezTo>
                    <a:pt x="34056" y="13986"/>
                    <a:pt x="32567" y="12192"/>
                    <a:pt x="31108" y="10429"/>
                  </a:cubicBezTo>
                  <a:cubicBezTo>
                    <a:pt x="29527" y="8514"/>
                    <a:pt x="27916" y="6599"/>
                    <a:pt x="26001" y="5019"/>
                  </a:cubicBezTo>
                  <a:cubicBezTo>
                    <a:pt x="24603" y="3864"/>
                    <a:pt x="23022" y="2891"/>
                    <a:pt x="21412" y="2040"/>
                  </a:cubicBezTo>
                  <a:cubicBezTo>
                    <a:pt x="19709" y="1128"/>
                    <a:pt x="17916" y="308"/>
                    <a:pt x="16031" y="64"/>
                  </a:cubicBezTo>
                  <a:cubicBezTo>
                    <a:pt x="15661" y="22"/>
                    <a:pt x="15287" y="0"/>
                    <a:pt x="149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4618;p81">
              <a:extLst>
                <a:ext uri="{FF2B5EF4-FFF2-40B4-BE49-F238E27FC236}">
                  <a16:creationId xmlns:a16="http://schemas.microsoft.com/office/drawing/2014/main" id="{48CE1A10-380C-434D-890E-3B2359A38A5F}"/>
                </a:ext>
              </a:extLst>
            </p:cNvPr>
            <p:cNvSpPr/>
            <p:nvPr/>
          </p:nvSpPr>
          <p:spPr>
            <a:xfrm>
              <a:off x="7608733" y="2263630"/>
              <a:ext cx="100257" cy="113440"/>
            </a:xfrm>
            <a:custGeom>
              <a:avLst/>
              <a:gdLst/>
              <a:ahLst/>
              <a:cxnLst/>
              <a:rect l="l" t="t" r="r" b="b"/>
              <a:pathLst>
                <a:path w="5559" h="6290" extrusionOk="0">
                  <a:moveTo>
                    <a:pt x="3145" y="1"/>
                  </a:moveTo>
                  <a:cubicBezTo>
                    <a:pt x="2696" y="1"/>
                    <a:pt x="2223" y="131"/>
                    <a:pt x="1759" y="478"/>
                  </a:cubicBezTo>
                  <a:cubicBezTo>
                    <a:pt x="0" y="1790"/>
                    <a:pt x="1282" y="6289"/>
                    <a:pt x="4372" y="6289"/>
                  </a:cubicBezTo>
                  <a:cubicBezTo>
                    <a:pt x="4433" y="6289"/>
                    <a:pt x="4494" y="6287"/>
                    <a:pt x="4556" y="6284"/>
                  </a:cubicBezTo>
                  <a:cubicBezTo>
                    <a:pt x="4981" y="4399"/>
                    <a:pt x="5559" y="1117"/>
                    <a:pt x="5559" y="1117"/>
                  </a:cubicBezTo>
                  <a:cubicBezTo>
                    <a:pt x="5559" y="1117"/>
                    <a:pt x="4460" y="1"/>
                    <a:pt x="3145" y="1"/>
                  </a:cubicBezTo>
                  <a:close/>
                </a:path>
              </a:pathLst>
            </a:custGeom>
            <a:solidFill>
              <a:srgbClr val="FB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4619;p81">
              <a:extLst>
                <a:ext uri="{FF2B5EF4-FFF2-40B4-BE49-F238E27FC236}">
                  <a16:creationId xmlns:a16="http://schemas.microsoft.com/office/drawing/2014/main" id="{F5C2A745-8F86-4D9D-80CD-5F8B746D5779}"/>
                </a:ext>
              </a:extLst>
            </p:cNvPr>
            <p:cNvSpPr/>
            <p:nvPr/>
          </p:nvSpPr>
          <p:spPr>
            <a:xfrm>
              <a:off x="8114633" y="2423691"/>
              <a:ext cx="91077" cy="97389"/>
            </a:xfrm>
            <a:custGeom>
              <a:avLst/>
              <a:gdLst/>
              <a:ahLst/>
              <a:cxnLst/>
              <a:rect l="l" t="t" r="r" b="b"/>
              <a:pathLst>
                <a:path w="5050" h="5400" extrusionOk="0">
                  <a:moveTo>
                    <a:pt x="2240" y="0"/>
                  </a:moveTo>
                  <a:cubicBezTo>
                    <a:pt x="1662" y="0"/>
                    <a:pt x="1216" y="84"/>
                    <a:pt x="1216" y="84"/>
                  </a:cubicBezTo>
                  <a:cubicBezTo>
                    <a:pt x="1216" y="84"/>
                    <a:pt x="973" y="2667"/>
                    <a:pt x="0" y="5099"/>
                  </a:cubicBezTo>
                  <a:cubicBezTo>
                    <a:pt x="765" y="5307"/>
                    <a:pt x="1417" y="5399"/>
                    <a:pt x="1972" y="5399"/>
                  </a:cubicBezTo>
                  <a:cubicBezTo>
                    <a:pt x="4659" y="5399"/>
                    <a:pt x="5050" y="3231"/>
                    <a:pt x="4773" y="1543"/>
                  </a:cubicBezTo>
                  <a:cubicBezTo>
                    <a:pt x="4581" y="241"/>
                    <a:pt x="3221" y="0"/>
                    <a:pt x="2240" y="0"/>
                  </a:cubicBezTo>
                  <a:close/>
                </a:path>
              </a:pathLst>
            </a:custGeom>
            <a:solidFill>
              <a:srgbClr val="FB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4620;p81">
              <a:extLst>
                <a:ext uri="{FF2B5EF4-FFF2-40B4-BE49-F238E27FC236}">
                  <a16:creationId xmlns:a16="http://schemas.microsoft.com/office/drawing/2014/main" id="{CB4BA338-9A62-4CF4-AFB7-25DE75E9FB6C}"/>
                </a:ext>
              </a:extLst>
            </p:cNvPr>
            <p:cNvSpPr/>
            <p:nvPr/>
          </p:nvSpPr>
          <p:spPr>
            <a:xfrm>
              <a:off x="8145545" y="2443583"/>
              <a:ext cx="48586" cy="54141"/>
            </a:xfrm>
            <a:custGeom>
              <a:avLst/>
              <a:gdLst/>
              <a:ahLst/>
              <a:cxnLst/>
              <a:rect l="l" t="t" r="r" b="b"/>
              <a:pathLst>
                <a:path w="2694" h="3002" extrusionOk="0">
                  <a:moveTo>
                    <a:pt x="2291" y="0"/>
                  </a:moveTo>
                  <a:cubicBezTo>
                    <a:pt x="969" y="0"/>
                    <a:pt x="221" y="1542"/>
                    <a:pt x="19" y="2811"/>
                  </a:cubicBezTo>
                  <a:cubicBezTo>
                    <a:pt x="0" y="2923"/>
                    <a:pt x="98" y="3001"/>
                    <a:pt x="182" y="3001"/>
                  </a:cubicBezTo>
                  <a:cubicBezTo>
                    <a:pt x="234" y="3001"/>
                    <a:pt x="281" y="2971"/>
                    <a:pt x="293" y="2902"/>
                  </a:cubicBezTo>
                  <a:cubicBezTo>
                    <a:pt x="353" y="2476"/>
                    <a:pt x="505" y="2051"/>
                    <a:pt x="688" y="1625"/>
                  </a:cubicBezTo>
                  <a:cubicBezTo>
                    <a:pt x="960" y="1497"/>
                    <a:pt x="1267" y="1419"/>
                    <a:pt x="1567" y="1419"/>
                  </a:cubicBezTo>
                  <a:cubicBezTo>
                    <a:pt x="1836" y="1419"/>
                    <a:pt x="2099" y="1482"/>
                    <a:pt x="2329" y="1625"/>
                  </a:cubicBezTo>
                  <a:cubicBezTo>
                    <a:pt x="2356" y="1646"/>
                    <a:pt x="2382" y="1656"/>
                    <a:pt x="2407" y="1656"/>
                  </a:cubicBezTo>
                  <a:cubicBezTo>
                    <a:pt x="2525" y="1656"/>
                    <a:pt x="2606" y="1452"/>
                    <a:pt x="2481" y="1352"/>
                  </a:cubicBezTo>
                  <a:cubicBezTo>
                    <a:pt x="2207" y="1180"/>
                    <a:pt x="1904" y="1106"/>
                    <a:pt x="1599" y="1106"/>
                  </a:cubicBezTo>
                  <a:cubicBezTo>
                    <a:pt x="1363" y="1106"/>
                    <a:pt x="1126" y="1150"/>
                    <a:pt x="900" y="1230"/>
                  </a:cubicBezTo>
                  <a:cubicBezTo>
                    <a:pt x="1240" y="692"/>
                    <a:pt x="1739" y="312"/>
                    <a:pt x="2371" y="312"/>
                  </a:cubicBezTo>
                  <a:cubicBezTo>
                    <a:pt x="2417" y="312"/>
                    <a:pt x="2464" y="314"/>
                    <a:pt x="2511" y="318"/>
                  </a:cubicBezTo>
                  <a:cubicBezTo>
                    <a:pt x="2519" y="319"/>
                    <a:pt x="2527" y="320"/>
                    <a:pt x="2534" y="320"/>
                  </a:cubicBezTo>
                  <a:cubicBezTo>
                    <a:pt x="2693" y="320"/>
                    <a:pt x="2686" y="14"/>
                    <a:pt x="2511" y="14"/>
                  </a:cubicBezTo>
                  <a:cubicBezTo>
                    <a:pt x="2436" y="5"/>
                    <a:pt x="2363" y="0"/>
                    <a:pt x="22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4621;p81">
              <a:extLst>
                <a:ext uri="{FF2B5EF4-FFF2-40B4-BE49-F238E27FC236}">
                  <a16:creationId xmlns:a16="http://schemas.microsoft.com/office/drawing/2014/main" id="{F6DBB1BA-E4EA-4CF1-A9E8-AC477961BEC1}"/>
                </a:ext>
              </a:extLst>
            </p:cNvPr>
            <p:cNvSpPr/>
            <p:nvPr/>
          </p:nvSpPr>
          <p:spPr>
            <a:xfrm>
              <a:off x="7645686" y="2279880"/>
              <a:ext cx="43573" cy="62221"/>
            </a:xfrm>
            <a:custGeom>
              <a:avLst/>
              <a:gdLst/>
              <a:ahLst/>
              <a:cxnLst/>
              <a:rect l="l" t="t" r="r" b="b"/>
              <a:pathLst>
                <a:path w="2416" h="3450" extrusionOk="0">
                  <a:moveTo>
                    <a:pt x="414" y="1"/>
                  </a:moveTo>
                  <a:cubicBezTo>
                    <a:pt x="249" y="1"/>
                    <a:pt x="176" y="278"/>
                    <a:pt x="379" y="307"/>
                  </a:cubicBezTo>
                  <a:cubicBezTo>
                    <a:pt x="1108" y="398"/>
                    <a:pt x="1564" y="915"/>
                    <a:pt x="1807" y="1553"/>
                  </a:cubicBezTo>
                  <a:cubicBezTo>
                    <a:pt x="1468" y="1362"/>
                    <a:pt x="1069" y="1230"/>
                    <a:pt x="673" y="1230"/>
                  </a:cubicBezTo>
                  <a:cubicBezTo>
                    <a:pt x="502" y="1230"/>
                    <a:pt x="331" y="1255"/>
                    <a:pt x="166" y="1310"/>
                  </a:cubicBezTo>
                  <a:cubicBezTo>
                    <a:pt x="0" y="1365"/>
                    <a:pt x="61" y="1622"/>
                    <a:pt x="210" y="1622"/>
                  </a:cubicBezTo>
                  <a:cubicBezTo>
                    <a:pt x="225" y="1622"/>
                    <a:pt x="241" y="1619"/>
                    <a:pt x="257" y="1614"/>
                  </a:cubicBezTo>
                  <a:cubicBezTo>
                    <a:pt x="402" y="1568"/>
                    <a:pt x="550" y="1547"/>
                    <a:pt x="698" y="1547"/>
                  </a:cubicBezTo>
                  <a:cubicBezTo>
                    <a:pt x="1143" y="1547"/>
                    <a:pt x="1587" y="1735"/>
                    <a:pt x="1929" y="2009"/>
                  </a:cubicBezTo>
                  <a:cubicBezTo>
                    <a:pt x="2020" y="2435"/>
                    <a:pt x="2051" y="2890"/>
                    <a:pt x="2020" y="3316"/>
                  </a:cubicBezTo>
                  <a:cubicBezTo>
                    <a:pt x="2020" y="3404"/>
                    <a:pt x="2090" y="3449"/>
                    <a:pt x="2167" y="3449"/>
                  </a:cubicBezTo>
                  <a:cubicBezTo>
                    <a:pt x="2249" y="3449"/>
                    <a:pt x="2339" y="3396"/>
                    <a:pt x="2355" y="3286"/>
                  </a:cubicBezTo>
                  <a:cubicBezTo>
                    <a:pt x="2415" y="1948"/>
                    <a:pt x="1990" y="216"/>
                    <a:pt x="440" y="3"/>
                  </a:cubicBezTo>
                  <a:cubicBezTo>
                    <a:pt x="431" y="1"/>
                    <a:pt x="423" y="1"/>
                    <a:pt x="4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4622;p81">
              <a:extLst>
                <a:ext uri="{FF2B5EF4-FFF2-40B4-BE49-F238E27FC236}">
                  <a16:creationId xmlns:a16="http://schemas.microsoft.com/office/drawing/2014/main" id="{21B24EF8-0604-4A5F-AADE-BFE5E831F264}"/>
                </a:ext>
              </a:extLst>
            </p:cNvPr>
            <p:cNvSpPr/>
            <p:nvPr/>
          </p:nvSpPr>
          <p:spPr>
            <a:xfrm>
              <a:off x="8214402" y="2073794"/>
              <a:ext cx="83881" cy="145290"/>
            </a:xfrm>
            <a:custGeom>
              <a:avLst/>
              <a:gdLst/>
              <a:ahLst/>
              <a:cxnLst/>
              <a:rect l="l" t="t" r="r" b="b"/>
              <a:pathLst>
                <a:path w="4651" h="8056" extrusionOk="0">
                  <a:moveTo>
                    <a:pt x="2951" y="0"/>
                  </a:moveTo>
                  <a:cubicBezTo>
                    <a:pt x="1293" y="0"/>
                    <a:pt x="0" y="8056"/>
                    <a:pt x="0" y="8056"/>
                  </a:cubicBezTo>
                  <a:cubicBezTo>
                    <a:pt x="0" y="8056"/>
                    <a:pt x="4651" y="62"/>
                    <a:pt x="2979" y="1"/>
                  </a:cubicBezTo>
                  <a:cubicBezTo>
                    <a:pt x="2970" y="1"/>
                    <a:pt x="2961" y="0"/>
                    <a:pt x="29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4623;p81">
              <a:extLst>
                <a:ext uri="{FF2B5EF4-FFF2-40B4-BE49-F238E27FC236}">
                  <a16:creationId xmlns:a16="http://schemas.microsoft.com/office/drawing/2014/main" id="{A1B759B1-2CAC-4AB0-8927-704D3601EDC1}"/>
                </a:ext>
              </a:extLst>
            </p:cNvPr>
            <p:cNvSpPr/>
            <p:nvPr/>
          </p:nvSpPr>
          <p:spPr>
            <a:xfrm>
              <a:off x="8209461" y="2162021"/>
              <a:ext cx="109112" cy="36791"/>
            </a:xfrm>
            <a:custGeom>
              <a:avLst/>
              <a:gdLst/>
              <a:ahLst/>
              <a:cxnLst/>
              <a:rect l="l" t="t" r="r" b="b"/>
              <a:pathLst>
                <a:path w="6050" h="2040" extrusionOk="0">
                  <a:moveTo>
                    <a:pt x="4994" y="1"/>
                  </a:moveTo>
                  <a:cubicBezTo>
                    <a:pt x="3608" y="1"/>
                    <a:pt x="1" y="2039"/>
                    <a:pt x="1" y="2039"/>
                  </a:cubicBezTo>
                  <a:cubicBezTo>
                    <a:pt x="1" y="2039"/>
                    <a:pt x="6050" y="1097"/>
                    <a:pt x="5472" y="185"/>
                  </a:cubicBezTo>
                  <a:cubicBezTo>
                    <a:pt x="5390" y="56"/>
                    <a:pt x="5222" y="1"/>
                    <a:pt x="49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4624;p81">
              <a:extLst>
                <a:ext uri="{FF2B5EF4-FFF2-40B4-BE49-F238E27FC236}">
                  <a16:creationId xmlns:a16="http://schemas.microsoft.com/office/drawing/2014/main" id="{2C42F50A-A355-4484-95CC-EF6E395DAB44}"/>
                </a:ext>
              </a:extLst>
            </p:cNvPr>
            <p:cNvSpPr/>
            <p:nvPr/>
          </p:nvSpPr>
          <p:spPr>
            <a:xfrm>
              <a:off x="7660763" y="2056336"/>
              <a:ext cx="438016" cy="716873"/>
            </a:xfrm>
            <a:custGeom>
              <a:avLst/>
              <a:gdLst/>
              <a:ahLst/>
              <a:cxnLst/>
              <a:rect l="l" t="t" r="r" b="b"/>
              <a:pathLst>
                <a:path w="24287" h="39749" extrusionOk="0">
                  <a:moveTo>
                    <a:pt x="12109" y="1"/>
                  </a:moveTo>
                  <a:cubicBezTo>
                    <a:pt x="7558" y="1"/>
                    <a:pt x="3551" y="3079"/>
                    <a:pt x="2858" y="7322"/>
                  </a:cubicBezTo>
                  <a:lnTo>
                    <a:pt x="2037" y="12641"/>
                  </a:lnTo>
                  <a:lnTo>
                    <a:pt x="700" y="20878"/>
                  </a:lnTo>
                  <a:cubicBezTo>
                    <a:pt x="1" y="25438"/>
                    <a:pt x="3344" y="29663"/>
                    <a:pt x="8207" y="30514"/>
                  </a:cubicBezTo>
                  <a:lnTo>
                    <a:pt x="7113" y="34465"/>
                  </a:lnTo>
                  <a:lnTo>
                    <a:pt x="3800" y="34951"/>
                  </a:lnTo>
                  <a:cubicBezTo>
                    <a:pt x="3800" y="34951"/>
                    <a:pt x="5259" y="38265"/>
                    <a:pt x="10730" y="39420"/>
                  </a:cubicBezTo>
                  <a:cubicBezTo>
                    <a:pt x="11813" y="39654"/>
                    <a:pt x="12798" y="39748"/>
                    <a:pt x="13680" y="39748"/>
                  </a:cubicBezTo>
                  <a:cubicBezTo>
                    <a:pt x="17253" y="39748"/>
                    <a:pt x="19150" y="38204"/>
                    <a:pt x="19150" y="38204"/>
                  </a:cubicBezTo>
                  <a:lnTo>
                    <a:pt x="16718" y="36471"/>
                  </a:lnTo>
                  <a:lnTo>
                    <a:pt x="15746" y="35772"/>
                  </a:lnTo>
                  <a:cubicBezTo>
                    <a:pt x="13861" y="35164"/>
                    <a:pt x="12554" y="32885"/>
                    <a:pt x="13253" y="29359"/>
                  </a:cubicBezTo>
                  <a:cubicBezTo>
                    <a:pt x="24287" y="28508"/>
                    <a:pt x="22828" y="19055"/>
                    <a:pt x="23952" y="11152"/>
                  </a:cubicBezTo>
                  <a:cubicBezTo>
                    <a:pt x="21217" y="7717"/>
                    <a:pt x="22524" y="4404"/>
                    <a:pt x="24226" y="2155"/>
                  </a:cubicBezTo>
                  <a:cubicBezTo>
                    <a:pt x="23223" y="1638"/>
                    <a:pt x="22129" y="1273"/>
                    <a:pt x="20974" y="1121"/>
                  </a:cubicBezTo>
                  <a:lnTo>
                    <a:pt x="13436" y="88"/>
                  </a:lnTo>
                  <a:cubicBezTo>
                    <a:pt x="12990" y="29"/>
                    <a:pt x="12547" y="1"/>
                    <a:pt x="12109" y="1"/>
                  </a:cubicBezTo>
                  <a:close/>
                </a:path>
              </a:pathLst>
            </a:custGeom>
            <a:solidFill>
              <a:srgbClr val="E88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4625;p81">
              <a:extLst>
                <a:ext uri="{FF2B5EF4-FFF2-40B4-BE49-F238E27FC236}">
                  <a16:creationId xmlns:a16="http://schemas.microsoft.com/office/drawing/2014/main" id="{0A8F01D9-14DA-41E3-84A3-F8BE80343F0E}"/>
                </a:ext>
              </a:extLst>
            </p:cNvPr>
            <p:cNvSpPr/>
            <p:nvPr/>
          </p:nvSpPr>
          <p:spPr>
            <a:xfrm>
              <a:off x="7882757" y="2095183"/>
              <a:ext cx="303709" cy="606319"/>
            </a:xfrm>
            <a:custGeom>
              <a:avLst/>
              <a:gdLst/>
              <a:ahLst/>
              <a:cxnLst/>
              <a:rect l="l" t="t" r="r" b="b"/>
              <a:pathLst>
                <a:path w="16840" h="33619" extrusionOk="0">
                  <a:moveTo>
                    <a:pt x="11672" y="1"/>
                  </a:moveTo>
                  <a:cubicBezTo>
                    <a:pt x="9970" y="2250"/>
                    <a:pt x="8663" y="5563"/>
                    <a:pt x="11398" y="8998"/>
                  </a:cubicBezTo>
                  <a:cubicBezTo>
                    <a:pt x="10274" y="16901"/>
                    <a:pt x="11733" y="26354"/>
                    <a:pt x="699" y="27205"/>
                  </a:cubicBezTo>
                  <a:cubicBezTo>
                    <a:pt x="0" y="30731"/>
                    <a:pt x="1337" y="33010"/>
                    <a:pt x="3192" y="33618"/>
                  </a:cubicBezTo>
                  <a:lnTo>
                    <a:pt x="2918" y="33436"/>
                  </a:lnTo>
                  <a:lnTo>
                    <a:pt x="4043" y="29515"/>
                  </a:lnTo>
                  <a:cubicBezTo>
                    <a:pt x="4479" y="29573"/>
                    <a:pt x="4909" y="29601"/>
                    <a:pt x="5332" y="29601"/>
                  </a:cubicBezTo>
                  <a:cubicBezTo>
                    <a:pt x="9803" y="29601"/>
                    <a:pt x="13437" y="26468"/>
                    <a:pt x="14104" y="22220"/>
                  </a:cubicBezTo>
                  <a:lnTo>
                    <a:pt x="14499" y="19849"/>
                  </a:lnTo>
                  <a:lnTo>
                    <a:pt x="16262" y="8663"/>
                  </a:lnTo>
                  <a:cubicBezTo>
                    <a:pt x="16839" y="5107"/>
                    <a:pt x="14894" y="1703"/>
                    <a:pt x="11672" y="1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4626;p81">
              <a:extLst>
                <a:ext uri="{FF2B5EF4-FFF2-40B4-BE49-F238E27FC236}">
                  <a16:creationId xmlns:a16="http://schemas.microsoft.com/office/drawing/2014/main" id="{AD28CF0D-94D0-4D41-81E7-D0D804CC6B42}"/>
                </a:ext>
              </a:extLst>
            </p:cNvPr>
            <p:cNvSpPr/>
            <p:nvPr/>
          </p:nvSpPr>
          <p:spPr>
            <a:xfrm>
              <a:off x="7752832" y="2354382"/>
              <a:ext cx="28513" cy="45250"/>
            </a:xfrm>
            <a:custGeom>
              <a:avLst/>
              <a:gdLst/>
              <a:ahLst/>
              <a:cxnLst/>
              <a:rect l="l" t="t" r="r" b="b"/>
              <a:pathLst>
                <a:path w="1581" h="2509" extrusionOk="0">
                  <a:moveTo>
                    <a:pt x="975" y="1"/>
                  </a:moveTo>
                  <a:cubicBezTo>
                    <a:pt x="627" y="1"/>
                    <a:pt x="267" y="498"/>
                    <a:pt x="152" y="1130"/>
                  </a:cubicBezTo>
                  <a:cubicBezTo>
                    <a:pt x="0" y="1829"/>
                    <a:pt x="183" y="2437"/>
                    <a:pt x="547" y="2498"/>
                  </a:cubicBezTo>
                  <a:cubicBezTo>
                    <a:pt x="576" y="2505"/>
                    <a:pt x="604" y="2509"/>
                    <a:pt x="633" y="2509"/>
                  </a:cubicBezTo>
                  <a:cubicBezTo>
                    <a:pt x="976" y="2509"/>
                    <a:pt x="1347" y="2021"/>
                    <a:pt x="1459" y="1404"/>
                  </a:cubicBezTo>
                  <a:cubicBezTo>
                    <a:pt x="1581" y="705"/>
                    <a:pt x="1398" y="97"/>
                    <a:pt x="1034" y="6"/>
                  </a:cubicBezTo>
                  <a:cubicBezTo>
                    <a:pt x="1014" y="2"/>
                    <a:pt x="994" y="1"/>
                    <a:pt x="9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4627;p81">
              <a:extLst>
                <a:ext uri="{FF2B5EF4-FFF2-40B4-BE49-F238E27FC236}">
                  <a16:creationId xmlns:a16="http://schemas.microsoft.com/office/drawing/2014/main" id="{1168DCAD-15A9-446F-B196-8C78F40973C1}"/>
                </a:ext>
              </a:extLst>
            </p:cNvPr>
            <p:cNvSpPr/>
            <p:nvPr/>
          </p:nvSpPr>
          <p:spPr>
            <a:xfrm>
              <a:off x="8041176" y="2404267"/>
              <a:ext cx="28513" cy="45250"/>
            </a:xfrm>
            <a:custGeom>
              <a:avLst/>
              <a:gdLst/>
              <a:ahLst/>
              <a:cxnLst/>
              <a:rect l="l" t="t" r="r" b="b"/>
              <a:pathLst>
                <a:path w="1581" h="2509" extrusionOk="0">
                  <a:moveTo>
                    <a:pt x="975" y="1"/>
                  </a:moveTo>
                  <a:cubicBezTo>
                    <a:pt x="627" y="1"/>
                    <a:pt x="266" y="498"/>
                    <a:pt x="122" y="1130"/>
                  </a:cubicBezTo>
                  <a:cubicBezTo>
                    <a:pt x="0" y="1829"/>
                    <a:pt x="183" y="2437"/>
                    <a:pt x="548" y="2498"/>
                  </a:cubicBezTo>
                  <a:cubicBezTo>
                    <a:pt x="576" y="2505"/>
                    <a:pt x="604" y="2509"/>
                    <a:pt x="632" y="2509"/>
                  </a:cubicBezTo>
                  <a:cubicBezTo>
                    <a:pt x="972" y="2509"/>
                    <a:pt x="1319" y="2021"/>
                    <a:pt x="1459" y="1404"/>
                  </a:cubicBezTo>
                  <a:cubicBezTo>
                    <a:pt x="1581" y="705"/>
                    <a:pt x="1399" y="97"/>
                    <a:pt x="1034" y="6"/>
                  </a:cubicBezTo>
                  <a:cubicBezTo>
                    <a:pt x="1014" y="2"/>
                    <a:pt x="995" y="1"/>
                    <a:pt x="9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4628;p81">
              <a:extLst>
                <a:ext uri="{FF2B5EF4-FFF2-40B4-BE49-F238E27FC236}">
                  <a16:creationId xmlns:a16="http://schemas.microsoft.com/office/drawing/2014/main" id="{A5082694-E0B8-47C5-9898-AB5D1CD29035}"/>
                </a:ext>
              </a:extLst>
            </p:cNvPr>
            <p:cNvSpPr/>
            <p:nvPr/>
          </p:nvSpPr>
          <p:spPr>
            <a:xfrm>
              <a:off x="7807100" y="2378567"/>
              <a:ext cx="80256" cy="96613"/>
            </a:xfrm>
            <a:custGeom>
              <a:avLst/>
              <a:gdLst/>
              <a:ahLst/>
              <a:cxnLst/>
              <a:rect l="l" t="t" r="r" b="b"/>
              <a:pathLst>
                <a:path w="4450" h="5357" extrusionOk="0">
                  <a:moveTo>
                    <a:pt x="3611" y="1"/>
                  </a:moveTo>
                  <a:cubicBezTo>
                    <a:pt x="3549" y="1"/>
                    <a:pt x="3486" y="28"/>
                    <a:pt x="3435" y="93"/>
                  </a:cubicBezTo>
                  <a:cubicBezTo>
                    <a:pt x="2463" y="1279"/>
                    <a:pt x="1490" y="2464"/>
                    <a:pt x="517" y="3619"/>
                  </a:cubicBezTo>
                  <a:cubicBezTo>
                    <a:pt x="396" y="3802"/>
                    <a:pt x="244" y="3954"/>
                    <a:pt x="122" y="4106"/>
                  </a:cubicBezTo>
                  <a:cubicBezTo>
                    <a:pt x="0" y="4257"/>
                    <a:pt x="0" y="4561"/>
                    <a:pt x="244" y="4592"/>
                  </a:cubicBezTo>
                  <a:cubicBezTo>
                    <a:pt x="1490" y="4835"/>
                    <a:pt x="2706" y="5109"/>
                    <a:pt x="3952" y="5352"/>
                  </a:cubicBezTo>
                  <a:cubicBezTo>
                    <a:pt x="3971" y="5355"/>
                    <a:pt x="3990" y="5356"/>
                    <a:pt x="4008" y="5356"/>
                  </a:cubicBezTo>
                  <a:cubicBezTo>
                    <a:pt x="4331" y="5356"/>
                    <a:pt x="4449" y="4862"/>
                    <a:pt x="4104" y="4805"/>
                  </a:cubicBezTo>
                  <a:cubicBezTo>
                    <a:pt x="3007" y="4591"/>
                    <a:pt x="1934" y="4353"/>
                    <a:pt x="843" y="4134"/>
                  </a:cubicBezTo>
                  <a:lnTo>
                    <a:pt x="843" y="4134"/>
                  </a:lnTo>
                  <a:cubicBezTo>
                    <a:pt x="1707" y="3081"/>
                    <a:pt x="2568" y="2031"/>
                    <a:pt x="3405" y="1005"/>
                  </a:cubicBezTo>
                  <a:cubicBezTo>
                    <a:pt x="3557" y="823"/>
                    <a:pt x="3678" y="671"/>
                    <a:pt x="3830" y="488"/>
                  </a:cubicBezTo>
                  <a:cubicBezTo>
                    <a:pt x="4016" y="280"/>
                    <a:pt x="3813" y="1"/>
                    <a:pt x="36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4629;p81">
              <a:extLst>
                <a:ext uri="{FF2B5EF4-FFF2-40B4-BE49-F238E27FC236}">
                  <a16:creationId xmlns:a16="http://schemas.microsoft.com/office/drawing/2014/main" id="{C986DC93-626C-42C0-938E-AAB5FDDDD8FF}"/>
                </a:ext>
              </a:extLst>
            </p:cNvPr>
            <p:cNvSpPr/>
            <p:nvPr/>
          </p:nvSpPr>
          <p:spPr>
            <a:xfrm>
              <a:off x="7994025" y="2458475"/>
              <a:ext cx="115496" cy="104122"/>
            </a:xfrm>
            <a:custGeom>
              <a:avLst/>
              <a:gdLst/>
              <a:ahLst/>
              <a:cxnLst/>
              <a:rect l="l" t="t" r="r" b="b"/>
              <a:pathLst>
                <a:path w="3223" h="2905" extrusionOk="0">
                  <a:moveTo>
                    <a:pt x="1611" y="1"/>
                  </a:moveTo>
                  <a:cubicBezTo>
                    <a:pt x="943" y="1"/>
                    <a:pt x="339" y="455"/>
                    <a:pt x="183" y="1134"/>
                  </a:cubicBezTo>
                  <a:cubicBezTo>
                    <a:pt x="0" y="1924"/>
                    <a:pt x="487" y="2684"/>
                    <a:pt x="1277" y="2866"/>
                  </a:cubicBezTo>
                  <a:cubicBezTo>
                    <a:pt x="1389" y="2892"/>
                    <a:pt x="1501" y="2904"/>
                    <a:pt x="1612" y="2904"/>
                  </a:cubicBezTo>
                  <a:cubicBezTo>
                    <a:pt x="2279" y="2904"/>
                    <a:pt x="2883" y="2450"/>
                    <a:pt x="3040" y="1772"/>
                  </a:cubicBezTo>
                  <a:cubicBezTo>
                    <a:pt x="3222" y="1012"/>
                    <a:pt x="2736" y="222"/>
                    <a:pt x="1946" y="39"/>
                  </a:cubicBezTo>
                  <a:cubicBezTo>
                    <a:pt x="1834" y="13"/>
                    <a:pt x="1722" y="1"/>
                    <a:pt x="1611" y="1"/>
                  </a:cubicBezTo>
                  <a:close/>
                </a:path>
              </a:pathLst>
            </a:custGeom>
            <a:solidFill>
              <a:srgbClr val="FB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4630;p81">
              <a:extLst>
                <a:ext uri="{FF2B5EF4-FFF2-40B4-BE49-F238E27FC236}">
                  <a16:creationId xmlns:a16="http://schemas.microsoft.com/office/drawing/2014/main" id="{8DADE7DE-FF16-41EB-9B16-230DD1B4E624}"/>
                </a:ext>
              </a:extLst>
            </p:cNvPr>
            <p:cNvSpPr/>
            <p:nvPr/>
          </p:nvSpPr>
          <p:spPr>
            <a:xfrm>
              <a:off x="7710590" y="2413034"/>
              <a:ext cx="102999" cy="93658"/>
            </a:xfrm>
            <a:custGeom>
              <a:avLst/>
              <a:gdLst/>
              <a:ahLst/>
              <a:cxnLst/>
              <a:rect l="l" t="t" r="r" b="b"/>
              <a:pathLst>
                <a:path w="3223" h="2933" extrusionOk="0">
                  <a:moveTo>
                    <a:pt x="1624" y="1"/>
                  </a:moveTo>
                  <a:cubicBezTo>
                    <a:pt x="951" y="1"/>
                    <a:pt x="341" y="476"/>
                    <a:pt x="183" y="1132"/>
                  </a:cubicBezTo>
                  <a:cubicBezTo>
                    <a:pt x="1" y="1922"/>
                    <a:pt x="487" y="2712"/>
                    <a:pt x="1277" y="2895"/>
                  </a:cubicBezTo>
                  <a:cubicBezTo>
                    <a:pt x="1390" y="2920"/>
                    <a:pt x="1502" y="2933"/>
                    <a:pt x="1612" y="2933"/>
                  </a:cubicBezTo>
                  <a:cubicBezTo>
                    <a:pt x="2280" y="2933"/>
                    <a:pt x="2884" y="2479"/>
                    <a:pt x="3040" y="1800"/>
                  </a:cubicBezTo>
                  <a:cubicBezTo>
                    <a:pt x="3223" y="1010"/>
                    <a:pt x="2706" y="220"/>
                    <a:pt x="1946" y="37"/>
                  </a:cubicBezTo>
                  <a:cubicBezTo>
                    <a:pt x="1838" y="13"/>
                    <a:pt x="1730" y="1"/>
                    <a:pt x="1624" y="1"/>
                  </a:cubicBezTo>
                  <a:close/>
                </a:path>
              </a:pathLst>
            </a:custGeom>
            <a:solidFill>
              <a:srgbClr val="FB86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4631;p81">
              <a:extLst>
                <a:ext uri="{FF2B5EF4-FFF2-40B4-BE49-F238E27FC236}">
                  <a16:creationId xmlns:a16="http://schemas.microsoft.com/office/drawing/2014/main" id="{BBE28EB5-8265-4BA0-85C3-CB64F150EF15}"/>
                </a:ext>
              </a:extLst>
            </p:cNvPr>
            <p:cNvSpPr/>
            <p:nvPr/>
          </p:nvSpPr>
          <p:spPr>
            <a:xfrm>
              <a:off x="7907771" y="2485948"/>
              <a:ext cx="121592" cy="50191"/>
            </a:xfrm>
            <a:custGeom>
              <a:avLst/>
              <a:gdLst/>
              <a:ahLst/>
              <a:cxnLst/>
              <a:rect l="l" t="t" r="r" b="b"/>
              <a:pathLst>
                <a:path w="6742" h="2783" extrusionOk="0">
                  <a:moveTo>
                    <a:pt x="6394" y="1"/>
                  </a:moveTo>
                  <a:cubicBezTo>
                    <a:pt x="6281" y="1"/>
                    <a:pt x="6168" y="57"/>
                    <a:pt x="6121" y="188"/>
                  </a:cubicBezTo>
                  <a:cubicBezTo>
                    <a:pt x="5488" y="1808"/>
                    <a:pt x="3633" y="2205"/>
                    <a:pt x="1995" y="2205"/>
                  </a:cubicBezTo>
                  <a:cubicBezTo>
                    <a:pt x="1666" y="2205"/>
                    <a:pt x="1345" y="2189"/>
                    <a:pt x="1045" y="2164"/>
                  </a:cubicBezTo>
                  <a:cubicBezTo>
                    <a:pt x="954" y="2164"/>
                    <a:pt x="862" y="2164"/>
                    <a:pt x="802" y="2133"/>
                  </a:cubicBezTo>
                  <a:lnTo>
                    <a:pt x="650" y="2133"/>
                  </a:lnTo>
                  <a:lnTo>
                    <a:pt x="498" y="2103"/>
                  </a:lnTo>
                  <a:cubicBezTo>
                    <a:pt x="480" y="2100"/>
                    <a:pt x="463" y="2098"/>
                    <a:pt x="446" y="2098"/>
                  </a:cubicBezTo>
                  <a:cubicBezTo>
                    <a:pt x="146" y="2098"/>
                    <a:pt x="0" y="2592"/>
                    <a:pt x="346" y="2650"/>
                  </a:cubicBezTo>
                  <a:cubicBezTo>
                    <a:pt x="810" y="2743"/>
                    <a:pt x="1292" y="2783"/>
                    <a:pt x="1765" y="2783"/>
                  </a:cubicBezTo>
                  <a:cubicBezTo>
                    <a:pt x="1911" y="2783"/>
                    <a:pt x="2056" y="2779"/>
                    <a:pt x="2200" y="2772"/>
                  </a:cubicBezTo>
                  <a:cubicBezTo>
                    <a:pt x="3294" y="2741"/>
                    <a:pt x="4479" y="2559"/>
                    <a:pt x="5422" y="1921"/>
                  </a:cubicBezTo>
                  <a:cubicBezTo>
                    <a:pt x="5999" y="1525"/>
                    <a:pt x="6394" y="978"/>
                    <a:pt x="6668" y="340"/>
                  </a:cubicBezTo>
                  <a:cubicBezTo>
                    <a:pt x="6742" y="137"/>
                    <a:pt x="6568" y="1"/>
                    <a:pt x="63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4632;p81">
              <a:extLst>
                <a:ext uri="{FF2B5EF4-FFF2-40B4-BE49-F238E27FC236}">
                  <a16:creationId xmlns:a16="http://schemas.microsoft.com/office/drawing/2014/main" id="{313A9951-96BD-498C-9AE5-BB013547D54F}"/>
                </a:ext>
              </a:extLst>
            </p:cNvPr>
            <p:cNvSpPr/>
            <p:nvPr/>
          </p:nvSpPr>
          <p:spPr>
            <a:xfrm>
              <a:off x="7681558" y="2035018"/>
              <a:ext cx="525179" cy="222444"/>
            </a:xfrm>
            <a:custGeom>
              <a:avLst/>
              <a:gdLst/>
              <a:ahLst/>
              <a:cxnLst/>
              <a:rect l="l" t="t" r="r" b="b"/>
              <a:pathLst>
                <a:path w="29120" h="12334" extrusionOk="0">
                  <a:moveTo>
                    <a:pt x="6002" y="1"/>
                  </a:moveTo>
                  <a:cubicBezTo>
                    <a:pt x="5203" y="1"/>
                    <a:pt x="4402" y="85"/>
                    <a:pt x="3709" y="540"/>
                  </a:cubicBezTo>
                  <a:cubicBezTo>
                    <a:pt x="1673" y="1938"/>
                    <a:pt x="1" y="4887"/>
                    <a:pt x="426" y="7379"/>
                  </a:cubicBezTo>
                  <a:cubicBezTo>
                    <a:pt x="548" y="8018"/>
                    <a:pt x="791" y="8625"/>
                    <a:pt x="1186" y="9112"/>
                  </a:cubicBezTo>
                  <a:cubicBezTo>
                    <a:pt x="2007" y="10069"/>
                    <a:pt x="3343" y="10337"/>
                    <a:pt x="4621" y="10337"/>
                  </a:cubicBezTo>
                  <a:cubicBezTo>
                    <a:pt x="4764" y="10337"/>
                    <a:pt x="4906" y="10334"/>
                    <a:pt x="5047" y="10328"/>
                  </a:cubicBezTo>
                  <a:cubicBezTo>
                    <a:pt x="11369" y="10054"/>
                    <a:pt x="16901" y="6042"/>
                    <a:pt x="22919" y="4096"/>
                  </a:cubicBezTo>
                  <a:lnTo>
                    <a:pt x="22919" y="4096"/>
                  </a:lnTo>
                  <a:cubicBezTo>
                    <a:pt x="22311" y="6163"/>
                    <a:pt x="22372" y="8321"/>
                    <a:pt x="23345" y="9872"/>
                  </a:cubicBezTo>
                  <a:cubicBezTo>
                    <a:pt x="24317" y="11422"/>
                    <a:pt x="26749" y="12121"/>
                    <a:pt x="28573" y="12334"/>
                  </a:cubicBezTo>
                  <a:cubicBezTo>
                    <a:pt x="29120" y="10753"/>
                    <a:pt x="28238" y="9051"/>
                    <a:pt x="27327" y="7622"/>
                  </a:cubicBezTo>
                  <a:cubicBezTo>
                    <a:pt x="26020" y="5555"/>
                    <a:pt x="24500" y="3489"/>
                    <a:pt x="22433" y="2182"/>
                  </a:cubicBezTo>
                  <a:cubicBezTo>
                    <a:pt x="19515" y="358"/>
                    <a:pt x="15867" y="236"/>
                    <a:pt x="12402" y="145"/>
                  </a:cubicBezTo>
                  <a:cubicBezTo>
                    <a:pt x="10579" y="115"/>
                    <a:pt x="8785" y="54"/>
                    <a:pt x="6961" y="23"/>
                  </a:cubicBezTo>
                  <a:cubicBezTo>
                    <a:pt x="6647" y="15"/>
                    <a:pt x="6325" y="1"/>
                    <a:pt x="60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4633;p81">
              <a:extLst>
                <a:ext uri="{FF2B5EF4-FFF2-40B4-BE49-F238E27FC236}">
                  <a16:creationId xmlns:a16="http://schemas.microsoft.com/office/drawing/2014/main" id="{21C7DDE7-8173-4D77-82B5-2F1EFEE9B4C3}"/>
                </a:ext>
              </a:extLst>
            </p:cNvPr>
            <p:cNvSpPr/>
            <p:nvPr/>
          </p:nvSpPr>
          <p:spPr>
            <a:xfrm>
              <a:off x="7730902" y="1939397"/>
              <a:ext cx="213264" cy="111925"/>
            </a:xfrm>
            <a:custGeom>
              <a:avLst/>
              <a:gdLst/>
              <a:ahLst/>
              <a:cxnLst/>
              <a:rect l="l" t="t" r="r" b="b"/>
              <a:pathLst>
                <a:path w="11825" h="6206" extrusionOk="0">
                  <a:moveTo>
                    <a:pt x="7923" y="1"/>
                  </a:moveTo>
                  <a:cubicBezTo>
                    <a:pt x="5311" y="1"/>
                    <a:pt x="2576" y="1085"/>
                    <a:pt x="852" y="2955"/>
                  </a:cubicBezTo>
                  <a:cubicBezTo>
                    <a:pt x="426" y="3441"/>
                    <a:pt x="0" y="4018"/>
                    <a:pt x="61" y="4657"/>
                  </a:cubicBezTo>
                  <a:cubicBezTo>
                    <a:pt x="92" y="5447"/>
                    <a:pt x="852" y="6055"/>
                    <a:pt x="1611" y="6177"/>
                  </a:cubicBezTo>
                  <a:cubicBezTo>
                    <a:pt x="1741" y="6197"/>
                    <a:pt x="1871" y="6206"/>
                    <a:pt x="2000" y="6206"/>
                  </a:cubicBezTo>
                  <a:cubicBezTo>
                    <a:pt x="2659" y="6206"/>
                    <a:pt x="3307" y="5965"/>
                    <a:pt x="3891" y="5660"/>
                  </a:cubicBezTo>
                  <a:cubicBezTo>
                    <a:pt x="4560" y="5265"/>
                    <a:pt x="5229" y="4809"/>
                    <a:pt x="5928" y="4505"/>
                  </a:cubicBezTo>
                  <a:cubicBezTo>
                    <a:pt x="7599" y="3806"/>
                    <a:pt x="9879" y="4170"/>
                    <a:pt x="11308" y="2894"/>
                  </a:cubicBezTo>
                  <a:cubicBezTo>
                    <a:pt x="11581" y="2620"/>
                    <a:pt x="11824" y="2256"/>
                    <a:pt x="11824" y="1830"/>
                  </a:cubicBezTo>
                  <a:cubicBezTo>
                    <a:pt x="11824" y="1404"/>
                    <a:pt x="11551" y="1009"/>
                    <a:pt x="11216" y="736"/>
                  </a:cubicBezTo>
                  <a:cubicBezTo>
                    <a:pt x="10882" y="462"/>
                    <a:pt x="10457" y="310"/>
                    <a:pt x="10031" y="219"/>
                  </a:cubicBezTo>
                  <a:cubicBezTo>
                    <a:pt x="9454" y="97"/>
                    <a:pt x="8846" y="37"/>
                    <a:pt x="8238" y="6"/>
                  </a:cubicBezTo>
                  <a:cubicBezTo>
                    <a:pt x="8133" y="3"/>
                    <a:pt x="8028" y="1"/>
                    <a:pt x="7923" y="1"/>
                  </a:cubicBezTo>
                  <a:close/>
                </a:path>
              </a:pathLst>
            </a:cu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4634;p81">
              <a:extLst>
                <a:ext uri="{FF2B5EF4-FFF2-40B4-BE49-F238E27FC236}">
                  <a16:creationId xmlns:a16="http://schemas.microsoft.com/office/drawing/2014/main" id="{649E54CF-E8AA-44F1-BCF0-B4E8A588888B}"/>
                </a:ext>
              </a:extLst>
            </p:cNvPr>
            <p:cNvSpPr/>
            <p:nvPr/>
          </p:nvSpPr>
          <p:spPr>
            <a:xfrm>
              <a:off x="8036234" y="2353877"/>
              <a:ext cx="77316" cy="30227"/>
            </a:xfrm>
            <a:custGeom>
              <a:avLst/>
              <a:gdLst/>
              <a:ahLst/>
              <a:cxnLst/>
              <a:rect l="l" t="t" r="r" b="b"/>
              <a:pathLst>
                <a:path w="4287" h="1676" extrusionOk="0">
                  <a:moveTo>
                    <a:pt x="1997" y="1"/>
                  </a:moveTo>
                  <a:cubicBezTo>
                    <a:pt x="1728" y="1"/>
                    <a:pt x="1461" y="27"/>
                    <a:pt x="1217" y="64"/>
                  </a:cubicBezTo>
                  <a:cubicBezTo>
                    <a:pt x="791" y="155"/>
                    <a:pt x="366" y="277"/>
                    <a:pt x="1" y="490"/>
                  </a:cubicBezTo>
                  <a:cubicBezTo>
                    <a:pt x="603" y="425"/>
                    <a:pt x="1189" y="361"/>
                    <a:pt x="1750" y="361"/>
                  </a:cubicBezTo>
                  <a:cubicBezTo>
                    <a:pt x="1982" y="361"/>
                    <a:pt x="2210" y="372"/>
                    <a:pt x="2433" y="398"/>
                  </a:cubicBezTo>
                  <a:cubicBezTo>
                    <a:pt x="2828" y="459"/>
                    <a:pt x="3223" y="550"/>
                    <a:pt x="3527" y="763"/>
                  </a:cubicBezTo>
                  <a:cubicBezTo>
                    <a:pt x="3861" y="976"/>
                    <a:pt x="4104" y="1280"/>
                    <a:pt x="4287" y="1675"/>
                  </a:cubicBezTo>
                  <a:cubicBezTo>
                    <a:pt x="4256" y="1250"/>
                    <a:pt x="4074" y="824"/>
                    <a:pt x="3709" y="520"/>
                  </a:cubicBezTo>
                  <a:cubicBezTo>
                    <a:pt x="3375" y="216"/>
                    <a:pt x="2919" y="95"/>
                    <a:pt x="2493" y="34"/>
                  </a:cubicBezTo>
                  <a:cubicBezTo>
                    <a:pt x="2331" y="10"/>
                    <a:pt x="2164" y="1"/>
                    <a:pt x="19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4635;p81">
              <a:extLst>
                <a:ext uri="{FF2B5EF4-FFF2-40B4-BE49-F238E27FC236}">
                  <a16:creationId xmlns:a16="http://schemas.microsoft.com/office/drawing/2014/main" id="{1F2DCA15-7EFB-4BEF-A37D-05D89D07833B}"/>
                </a:ext>
              </a:extLst>
            </p:cNvPr>
            <p:cNvSpPr/>
            <p:nvPr/>
          </p:nvSpPr>
          <p:spPr>
            <a:xfrm>
              <a:off x="7748991" y="2300728"/>
              <a:ext cx="63609" cy="19784"/>
            </a:xfrm>
            <a:custGeom>
              <a:avLst/>
              <a:gdLst/>
              <a:ahLst/>
              <a:cxnLst/>
              <a:rect l="l" t="t" r="r" b="b"/>
              <a:pathLst>
                <a:path w="3527" h="1097" extrusionOk="0">
                  <a:moveTo>
                    <a:pt x="2035" y="1"/>
                  </a:moveTo>
                  <a:cubicBezTo>
                    <a:pt x="1913" y="1"/>
                    <a:pt x="1791" y="11"/>
                    <a:pt x="1672" y="32"/>
                  </a:cubicBezTo>
                  <a:cubicBezTo>
                    <a:pt x="1338" y="124"/>
                    <a:pt x="1004" y="245"/>
                    <a:pt x="730" y="427"/>
                  </a:cubicBezTo>
                  <a:cubicBezTo>
                    <a:pt x="426" y="610"/>
                    <a:pt x="183" y="823"/>
                    <a:pt x="1" y="1096"/>
                  </a:cubicBezTo>
                  <a:cubicBezTo>
                    <a:pt x="578" y="792"/>
                    <a:pt x="1125" y="519"/>
                    <a:pt x="1733" y="427"/>
                  </a:cubicBezTo>
                  <a:cubicBezTo>
                    <a:pt x="1911" y="392"/>
                    <a:pt x="2079" y="377"/>
                    <a:pt x="2248" y="377"/>
                  </a:cubicBezTo>
                  <a:cubicBezTo>
                    <a:pt x="2368" y="377"/>
                    <a:pt x="2489" y="384"/>
                    <a:pt x="2615" y="397"/>
                  </a:cubicBezTo>
                  <a:cubicBezTo>
                    <a:pt x="2919" y="427"/>
                    <a:pt x="3222" y="519"/>
                    <a:pt x="3526" y="640"/>
                  </a:cubicBezTo>
                  <a:cubicBezTo>
                    <a:pt x="3314" y="397"/>
                    <a:pt x="3010" y="184"/>
                    <a:pt x="2675" y="93"/>
                  </a:cubicBezTo>
                  <a:cubicBezTo>
                    <a:pt x="2479" y="34"/>
                    <a:pt x="2257" y="1"/>
                    <a:pt x="20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4636;p81">
              <a:extLst>
                <a:ext uri="{FF2B5EF4-FFF2-40B4-BE49-F238E27FC236}">
                  <a16:creationId xmlns:a16="http://schemas.microsoft.com/office/drawing/2014/main" id="{D6EBB4FF-71ED-480F-86F6-C32354969F18}"/>
                </a:ext>
              </a:extLst>
            </p:cNvPr>
            <p:cNvSpPr/>
            <p:nvPr/>
          </p:nvSpPr>
          <p:spPr>
            <a:xfrm>
              <a:off x="7503949" y="2991469"/>
              <a:ext cx="519156" cy="32355"/>
            </a:xfrm>
            <a:custGeom>
              <a:avLst/>
              <a:gdLst/>
              <a:ahLst/>
              <a:cxnLst/>
              <a:rect l="l" t="t" r="r" b="b"/>
              <a:pathLst>
                <a:path w="28786" h="1794" extrusionOk="0">
                  <a:moveTo>
                    <a:pt x="28573" y="0"/>
                  </a:moveTo>
                  <a:lnTo>
                    <a:pt x="1" y="61"/>
                  </a:lnTo>
                  <a:lnTo>
                    <a:pt x="1" y="1794"/>
                  </a:lnTo>
                  <a:lnTo>
                    <a:pt x="28785" y="1794"/>
                  </a:lnTo>
                  <a:lnTo>
                    <a:pt x="28573" y="0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4637;p81">
              <a:extLst>
                <a:ext uri="{FF2B5EF4-FFF2-40B4-BE49-F238E27FC236}">
                  <a16:creationId xmlns:a16="http://schemas.microsoft.com/office/drawing/2014/main" id="{E24A911D-3D16-4A2B-9DAC-CA94E7F33EA5}"/>
                </a:ext>
              </a:extLst>
            </p:cNvPr>
            <p:cNvSpPr/>
            <p:nvPr/>
          </p:nvSpPr>
          <p:spPr>
            <a:xfrm>
              <a:off x="7508332" y="2956391"/>
              <a:ext cx="649080" cy="40020"/>
            </a:xfrm>
            <a:custGeom>
              <a:avLst/>
              <a:gdLst/>
              <a:ahLst/>
              <a:cxnLst/>
              <a:rect l="l" t="t" r="r" b="b"/>
              <a:pathLst>
                <a:path w="35990" h="2219" extrusionOk="0">
                  <a:moveTo>
                    <a:pt x="62" y="0"/>
                  </a:moveTo>
                  <a:lnTo>
                    <a:pt x="1" y="395"/>
                  </a:lnTo>
                  <a:lnTo>
                    <a:pt x="35989" y="2219"/>
                  </a:lnTo>
                  <a:lnTo>
                    <a:pt x="35989" y="1793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4638;p81">
              <a:extLst>
                <a:ext uri="{FF2B5EF4-FFF2-40B4-BE49-F238E27FC236}">
                  <a16:creationId xmlns:a16="http://schemas.microsoft.com/office/drawing/2014/main" id="{C478F3DE-D8E0-4D93-95E3-52592E840DA5}"/>
                </a:ext>
              </a:extLst>
            </p:cNvPr>
            <p:cNvSpPr/>
            <p:nvPr/>
          </p:nvSpPr>
          <p:spPr>
            <a:xfrm>
              <a:off x="7520938" y="2907047"/>
              <a:ext cx="614543" cy="37837"/>
            </a:xfrm>
            <a:custGeom>
              <a:avLst/>
              <a:gdLst/>
              <a:ahLst/>
              <a:cxnLst/>
              <a:rect l="l" t="t" r="r" b="b"/>
              <a:pathLst>
                <a:path w="34075" h="2098" extrusionOk="0">
                  <a:moveTo>
                    <a:pt x="122" y="0"/>
                  </a:moveTo>
                  <a:lnTo>
                    <a:pt x="1" y="396"/>
                  </a:lnTo>
                  <a:lnTo>
                    <a:pt x="34074" y="2098"/>
                  </a:lnTo>
                  <a:lnTo>
                    <a:pt x="34074" y="2098"/>
                  </a:lnTo>
                  <a:lnTo>
                    <a:pt x="33983" y="1672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4639;p81">
              <a:extLst>
                <a:ext uri="{FF2B5EF4-FFF2-40B4-BE49-F238E27FC236}">
                  <a16:creationId xmlns:a16="http://schemas.microsoft.com/office/drawing/2014/main" id="{F260000E-FB0C-42A1-B597-87ED6F1003F6}"/>
                </a:ext>
              </a:extLst>
            </p:cNvPr>
            <p:cNvSpPr/>
            <p:nvPr/>
          </p:nvSpPr>
          <p:spPr>
            <a:xfrm>
              <a:off x="7539587" y="2857703"/>
              <a:ext cx="581647" cy="36196"/>
            </a:xfrm>
            <a:custGeom>
              <a:avLst/>
              <a:gdLst/>
              <a:ahLst/>
              <a:cxnLst/>
              <a:rect l="l" t="t" r="r" b="b"/>
              <a:pathLst>
                <a:path w="32251" h="2007" extrusionOk="0">
                  <a:moveTo>
                    <a:pt x="152" y="1"/>
                  </a:moveTo>
                  <a:lnTo>
                    <a:pt x="0" y="396"/>
                  </a:lnTo>
                  <a:lnTo>
                    <a:pt x="32250" y="2007"/>
                  </a:lnTo>
                  <a:lnTo>
                    <a:pt x="32250" y="2007"/>
                  </a:lnTo>
                  <a:lnTo>
                    <a:pt x="32098" y="1581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4640;p81">
              <a:extLst>
                <a:ext uri="{FF2B5EF4-FFF2-40B4-BE49-F238E27FC236}">
                  <a16:creationId xmlns:a16="http://schemas.microsoft.com/office/drawing/2014/main" id="{2FE42EE7-A13B-4406-8974-D79AA648A07C}"/>
                </a:ext>
              </a:extLst>
            </p:cNvPr>
            <p:cNvSpPr/>
            <p:nvPr/>
          </p:nvSpPr>
          <p:spPr>
            <a:xfrm>
              <a:off x="7548352" y="2807277"/>
              <a:ext cx="549851" cy="35096"/>
            </a:xfrm>
            <a:custGeom>
              <a:avLst/>
              <a:gdLst/>
              <a:ahLst/>
              <a:cxnLst/>
              <a:rect l="l" t="t" r="r" b="b"/>
              <a:pathLst>
                <a:path w="30488" h="1946" extrusionOk="0">
                  <a:moveTo>
                    <a:pt x="31" y="0"/>
                  </a:moveTo>
                  <a:lnTo>
                    <a:pt x="1" y="426"/>
                  </a:lnTo>
                  <a:lnTo>
                    <a:pt x="30488" y="1946"/>
                  </a:lnTo>
                  <a:lnTo>
                    <a:pt x="30244" y="152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4641;p81">
              <a:extLst>
                <a:ext uri="{FF2B5EF4-FFF2-40B4-BE49-F238E27FC236}">
                  <a16:creationId xmlns:a16="http://schemas.microsoft.com/office/drawing/2014/main" id="{C9E82899-ED21-4383-81BD-946747D9F9A4}"/>
                </a:ext>
              </a:extLst>
            </p:cNvPr>
            <p:cNvSpPr/>
            <p:nvPr/>
          </p:nvSpPr>
          <p:spPr>
            <a:xfrm>
              <a:off x="7604278" y="2760134"/>
              <a:ext cx="456105" cy="28513"/>
            </a:xfrm>
            <a:custGeom>
              <a:avLst/>
              <a:gdLst/>
              <a:ahLst/>
              <a:cxnLst/>
              <a:rect l="l" t="t" r="r" b="b"/>
              <a:pathLst>
                <a:path w="25290" h="1581" extrusionOk="0">
                  <a:moveTo>
                    <a:pt x="0" y="0"/>
                  </a:moveTo>
                  <a:lnTo>
                    <a:pt x="0" y="396"/>
                  </a:lnTo>
                  <a:lnTo>
                    <a:pt x="25289" y="1581"/>
                  </a:lnTo>
                  <a:lnTo>
                    <a:pt x="25077" y="1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4642;p81">
              <a:extLst>
                <a:ext uri="{FF2B5EF4-FFF2-40B4-BE49-F238E27FC236}">
                  <a16:creationId xmlns:a16="http://schemas.microsoft.com/office/drawing/2014/main" id="{6A743DAB-5829-4C00-B709-EFBB1B730D61}"/>
                </a:ext>
              </a:extLst>
            </p:cNvPr>
            <p:cNvSpPr/>
            <p:nvPr/>
          </p:nvSpPr>
          <p:spPr>
            <a:xfrm>
              <a:off x="7586171" y="4230365"/>
              <a:ext cx="206699" cy="165778"/>
            </a:xfrm>
            <a:custGeom>
              <a:avLst/>
              <a:gdLst/>
              <a:ahLst/>
              <a:cxnLst/>
              <a:rect l="l" t="t" r="r" b="b"/>
              <a:pathLst>
                <a:path w="11461" h="9192" extrusionOk="0">
                  <a:moveTo>
                    <a:pt x="11460" y="0"/>
                  </a:moveTo>
                  <a:lnTo>
                    <a:pt x="7296" y="1186"/>
                  </a:lnTo>
                  <a:cubicBezTo>
                    <a:pt x="6263" y="5228"/>
                    <a:pt x="1399" y="7083"/>
                    <a:pt x="1399" y="7083"/>
                  </a:cubicBezTo>
                  <a:cubicBezTo>
                    <a:pt x="1399" y="7083"/>
                    <a:pt x="1" y="8268"/>
                    <a:pt x="2980" y="9058"/>
                  </a:cubicBezTo>
                  <a:cubicBezTo>
                    <a:pt x="3343" y="9151"/>
                    <a:pt x="3744" y="9192"/>
                    <a:pt x="4168" y="9192"/>
                  </a:cubicBezTo>
                  <a:cubicBezTo>
                    <a:pt x="7219" y="9192"/>
                    <a:pt x="11460" y="7083"/>
                    <a:pt x="11460" y="7083"/>
                  </a:cubicBezTo>
                  <a:lnTo>
                    <a:pt x="114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4643;p81">
              <a:extLst>
                <a:ext uri="{FF2B5EF4-FFF2-40B4-BE49-F238E27FC236}">
                  <a16:creationId xmlns:a16="http://schemas.microsoft.com/office/drawing/2014/main" id="{9F7FBC5A-602A-429C-AD49-0C313F0DE1C5}"/>
                </a:ext>
              </a:extLst>
            </p:cNvPr>
            <p:cNvSpPr/>
            <p:nvPr/>
          </p:nvSpPr>
          <p:spPr>
            <a:xfrm>
              <a:off x="7880556" y="4220500"/>
              <a:ext cx="165561" cy="185851"/>
            </a:xfrm>
            <a:custGeom>
              <a:avLst/>
              <a:gdLst/>
              <a:ahLst/>
              <a:cxnLst/>
              <a:rect l="l" t="t" r="r" b="b"/>
              <a:pathLst>
                <a:path w="9180" h="10305" extrusionOk="0">
                  <a:moveTo>
                    <a:pt x="0" y="0"/>
                  </a:moveTo>
                  <a:lnTo>
                    <a:pt x="0" y="6535"/>
                  </a:lnTo>
                  <a:cubicBezTo>
                    <a:pt x="0" y="6535"/>
                    <a:pt x="3852" y="10304"/>
                    <a:pt x="6599" y="10304"/>
                  </a:cubicBezTo>
                  <a:cubicBezTo>
                    <a:pt x="7180" y="10304"/>
                    <a:pt x="7711" y="10135"/>
                    <a:pt x="8147" y="9727"/>
                  </a:cubicBezTo>
                  <a:cubicBezTo>
                    <a:pt x="9180" y="8511"/>
                    <a:pt x="4985" y="2705"/>
                    <a:pt x="4985" y="2705"/>
                  </a:cubicBezTo>
                  <a:lnTo>
                    <a:pt x="5107" y="5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4644;p81">
              <a:extLst>
                <a:ext uri="{FF2B5EF4-FFF2-40B4-BE49-F238E27FC236}">
                  <a16:creationId xmlns:a16="http://schemas.microsoft.com/office/drawing/2014/main" id="{678C58F7-78CE-431A-ACC5-F5D4770248B2}"/>
                </a:ext>
              </a:extLst>
            </p:cNvPr>
            <p:cNvSpPr/>
            <p:nvPr/>
          </p:nvSpPr>
          <p:spPr>
            <a:xfrm>
              <a:off x="5834179" y="3023805"/>
              <a:ext cx="2323233" cy="853542"/>
            </a:xfrm>
            <a:custGeom>
              <a:avLst/>
              <a:gdLst/>
              <a:ahLst/>
              <a:cxnLst/>
              <a:rect l="l" t="t" r="r" b="b"/>
              <a:pathLst>
                <a:path w="128818" h="47327" extrusionOk="0">
                  <a:moveTo>
                    <a:pt x="0" y="1"/>
                  </a:moveTo>
                  <a:lnTo>
                    <a:pt x="0" y="47327"/>
                  </a:lnTo>
                  <a:lnTo>
                    <a:pt x="128817" y="47327"/>
                  </a:lnTo>
                  <a:lnTo>
                    <a:pt x="12881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4645;p81">
              <a:extLst>
                <a:ext uri="{FF2B5EF4-FFF2-40B4-BE49-F238E27FC236}">
                  <a16:creationId xmlns:a16="http://schemas.microsoft.com/office/drawing/2014/main" id="{CE315001-2E75-405A-A4C7-DE4E05AD9AC3}"/>
                </a:ext>
              </a:extLst>
            </p:cNvPr>
            <p:cNvSpPr/>
            <p:nvPr/>
          </p:nvSpPr>
          <p:spPr>
            <a:xfrm>
              <a:off x="5792518" y="3084619"/>
              <a:ext cx="191874" cy="147689"/>
            </a:xfrm>
            <a:custGeom>
              <a:avLst/>
              <a:gdLst/>
              <a:ahLst/>
              <a:cxnLst/>
              <a:rect l="l" t="t" r="r" b="b"/>
              <a:pathLst>
                <a:path w="10639" h="8189" extrusionOk="0">
                  <a:moveTo>
                    <a:pt x="7945" y="0"/>
                  </a:moveTo>
                  <a:cubicBezTo>
                    <a:pt x="6346" y="0"/>
                    <a:pt x="3872" y="547"/>
                    <a:pt x="1398" y="3194"/>
                  </a:cubicBezTo>
                  <a:cubicBezTo>
                    <a:pt x="1125" y="3498"/>
                    <a:pt x="912" y="3863"/>
                    <a:pt x="791" y="4288"/>
                  </a:cubicBezTo>
                  <a:cubicBezTo>
                    <a:pt x="426" y="5474"/>
                    <a:pt x="0" y="7966"/>
                    <a:pt x="2553" y="8179"/>
                  </a:cubicBezTo>
                  <a:cubicBezTo>
                    <a:pt x="2641" y="8185"/>
                    <a:pt x="2728" y="8189"/>
                    <a:pt x="2814" y="8189"/>
                  </a:cubicBezTo>
                  <a:cubicBezTo>
                    <a:pt x="5993" y="8189"/>
                    <a:pt x="7751" y="3924"/>
                    <a:pt x="7751" y="3924"/>
                  </a:cubicBezTo>
                  <a:cubicBezTo>
                    <a:pt x="7751" y="3924"/>
                    <a:pt x="9940" y="3589"/>
                    <a:pt x="10244" y="3042"/>
                  </a:cubicBezTo>
                  <a:cubicBezTo>
                    <a:pt x="10578" y="2495"/>
                    <a:pt x="8967" y="2191"/>
                    <a:pt x="8967" y="2191"/>
                  </a:cubicBezTo>
                  <a:cubicBezTo>
                    <a:pt x="8967" y="2191"/>
                    <a:pt x="10639" y="1918"/>
                    <a:pt x="10639" y="1614"/>
                  </a:cubicBezTo>
                  <a:cubicBezTo>
                    <a:pt x="10639" y="1331"/>
                    <a:pt x="9159" y="1309"/>
                    <a:pt x="8704" y="1309"/>
                  </a:cubicBezTo>
                  <a:cubicBezTo>
                    <a:pt x="8621" y="1309"/>
                    <a:pt x="8572" y="1310"/>
                    <a:pt x="8572" y="1310"/>
                  </a:cubicBezTo>
                  <a:cubicBezTo>
                    <a:pt x="8572" y="1310"/>
                    <a:pt x="10183" y="459"/>
                    <a:pt x="9666" y="246"/>
                  </a:cubicBezTo>
                  <a:cubicBezTo>
                    <a:pt x="9489" y="179"/>
                    <a:pt x="8860" y="0"/>
                    <a:pt x="7945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4646;p81">
              <a:extLst>
                <a:ext uri="{FF2B5EF4-FFF2-40B4-BE49-F238E27FC236}">
                  <a16:creationId xmlns:a16="http://schemas.microsoft.com/office/drawing/2014/main" id="{61B8C950-0B22-4FA0-8243-6C586382AC56}"/>
                </a:ext>
              </a:extLst>
            </p:cNvPr>
            <p:cNvSpPr/>
            <p:nvPr/>
          </p:nvSpPr>
          <p:spPr>
            <a:xfrm>
              <a:off x="5926825" y="3121790"/>
              <a:ext cx="54826" cy="33599"/>
            </a:xfrm>
            <a:custGeom>
              <a:avLst/>
              <a:gdLst/>
              <a:ahLst/>
              <a:cxnLst/>
              <a:rect l="l" t="t" r="r" b="b"/>
              <a:pathLst>
                <a:path w="3040" h="1863" extrusionOk="0">
                  <a:moveTo>
                    <a:pt x="1596" y="0"/>
                  </a:moveTo>
                  <a:cubicBezTo>
                    <a:pt x="1549" y="0"/>
                    <a:pt x="1504" y="3"/>
                    <a:pt x="1459" y="9"/>
                  </a:cubicBezTo>
                  <a:cubicBezTo>
                    <a:pt x="1421" y="6"/>
                    <a:pt x="1384" y="5"/>
                    <a:pt x="1346" y="5"/>
                  </a:cubicBezTo>
                  <a:cubicBezTo>
                    <a:pt x="868" y="5"/>
                    <a:pt x="395" y="180"/>
                    <a:pt x="0" y="434"/>
                  </a:cubicBezTo>
                  <a:cubicBezTo>
                    <a:pt x="377" y="316"/>
                    <a:pt x="754" y="271"/>
                    <a:pt x="1117" y="271"/>
                  </a:cubicBezTo>
                  <a:cubicBezTo>
                    <a:pt x="1222" y="271"/>
                    <a:pt x="1326" y="275"/>
                    <a:pt x="1429" y="282"/>
                  </a:cubicBezTo>
                  <a:cubicBezTo>
                    <a:pt x="1672" y="312"/>
                    <a:pt x="1915" y="373"/>
                    <a:pt x="2128" y="434"/>
                  </a:cubicBezTo>
                  <a:cubicBezTo>
                    <a:pt x="2341" y="525"/>
                    <a:pt x="2553" y="647"/>
                    <a:pt x="2645" y="768"/>
                  </a:cubicBezTo>
                  <a:cubicBezTo>
                    <a:pt x="2645" y="794"/>
                    <a:pt x="2645" y="819"/>
                    <a:pt x="2662" y="827"/>
                  </a:cubicBezTo>
                  <a:lnTo>
                    <a:pt x="2662" y="827"/>
                  </a:lnTo>
                  <a:cubicBezTo>
                    <a:pt x="2653" y="835"/>
                    <a:pt x="2639" y="847"/>
                    <a:pt x="2614" y="860"/>
                  </a:cubicBezTo>
                  <a:cubicBezTo>
                    <a:pt x="2553" y="920"/>
                    <a:pt x="2462" y="981"/>
                    <a:pt x="2371" y="1042"/>
                  </a:cubicBezTo>
                  <a:cubicBezTo>
                    <a:pt x="2158" y="1164"/>
                    <a:pt x="1946" y="1255"/>
                    <a:pt x="1702" y="1346"/>
                  </a:cubicBezTo>
                  <a:lnTo>
                    <a:pt x="304" y="1863"/>
                  </a:lnTo>
                  <a:cubicBezTo>
                    <a:pt x="790" y="1832"/>
                    <a:pt x="1307" y="1741"/>
                    <a:pt x="1794" y="1619"/>
                  </a:cubicBezTo>
                  <a:cubicBezTo>
                    <a:pt x="2037" y="1559"/>
                    <a:pt x="2280" y="1468"/>
                    <a:pt x="2523" y="1376"/>
                  </a:cubicBezTo>
                  <a:cubicBezTo>
                    <a:pt x="2645" y="1316"/>
                    <a:pt x="2766" y="1255"/>
                    <a:pt x="2888" y="1133"/>
                  </a:cubicBezTo>
                  <a:cubicBezTo>
                    <a:pt x="2949" y="1072"/>
                    <a:pt x="3009" y="1012"/>
                    <a:pt x="3040" y="860"/>
                  </a:cubicBezTo>
                  <a:cubicBezTo>
                    <a:pt x="3040" y="738"/>
                    <a:pt x="3009" y="647"/>
                    <a:pt x="2949" y="556"/>
                  </a:cubicBezTo>
                  <a:cubicBezTo>
                    <a:pt x="2766" y="282"/>
                    <a:pt x="2493" y="191"/>
                    <a:pt x="2249" y="100"/>
                  </a:cubicBezTo>
                  <a:cubicBezTo>
                    <a:pt x="2026" y="50"/>
                    <a:pt x="1803" y="0"/>
                    <a:pt x="1596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4647;p81">
              <a:extLst>
                <a:ext uri="{FF2B5EF4-FFF2-40B4-BE49-F238E27FC236}">
                  <a16:creationId xmlns:a16="http://schemas.microsoft.com/office/drawing/2014/main" id="{A5D9FEA3-6720-4D89-A328-F8323391AB80}"/>
                </a:ext>
              </a:extLst>
            </p:cNvPr>
            <p:cNvSpPr/>
            <p:nvPr/>
          </p:nvSpPr>
          <p:spPr>
            <a:xfrm>
              <a:off x="5930107" y="3102149"/>
              <a:ext cx="58127" cy="22003"/>
            </a:xfrm>
            <a:custGeom>
              <a:avLst/>
              <a:gdLst/>
              <a:ahLst/>
              <a:cxnLst/>
              <a:rect l="l" t="t" r="r" b="b"/>
              <a:pathLst>
                <a:path w="3223" h="1220" extrusionOk="0">
                  <a:moveTo>
                    <a:pt x="1618" y="1"/>
                  </a:moveTo>
                  <a:cubicBezTo>
                    <a:pt x="1462" y="1"/>
                    <a:pt x="1307" y="10"/>
                    <a:pt x="1156" y="34"/>
                  </a:cubicBezTo>
                  <a:cubicBezTo>
                    <a:pt x="760" y="64"/>
                    <a:pt x="335" y="186"/>
                    <a:pt x="1" y="429"/>
                  </a:cubicBezTo>
                  <a:cubicBezTo>
                    <a:pt x="297" y="360"/>
                    <a:pt x="593" y="326"/>
                    <a:pt x="877" y="326"/>
                  </a:cubicBezTo>
                  <a:cubicBezTo>
                    <a:pt x="971" y="326"/>
                    <a:pt x="1064" y="330"/>
                    <a:pt x="1156" y="338"/>
                  </a:cubicBezTo>
                  <a:cubicBezTo>
                    <a:pt x="1551" y="338"/>
                    <a:pt x="1946" y="368"/>
                    <a:pt x="2311" y="459"/>
                  </a:cubicBezTo>
                  <a:cubicBezTo>
                    <a:pt x="2493" y="490"/>
                    <a:pt x="2675" y="520"/>
                    <a:pt x="2827" y="581"/>
                  </a:cubicBezTo>
                  <a:lnTo>
                    <a:pt x="2848" y="602"/>
                  </a:lnTo>
                  <a:lnTo>
                    <a:pt x="2848" y="602"/>
                  </a:lnTo>
                  <a:cubicBezTo>
                    <a:pt x="2823" y="635"/>
                    <a:pt x="2755" y="684"/>
                    <a:pt x="2706" y="733"/>
                  </a:cubicBezTo>
                  <a:cubicBezTo>
                    <a:pt x="2371" y="915"/>
                    <a:pt x="2007" y="1067"/>
                    <a:pt x="1642" y="1219"/>
                  </a:cubicBezTo>
                  <a:cubicBezTo>
                    <a:pt x="2037" y="1219"/>
                    <a:pt x="2432" y="1158"/>
                    <a:pt x="2827" y="976"/>
                  </a:cubicBezTo>
                  <a:cubicBezTo>
                    <a:pt x="2919" y="946"/>
                    <a:pt x="3040" y="915"/>
                    <a:pt x="3131" y="763"/>
                  </a:cubicBezTo>
                  <a:cubicBezTo>
                    <a:pt x="3162" y="763"/>
                    <a:pt x="3192" y="672"/>
                    <a:pt x="3192" y="642"/>
                  </a:cubicBezTo>
                  <a:cubicBezTo>
                    <a:pt x="3223" y="581"/>
                    <a:pt x="3192" y="520"/>
                    <a:pt x="3192" y="459"/>
                  </a:cubicBezTo>
                  <a:cubicBezTo>
                    <a:pt x="3162" y="429"/>
                    <a:pt x="3131" y="398"/>
                    <a:pt x="3101" y="338"/>
                  </a:cubicBezTo>
                  <a:cubicBezTo>
                    <a:pt x="3071" y="338"/>
                    <a:pt x="3040" y="307"/>
                    <a:pt x="3010" y="277"/>
                  </a:cubicBezTo>
                  <a:cubicBezTo>
                    <a:pt x="2797" y="155"/>
                    <a:pt x="2584" y="125"/>
                    <a:pt x="2371" y="64"/>
                  </a:cubicBezTo>
                  <a:cubicBezTo>
                    <a:pt x="2127" y="26"/>
                    <a:pt x="1871" y="1"/>
                    <a:pt x="1618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4648;p81">
              <a:extLst>
                <a:ext uri="{FF2B5EF4-FFF2-40B4-BE49-F238E27FC236}">
                  <a16:creationId xmlns:a16="http://schemas.microsoft.com/office/drawing/2014/main" id="{B0723B8B-C8E7-4A97-B1E4-B383D665D877}"/>
                </a:ext>
              </a:extLst>
            </p:cNvPr>
            <p:cNvSpPr/>
            <p:nvPr/>
          </p:nvSpPr>
          <p:spPr>
            <a:xfrm>
              <a:off x="5902694" y="3081373"/>
              <a:ext cx="68551" cy="23031"/>
            </a:xfrm>
            <a:custGeom>
              <a:avLst/>
              <a:gdLst/>
              <a:ahLst/>
              <a:cxnLst/>
              <a:rect l="l" t="t" r="r" b="b"/>
              <a:pathLst>
                <a:path w="3801" h="1277" extrusionOk="0">
                  <a:moveTo>
                    <a:pt x="2432" y="0"/>
                  </a:moveTo>
                  <a:cubicBezTo>
                    <a:pt x="2007" y="0"/>
                    <a:pt x="1581" y="0"/>
                    <a:pt x="1186" y="61"/>
                  </a:cubicBezTo>
                  <a:cubicBezTo>
                    <a:pt x="761" y="122"/>
                    <a:pt x="366" y="213"/>
                    <a:pt x="1" y="426"/>
                  </a:cubicBezTo>
                  <a:cubicBezTo>
                    <a:pt x="396" y="365"/>
                    <a:pt x="791" y="365"/>
                    <a:pt x="1217" y="365"/>
                  </a:cubicBezTo>
                  <a:cubicBezTo>
                    <a:pt x="1612" y="365"/>
                    <a:pt x="2007" y="365"/>
                    <a:pt x="2402" y="395"/>
                  </a:cubicBezTo>
                  <a:cubicBezTo>
                    <a:pt x="2615" y="395"/>
                    <a:pt x="2797" y="395"/>
                    <a:pt x="3010" y="426"/>
                  </a:cubicBezTo>
                  <a:cubicBezTo>
                    <a:pt x="3192" y="426"/>
                    <a:pt x="3405" y="487"/>
                    <a:pt x="3527" y="517"/>
                  </a:cubicBezTo>
                  <a:cubicBezTo>
                    <a:pt x="3527" y="547"/>
                    <a:pt x="3527" y="578"/>
                    <a:pt x="3496" y="608"/>
                  </a:cubicBezTo>
                  <a:cubicBezTo>
                    <a:pt x="3466" y="699"/>
                    <a:pt x="3405" y="791"/>
                    <a:pt x="3344" y="851"/>
                  </a:cubicBezTo>
                  <a:cubicBezTo>
                    <a:pt x="3223" y="1003"/>
                    <a:pt x="3071" y="1125"/>
                    <a:pt x="2919" y="1277"/>
                  </a:cubicBezTo>
                  <a:cubicBezTo>
                    <a:pt x="3132" y="1216"/>
                    <a:pt x="3314" y="1125"/>
                    <a:pt x="3466" y="973"/>
                  </a:cubicBezTo>
                  <a:cubicBezTo>
                    <a:pt x="3557" y="912"/>
                    <a:pt x="3648" y="851"/>
                    <a:pt x="3709" y="730"/>
                  </a:cubicBezTo>
                  <a:cubicBezTo>
                    <a:pt x="3739" y="699"/>
                    <a:pt x="3770" y="639"/>
                    <a:pt x="3800" y="547"/>
                  </a:cubicBezTo>
                  <a:cubicBezTo>
                    <a:pt x="3800" y="517"/>
                    <a:pt x="3800" y="487"/>
                    <a:pt x="3770" y="395"/>
                  </a:cubicBezTo>
                  <a:cubicBezTo>
                    <a:pt x="3770" y="335"/>
                    <a:pt x="3709" y="304"/>
                    <a:pt x="3679" y="304"/>
                  </a:cubicBezTo>
                  <a:cubicBezTo>
                    <a:pt x="3466" y="122"/>
                    <a:pt x="3253" y="122"/>
                    <a:pt x="3040" y="61"/>
                  </a:cubicBezTo>
                  <a:cubicBezTo>
                    <a:pt x="2828" y="31"/>
                    <a:pt x="2645" y="31"/>
                    <a:pt x="2432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4649;p81">
              <a:extLst>
                <a:ext uri="{FF2B5EF4-FFF2-40B4-BE49-F238E27FC236}">
                  <a16:creationId xmlns:a16="http://schemas.microsoft.com/office/drawing/2014/main" id="{1D32356F-185F-4B7C-A964-E8300FCAB18F}"/>
                </a:ext>
              </a:extLst>
            </p:cNvPr>
            <p:cNvSpPr/>
            <p:nvPr/>
          </p:nvSpPr>
          <p:spPr>
            <a:xfrm>
              <a:off x="6174049" y="2955976"/>
              <a:ext cx="151314" cy="168212"/>
            </a:xfrm>
            <a:custGeom>
              <a:avLst/>
              <a:gdLst/>
              <a:ahLst/>
              <a:cxnLst/>
              <a:rect l="l" t="t" r="r" b="b"/>
              <a:pathLst>
                <a:path w="8390" h="9327" extrusionOk="0">
                  <a:moveTo>
                    <a:pt x="5226" y="1"/>
                  </a:moveTo>
                  <a:cubicBezTo>
                    <a:pt x="4626" y="1"/>
                    <a:pt x="3958" y="136"/>
                    <a:pt x="3253" y="509"/>
                  </a:cubicBezTo>
                  <a:cubicBezTo>
                    <a:pt x="669" y="1877"/>
                    <a:pt x="1" y="8412"/>
                    <a:pt x="1247" y="8990"/>
                  </a:cubicBezTo>
                  <a:cubicBezTo>
                    <a:pt x="1379" y="9050"/>
                    <a:pt x="1499" y="9077"/>
                    <a:pt x="1606" y="9077"/>
                  </a:cubicBezTo>
                  <a:cubicBezTo>
                    <a:pt x="2289" y="9077"/>
                    <a:pt x="2480" y="7981"/>
                    <a:pt x="2534" y="7411"/>
                  </a:cubicBezTo>
                  <a:lnTo>
                    <a:pt x="2534" y="7411"/>
                  </a:lnTo>
                  <a:cubicBezTo>
                    <a:pt x="2522" y="7950"/>
                    <a:pt x="2590" y="8976"/>
                    <a:pt x="3253" y="9263"/>
                  </a:cubicBezTo>
                  <a:cubicBezTo>
                    <a:pt x="3336" y="9302"/>
                    <a:pt x="3412" y="9320"/>
                    <a:pt x="3483" y="9320"/>
                  </a:cubicBezTo>
                  <a:cubicBezTo>
                    <a:pt x="4186" y="9320"/>
                    <a:pt x="4286" y="7561"/>
                    <a:pt x="4286" y="7561"/>
                  </a:cubicBezTo>
                  <a:cubicBezTo>
                    <a:pt x="4286" y="7561"/>
                    <a:pt x="4378" y="9203"/>
                    <a:pt x="5441" y="9324"/>
                  </a:cubicBezTo>
                  <a:cubicBezTo>
                    <a:pt x="5454" y="9326"/>
                    <a:pt x="5467" y="9326"/>
                    <a:pt x="5479" y="9326"/>
                  </a:cubicBezTo>
                  <a:cubicBezTo>
                    <a:pt x="6529" y="9326"/>
                    <a:pt x="6232" y="4248"/>
                    <a:pt x="6232" y="4248"/>
                  </a:cubicBezTo>
                  <a:cubicBezTo>
                    <a:pt x="6232" y="4248"/>
                    <a:pt x="8390" y="3154"/>
                    <a:pt x="7934" y="965"/>
                  </a:cubicBezTo>
                  <a:cubicBezTo>
                    <a:pt x="7934" y="965"/>
                    <a:pt x="6825" y="1"/>
                    <a:pt x="5226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4650;p81">
              <a:extLst>
                <a:ext uri="{FF2B5EF4-FFF2-40B4-BE49-F238E27FC236}">
                  <a16:creationId xmlns:a16="http://schemas.microsoft.com/office/drawing/2014/main" id="{C935B7CD-A1DA-40CF-A4E0-40A06C9A3793}"/>
                </a:ext>
              </a:extLst>
            </p:cNvPr>
            <p:cNvSpPr/>
            <p:nvPr/>
          </p:nvSpPr>
          <p:spPr>
            <a:xfrm>
              <a:off x="6217351" y="3060543"/>
              <a:ext cx="70192" cy="66802"/>
            </a:xfrm>
            <a:custGeom>
              <a:avLst/>
              <a:gdLst/>
              <a:ahLst/>
              <a:cxnLst/>
              <a:rect l="l" t="t" r="r" b="b"/>
              <a:pathLst>
                <a:path w="3892" h="3704" extrusionOk="0">
                  <a:moveTo>
                    <a:pt x="3861" y="0"/>
                  </a:moveTo>
                  <a:lnTo>
                    <a:pt x="3861" y="0"/>
                  </a:lnTo>
                  <a:cubicBezTo>
                    <a:pt x="3800" y="487"/>
                    <a:pt x="3740" y="973"/>
                    <a:pt x="3648" y="1429"/>
                  </a:cubicBezTo>
                  <a:cubicBezTo>
                    <a:pt x="3557" y="1915"/>
                    <a:pt x="3466" y="2401"/>
                    <a:pt x="3314" y="2857"/>
                  </a:cubicBezTo>
                  <a:cubicBezTo>
                    <a:pt x="3284" y="2949"/>
                    <a:pt x="3223" y="3070"/>
                    <a:pt x="3192" y="3161"/>
                  </a:cubicBezTo>
                  <a:cubicBezTo>
                    <a:pt x="3132" y="3253"/>
                    <a:pt x="3071" y="3344"/>
                    <a:pt x="3010" y="3344"/>
                  </a:cubicBezTo>
                  <a:cubicBezTo>
                    <a:pt x="3010" y="3356"/>
                    <a:pt x="2994" y="3364"/>
                    <a:pt x="2972" y="3364"/>
                  </a:cubicBezTo>
                  <a:cubicBezTo>
                    <a:pt x="2940" y="3364"/>
                    <a:pt x="2894" y="3349"/>
                    <a:pt x="2858" y="3313"/>
                  </a:cubicBezTo>
                  <a:cubicBezTo>
                    <a:pt x="2767" y="3253"/>
                    <a:pt x="2706" y="3161"/>
                    <a:pt x="2645" y="3070"/>
                  </a:cubicBezTo>
                  <a:cubicBezTo>
                    <a:pt x="2372" y="2736"/>
                    <a:pt x="2189" y="2249"/>
                    <a:pt x="2068" y="1824"/>
                  </a:cubicBezTo>
                  <a:lnTo>
                    <a:pt x="1825" y="1125"/>
                  </a:lnTo>
                  <a:lnTo>
                    <a:pt x="1673" y="1854"/>
                  </a:lnTo>
                  <a:cubicBezTo>
                    <a:pt x="1612" y="2280"/>
                    <a:pt x="1490" y="2705"/>
                    <a:pt x="1308" y="3070"/>
                  </a:cubicBezTo>
                  <a:cubicBezTo>
                    <a:pt x="1199" y="3234"/>
                    <a:pt x="1090" y="3348"/>
                    <a:pt x="981" y="3348"/>
                  </a:cubicBezTo>
                  <a:cubicBezTo>
                    <a:pt x="968" y="3348"/>
                    <a:pt x="956" y="3347"/>
                    <a:pt x="943" y="3344"/>
                  </a:cubicBezTo>
                  <a:cubicBezTo>
                    <a:pt x="822" y="3344"/>
                    <a:pt x="670" y="3161"/>
                    <a:pt x="578" y="2979"/>
                  </a:cubicBezTo>
                  <a:cubicBezTo>
                    <a:pt x="396" y="2584"/>
                    <a:pt x="274" y="2158"/>
                    <a:pt x="214" y="1702"/>
                  </a:cubicBezTo>
                  <a:cubicBezTo>
                    <a:pt x="122" y="1277"/>
                    <a:pt x="122" y="821"/>
                    <a:pt x="153" y="365"/>
                  </a:cubicBezTo>
                  <a:lnTo>
                    <a:pt x="153" y="365"/>
                  </a:lnTo>
                  <a:cubicBezTo>
                    <a:pt x="31" y="821"/>
                    <a:pt x="1" y="1277"/>
                    <a:pt x="31" y="1733"/>
                  </a:cubicBezTo>
                  <a:cubicBezTo>
                    <a:pt x="62" y="2189"/>
                    <a:pt x="153" y="2645"/>
                    <a:pt x="335" y="3101"/>
                  </a:cubicBezTo>
                  <a:cubicBezTo>
                    <a:pt x="396" y="3222"/>
                    <a:pt x="457" y="3313"/>
                    <a:pt x="518" y="3435"/>
                  </a:cubicBezTo>
                  <a:cubicBezTo>
                    <a:pt x="609" y="3526"/>
                    <a:pt x="700" y="3617"/>
                    <a:pt x="882" y="3678"/>
                  </a:cubicBezTo>
                  <a:cubicBezTo>
                    <a:pt x="915" y="3683"/>
                    <a:pt x="946" y="3686"/>
                    <a:pt x="976" y="3686"/>
                  </a:cubicBezTo>
                  <a:cubicBezTo>
                    <a:pt x="1118" y="3686"/>
                    <a:pt x="1238" y="3632"/>
                    <a:pt x="1338" y="3556"/>
                  </a:cubicBezTo>
                  <a:cubicBezTo>
                    <a:pt x="1460" y="3465"/>
                    <a:pt x="1521" y="3374"/>
                    <a:pt x="1612" y="3253"/>
                  </a:cubicBezTo>
                  <a:cubicBezTo>
                    <a:pt x="1744" y="3021"/>
                    <a:pt x="1840" y="2781"/>
                    <a:pt x="1915" y="2537"/>
                  </a:cubicBezTo>
                  <a:lnTo>
                    <a:pt x="1915" y="2537"/>
                  </a:lnTo>
                  <a:cubicBezTo>
                    <a:pt x="2028" y="2806"/>
                    <a:pt x="2164" y="3065"/>
                    <a:pt x="2341" y="3313"/>
                  </a:cubicBezTo>
                  <a:cubicBezTo>
                    <a:pt x="2433" y="3405"/>
                    <a:pt x="2524" y="3526"/>
                    <a:pt x="2645" y="3617"/>
                  </a:cubicBezTo>
                  <a:cubicBezTo>
                    <a:pt x="2753" y="3660"/>
                    <a:pt x="2875" y="3703"/>
                    <a:pt x="3003" y="3703"/>
                  </a:cubicBezTo>
                  <a:cubicBezTo>
                    <a:pt x="3055" y="3703"/>
                    <a:pt x="3109" y="3696"/>
                    <a:pt x="3162" y="3678"/>
                  </a:cubicBezTo>
                  <a:cubicBezTo>
                    <a:pt x="3344" y="3556"/>
                    <a:pt x="3405" y="3435"/>
                    <a:pt x="3466" y="3313"/>
                  </a:cubicBezTo>
                  <a:cubicBezTo>
                    <a:pt x="3527" y="3192"/>
                    <a:pt x="3557" y="3070"/>
                    <a:pt x="3588" y="2949"/>
                  </a:cubicBezTo>
                  <a:cubicBezTo>
                    <a:pt x="3709" y="2432"/>
                    <a:pt x="3770" y="1946"/>
                    <a:pt x="3831" y="1459"/>
                  </a:cubicBezTo>
                  <a:cubicBezTo>
                    <a:pt x="3861" y="973"/>
                    <a:pt x="3892" y="487"/>
                    <a:pt x="3861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4651;p81">
              <a:extLst>
                <a:ext uri="{FF2B5EF4-FFF2-40B4-BE49-F238E27FC236}">
                  <a16:creationId xmlns:a16="http://schemas.microsoft.com/office/drawing/2014/main" id="{14A072AB-F741-4A50-AA51-607B4C1ABE8C}"/>
                </a:ext>
              </a:extLst>
            </p:cNvPr>
            <p:cNvSpPr/>
            <p:nvPr/>
          </p:nvSpPr>
          <p:spPr>
            <a:xfrm>
              <a:off x="6181731" y="3051219"/>
              <a:ext cx="37296" cy="71563"/>
            </a:xfrm>
            <a:custGeom>
              <a:avLst/>
              <a:gdLst/>
              <a:ahLst/>
              <a:cxnLst/>
              <a:rect l="l" t="t" r="r" b="b"/>
              <a:pathLst>
                <a:path w="2068" h="3968" extrusionOk="0">
                  <a:moveTo>
                    <a:pt x="335" y="0"/>
                  </a:moveTo>
                  <a:lnTo>
                    <a:pt x="335" y="0"/>
                  </a:lnTo>
                  <a:cubicBezTo>
                    <a:pt x="183" y="456"/>
                    <a:pt x="61" y="943"/>
                    <a:pt x="31" y="1459"/>
                  </a:cubicBezTo>
                  <a:cubicBezTo>
                    <a:pt x="0" y="1946"/>
                    <a:pt x="31" y="2463"/>
                    <a:pt x="213" y="2949"/>
                  </a:cubicBezTo>
                  <a:cubicBezTo>
                    <a:pt x="274" y="3192"/>
                    <a:pt x="395" y="3435"/>
                    <a:pt x="578" y="3648"/>
                  </a:cubicBezTo>
                  <a:cubicBezTo>
                    <a:pt x="699" y="3739"/>
                    <a:pt x="790" y="3861"/>
                    <a:pt x="942" y="3922"/>
                  </a:cubicBezTo>
                  <a:cubicBezTo>
                    <a:pt x="1018" y="3952"/>
                    <a:pt x="1102" y="3967"/>
                    <a:pt x="1186" y="3967"/>
                  </a:cubicBezTo>
                  <a:cubicBezTo>
                    <a:pt x="1269" y="3967"/>
                    <a:pt x="1353" y="3952"/>
                    <a:pt x="1429" y="3922"/>
                  </a:cubicBezTo>
                  <a:cubicBezTo>
                    <a:pt x="1702" y="3739"/>
                    <a:pt x="1824" y="3496"/>
                    <a:pt x="1915" y="3253"/>
                  </a:cubicBezTo>
                  <a:cubicBezTo>
                    <a:pt x="1976" y="3010"/>
                    <a:pt x="2037" y="2766"/>
                    <a:pt x="2067" y="2523"/>
                  </a:cubicBezTo>
                  <a:lnTo>
                    <a:pt x="2067" y="2523"/>
                  </a:lnTo>
                  <a:cubicBezTo>
                    <a:pt x="1946" y="2766"/>
                    <a:pt x="1854" y="2979"/>
                    <a:pt x="1733" y="3192"/>
                  </a:cubicBezTo>
                  <a:cubicBezTo>
                    <a:pt x="1611" y="3374"/>
                    <a:pt x="1459" y="3587"/>
                    <a:pt x="1307" y="3648"/>
                  </a:cubicBezTo>
                  <a:cubicBezTo>
                    <a:pt x="1288" y="3652"/>
                    <a:pt x="1269" y="3654"/>
                    <a:pt x="1249" y="3654"/>
                  </a:cubicBezTo>
                  <a:cubicBezTo>
                    <a:pt x="1117" y="3654"/>
                    <a:pt x="984" y="3564"/>
                    <a:pt x="851" y="3405"/>
                  </a:cubicBezTo>
                  <a:cubicBezTo>
                    <a:pt x="730" y="3253"/>
                    <a:pt x="639" y="3040"/>
                    <a:pt x="547" y="2827"/>
                  </a:cubicBezTo>
                  <a:cubicBezTo>
                    <a:pt x="395" y="2402"/>
                    <a:pt x="365" y="1915"/>
                    <a:pt x="335" y="1459"/>
                  </a:cubicBezTo>
                  <a:cubicBezTo>
                    <a:pt x="304" y="973"/>
                    <a:pt x="335" y="487"/>
                    <a:pt x="335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4652;p81">
              <a:extLst>
                <a:ext uri="{FF2B5EF4-FFF2-40B4-BE49-F238E27FC236}">
                  <a16:creationId xmlns:a16="http://schemas.microsoft.com/office/drawing/2014/main" id="{0C91E5F7-D6E6-40D4-A755-84FD16784525}"/>
                </a:ext>
              </a:extLst>
            </p:cNvPr>
            <p:cNvSpPr/>
            <p:nvPr/>
          </p:nvSpPr>
          <p:spPr>
            <a:xfrm>
              <a:off x="6318220" y="2962847"/>
              <a:ext cx="212164" cy="147166"/>
            </a:xfrm>
            <a:custGeom>
              <a:avLst/>
              <a:gdLst/>
              <a:ahLst/>
              <a:cxnLst/>
              <a:rect l="l" t="t" r="r" b="b"/>
              <a:pathLst>
                <a:path w="11764" h="8160" extrusionOk="0">
                  <a:moveTo>
                    <a:pt x="5246" y="0"/>
                  </a:moveTo>
                  <a:cubicBezTo>
                    <a:pt x="1712" y="0"/>
                    <a:pt x="1" y="3472"/>
                    <a:pt x="1" y="3472"/>
                  </a:cubicBezTo>
                  <a:cubicBezTo>
                    <a:pt x="942" y="4519"/>
                    <a:pt x="2557" y="4737"/>
                    <a:pt x="3738" y="4737"/>
                  </a:cubicBezTo>
                  <a:cubicBezTo>
                    <a:pt x="4578" y="4737"/>
                    <a:pt x="5198" y="4627"/>
                    <a:pt x="5198" y="4627"/>
                  </a:cubicBezTo>
                  <a:cubicBezTo>
                    <a:pt x="5198" y="4627"/>
                    <a:pt x="6588" y="8159"/>
                    <a:pt x="7757" y="8159"/>
                  </a:cubicBezTo>
                  <a:cubicBezTo>
                    <a:pt x="7786" y="8159"/>
                    <a:pt x="7814" y="8157"/>
                    <a:pt x="7843" y="8153"/>
                  </a:cubicBezTo>
                  <a:cubicBezTo>
                    <a:pt x="8668" y="8026"/>
                    <a:pt x="8182" y="6647"/>
                    <a:pt x="7811" y="5820"/>
                  </a:cubicBezTo>
                  <a:lnTo>
                    <a:pt x="7811" y="5820"/>
                  </a:lnTo>
                  <a:cubicBezTo>
                    <a:pt x="8185" y="6532"/>
                    <a:pt x="8837" y="7607"/>
                    <a:pt x="9364" y="7607"/>
                  </a:cubicBezTo>
                  <a:cubicBezTo>
                    <a:pt x="9374" y="7607"/>
                    <a:pt x="9383" y="7606"/>
                    <a:pt x="9393" y="7606"/>
                  </a:cubicBezTo>
                  <a:cubicBezTo>
                    <a:pt x="9952" y="7583"/>
                    <a:pt x="9459" y="6296"/>
                    <a:pt x="9159" y="5616"/>
                  </a:cubicBezTo>
                  <a:lnTo>
                    <a:pt x="9159" y="5616"/>
                  </a:lnTo>
                  <a:cubicBezTo>
                    <a:pt x="9420" y="6118"/>
                    <a:pt x="9929" y="6903"/>
                    <a:pt x="10561" y="6903"/>
                  </a:cubicBezTo>
                  <a:cubicBezTo>
                    <a:pt x="10626" y="6903"/>
                    <a:pt x="10693" y="6894"/>
                    <a:pt x="10761" y="6876"/>
                  </a:cubicBezTo>
                  <a:cubicBezTo>
                    <a:pt x="11764" y="6603"/>
                    <a:pt x="10761" y="1040"/>
                    <a:pt x="6445" y="128"/>
                  </a:cubicBezTo>
                  <a:cubicBezTo>
                    <a:pt x="6024" y="40"/>
                    <a:pt x="5624" y="0"/>
                    <a:pt x="5246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4653;p81">
              <a:extLst>
                <a:ext uri="{FF2B5EF4-FFF2-40B4-BE49-F238E27FC236}">
                  <a16:creationId xmlns:a16="http://schemas.microsoft.com/office/drawing/2014/main" id="{5E10253A-93E7-46ED-824C-76A02004A777}"/>
                </a:ext>
              </a:extLst>
            </p:cNvPr>
            <p:cNvSpPr/>
            <p:nvPr/>
          </p:nvSpPr>
          <p:spPr>
            <a:xfrm>
              <a:off x="6411407" y="3046277"/>
              <a:ext cx="58127" cy="67451"/>
            </a:xfrm>
            <a:custGeom>
              <a:avLst/>
              <a:gdLst/>
              <a:ahLst/>
              <a:cxnLst/>
              <a:rect l="l" t="t" r="r" b="b"/>
              <a:pathLst>
                <a:path w="3223" h="3740" extrusionOk="0">
                  <a:moveTo>
                    <a:pt x="1" y="1"/>
                  </a:moveTo>
                  <a:lnTo>
                    <a:pt x="1" y="1"/>
                  </a:lnTo>
                  <a:cubicBezTo>
                    <a:pt x="244" y="670"/>
                    <a:pt x="518" y="1338"/>
                    <a:pt x="822" y="1946"/>
                  </a:cubicBezTo>
                  <a:cubicBezTo>
                    <a:pt x="1004" y="2281"/>
                    <a:pt x="1186" y="2585"/>
                    <a:pt x="1399" y="2889"/>
                  </a:cubicBezTo>
                  <a:cubicBezTo>
                    <a:pt x="1612" y="3162"/>
                    <a:pt x="1825" y="3466"/>
                    <a:pt x="2220" y="3679"/>
                  </a:cubicBezTo>
                  <a:cubicBezTo>
                    <a:pt x="2311" y="3709"/>
                    <a:pt x="2402" y="3740"/>
                    <a:pt x="2554" y="3740"/>
                  </a:cubicBezTo>
                  <a:cubicBezTo>
                    <a:pt x="2676" y="3740"/>
                    <a:pt x="2797" y="3679"/>
                    <a:pt x="2889" y="3618"/>
                  </a:cubicBezTo>
                  <a:cubicBezTo>
                    <a:pt x="3101" y="3466"/>
                    <a:pt x="3162" y="3223"/>
                    <a:pt x="3193" y="3040"/>
                  </a:cubicBezTo>
                  <a:cubicBezTo>
                    <a:pt x="3223" y="2645"/>
                    <a:pt x="3162" y="2281"/>
                    <a:pt x="3041" y="1916"/>
                  </a:cubicBezTo>
                  <a:cubicBezTo>
                    <a:pt x="2858" y="1247"/>
                    <a:pt x="2585" y="578"/>
                    <a:pt x="2159" y="1"/>
                  </a:cubicBezTo>
                  <a:lnTo>
                    <a:pt x="2159" y="1"/>
                  </a:lnTo>
                  <a:cubicBezTo>
                    <a:pt x="2311" y="305"/>
                    <a:pt x="2402" y="639"/>
                    <a:pt x="2524" y="974"/>
                  </a:cubicBezTo>
                  <a:cubicBezTo>
                    <a:pt x="2615" y="1308"/>
                    <a:pt x="2706" y="1642"/>
                    <a:pt x="2767" y="2007"/>
                  </a:cubicBezTo>
                  <a:cubicBezTo>
                    <a:pt x="2828" y="2341"/>
                    <a:pt x="2889" y="2676"/>
                    <a:pt x="2828" y="2980"/>
                  </a:cubicBezTo>
                  <a:cubicBezTo>
                    <a:pt x="2805" y="3226"/>
                    <a:pt x="2701" y="3373"/>
                    <a:pt x="2550" y="3373"/>
                  </a:cubicBezTo>
                  <a:cubicBezTo>
                    <a:pt x="2496" y="3373"/>
                    <a:pt x="2436" y="3354"/>
                    <a:pt x="2372" y="3314"/>
                  </a:cubicBezTo>
                  <a:cubicBezTo>
                    <a:pt x="2129" y="3192"/>
                    <a:pt x="1886" y="2919"/>
                    <a:pt x="1673" y="2676"/>
                  </a:cubicBezTo>
                  <a:cubicBezTo>
                    <a:pt x="1460" y="2402"/>
                    <a:pt x="1278" y="2098"/>
                    <a:pt x="1095" y="1825"/>
                  </a:cubicBezTo>
                  <a:cubicBezTo>
                    <a:pt x="730" y="1217"/>
                    <a:pt x="366" y="609"/>
                    <a:pt x="1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4654;p81">
              <a:extLst>
                <a:ext uri="{FF2B5EF4-FFF2-40B4-BE49-F238E27FC236}">
                  <a16:creationId xmlns:a16="http://schemas.microsoft.com/office/drawing/2014/main" id="{61B812FC-3D32-426C-9887-531C109C8D1A}"/>
                </a:ext>
              </a:extLst>
            </p:cNvPr>
            <p:cNvSpPr/>
            <p:nvPr/>
          </p:nvSpPr>
          <p:spPr>
            <a:xfrm>
              <a:off x="6463492" y="3036412"/>
              <a:ext cx="31273" cy="66044"/>
            </a:xfrm>
            <a:custGeom>
              <a:avLst/>
              <a:gdLst/>
              <a:ahLst/>
              <a:cxnLst/>
              <a:rect l="l" t="t" r="r" b="b"/>
              <a:pathLst>
                <a:path w="1734" h="3662" extrusionOk="0">
                  <a:moveTo>
                    <a:pt x="1395" y="3329"/>
                  </a:moveTo>
                  <a:cubicBezTo>
                    <a:pt x="1391" y="3337"/>
                    <a:pt x="1384" y="3344"/>
                    <a:pt x="1368" y="3344"/>
                  </a:cubicBezTo>
                  <a:cubicBezTo>
                    <a:pt x="1368" y="3344"/>
                    <a:pt x="1384" y="3337"/>
                    <a:pt x="1395" y="3329"/>
                  </a:cubicBezTo>
                  <a:close/>
                  <a:moveTo>
                    <a:pt x="305" y="1"/>
                  </a:moveTo>
                  <a:lnTo>
                    <a:pt x="305" y="1"/>
                  </a:lnTo>
                  <a:cubicBezTo>
                    <a:pt x="457" y="183"/>
                    <a:pt x="517" y="426"/>
                    <a:pt x="608" y="639"/>
                  </a:cubicBezTo>
                  <a:cubicBezTo>
                    <a:pt x="700" y="852"/>
                    <a:pt x="760" y="1065"/>
                    <a:pt x="852" y="1308"/>
                  </a:cubicBezTo>
                  <a:cubicBezTo>
                    <a:pt x="1004" y="1733"/>
                    <a:pt x="1156" y="2189"/>
                    <a:pt x="1277" y="2615"/>
                  </a:cubicBezTo>
                  <a:cubicBezTo>
                    <a:pt x="1338" y="2828"/>
                    <a:pt x="1368" y="3071"/>
                    <a:pt x="1399" y="3253"/>
                  </a:cubicBezTo>
                  <a:cubicBezTo>
                    <a:pt x="1399" y="3314"/>
                    <a:pt x="1368" y="3344"/>
                    <a:pt x="1368" y="3344"/>
                  </a:cubicBezTo>
                  <a:cubicBezTo>
                    <a:pt x="1308" y="3344"/>
                    <a:pt x="1216" y="3284"/>
                    <a:pt x="1125" y="3253"/>
                  </a:cubicBezTo>
                  <a:cubicBezTo>
                    <a:pt x="730" y="3040"/>
                    <a:pt x="396" y="2706"/>
                    <a:pt x="1" y="2402"/>
                  </a:cubicBezTo>
                  <a:lnTo>
                    <a:pt x="1" y="2402"/>
                  </a:lnTo>
                  <a:cubicBezTo>
                    <a:pt x="274" y="2828"/>
                    <a:pt x="548" y="3192"/>
                    <a:pt x="973" y="3496"/>
                  </a:cubicBezTo>
                  <a:cubicBezTo>
                    <a:pt x="1064" y="3557"/>
                    <a:pt x="1186" y="3648"/>
                    <a:pt x="1368" y="3648"/>
                  </a:cubicBezTo>
                  <a:cubicBezTo>
                    <a:pt x="1379" y="3658"/>
                    <a:pt x="1392" y="3662"/>
                    <a:pt x="1407" y="3662"/>
                  </a:cubicBezTo>
                  <a:cubicBezTo>
                    <a:pt x="1436" y="3662"/>
                    <a:pt x="1470" y="3648"/>
                    <a:pt x="1490" y="3648"/>
                  </a:cubicBezTo>
                  <a:cubicBezTo>
                    <a:pt x="1520" y="3648"/>
                    <a:pt x="1551" y="3618"/>
                    <a:pt x="1581" y="3618"/>
                  </a:cubicBezTo>
                  <a:cubicBezTo>
                    <a:pt x="1642" y="3587"/>
                    <a:pt x="1642" y="3557"/>
                    <a:pt x="1672" y="3527"/>
                  </a:cubicBezTo>
                  <a:cubicBezTo>
                    <a:pt x="1733" y="3436"/>
                    <a:pt x="1733" y="3344"/>
                    <a:pt x="1733" y="3284"/>
                  </a:cubicBezTo>
                  <a:cubicBezTo>
                    <a:pt x="1733" y="2980"/>
                    <a:pt x="1672" y="2767"/>
                    <a:pt x="1642" y="2524"/>
                  </a:cubicBezTo>
                  <a:cubicBezTo>
                    <a:pt x="1490" y="2068"/>
                    <a:pt x="1338" y="1612"/>
                    <a:pt x="1125" y="1186"/>
                  </a:cubicBezTo>
                  <a:cubicBezTo>
                    <a:pt x="1004" y="973"/>
                    <a:pt x="912" y="761"/>
                    <a:pt x="791" y="548"/>
                  </a:cubicBezTo>
                  <a:cubicBezTo>
                    <a:pt x="639" y="366"/>
                    <a:pt x="517" y="153"/>
                    <a:pt x="305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4655;p81">
              <a:extLst>
                <a:ext uri="{FF2B5EF4-FFF2-40B4-BE49-F238E27FC236}">
                  <a16:creationId xmlns:a16="http://schemas.microsoft.com/office/drawing/2014/main" id="{F11F9C53-C257-4830-9AC1-0F440C91A628}"/>
                </a:ext>
              </a:extLst>
            </p:cNvPr>
            <p:cNvSpPr/>
            <p:nvPr/>
          </p:nvSpPr>
          <p:spPr>
            <a:xfrm>
              <a:off x="6487064" y="3011758"/>
              <a:ext cx="34555" cy="77857"/>
            </a:xfrm>
            <a:custGeom>
              <a:avLst/>
              <a:gdLst/>
              <a:ahLst/>
              <a:cxnLst/>
              <a:rect l="l" t="t" r="r" b="b"/>
              <a:pathLst>
                <a:path w="1916" h="4317" extrusionOk="0">
                  <a:moveTo>
                    <a:pt x="700" y="0"/>
                  </a:moveTo>
                  <a:lnTo>
                    <a:pt x="700" y="0"/>
                  </a:lnTo>
                  <a:cubicBezTo>
                    <a:pt x="973" y="426"/>
                    <a:pt x="1156" y="912"/>
                    <a:pt x="1308" y="1368"/>
                  </a:cubicBezTo>
                  <a:cubicBezTo>
                    <a:pt x="1429" y="1854"/>
                    <a:pt x="1520" y="2340"/>
                    <a:pt x="1551" y="2827"/>
                  </a:cubicBezTo>
                  <a:cubicBezTo>
                    <a:pt x="1551" y="3070"/>
                    <a:pt x="1551" y="3344"/>
                    <a:pt x="1490" y="3556"/>
                  </a:cubicBezTo>
                  <a:cubicBezTo>
                    <a:pt x="1490" y="3678"/>
                    <a:pt x="1460" y="3799"/>
                    <a:pt x="1429" y="3891"/>
                  </a:cubicBezTo>
                  <a:cubicBezTo>
                    <a:pt x="1399" y="3921"/>
                    <a:pt x="1368" y="3982"/>
                    <a:pt x="1368" y="3982"/>
                  </a:cubicBezTo>
                  <a:cubicBezTo>
                    <a:pt x="1338" y="4012"/>
                    <a:pt x="1308" y="4012"/>
                    <a:pt x="1277" y="4043"/>
                  </a:cubicBezTo>
                  <a:cubicBezTo>
                    <a:pt x="1258" y="4046"/>
                    <a:pt x="1238" y="4047"/>
                    <a:pt x="1218" y="4047"/>
                  </a:cubicBezTo>
                  <a:cubicBezTo>
                    <a:pt x="1044" y="4047"/>
                    <a:pt x="829" y="3939"/>
                    <a:pt x="639" y="3830"/>
                  </a:cubicBezTo>
                  <a:cubicBezTo>
                    <a:pt x="396" y="3739"/>
                    <a:pt x="213" y="3587"/>
                    <a:pt x="1" y="3435"/>
                  </a:cubicBezTo>
                  <a:lnTo>
                    <a:pt x="1" y="3435"/>
                  </a:lnTo>
                  <a:cubicBezTo>
                    <a:pt x="122" y="3647"/>
                    <a:pt x="335" y="3830"/>
                    <a:pt x="517" y="3982"/>
                  </a:cubicBezTo>
                  <a:cubicBezTo>
                    <a:pt x="730" y="4134"/>
                    <a:pt x="973" y="4316"/>
                    <a:pt x="1308" y="4316"/>
                  </a:cubicBezTo>
                  <a:cubicBezTo>
                    <a:pt x="1368" y="4316"/>
                    <a:pt x="1460" y="4316"/>
                    <a:pt x="1551" y="4225"/>
                  </a:cubicBezTo>
                  <a:cubicBezTo>
                    <a:pt x="1642" y="4164"/>
                    <a:pt x="1672" y="4103"/>
                    <a:pt x="1733" y="4043"/>
                  </a:cubicBezTo>
                  <a:cubicBezTo>
                    <a:pt x="1794" y="3891"/>
                    <a:pt x="1824" y="3769"/>
                    <a:pt x="1855" y="3617"/>
                  </a:cubicBezTo>
                  <a:cubicBezTo>
                    <a:pt x="1916" y="3344"/>
                    <a:pt x="1916" y="3100"/>
                    <a:pt x="1916" y="2827"/>
                  </a:cubicBezTo>
                  <a:cubicBezTo>
                    <a:pt x="1885" y="2280"/>
                    <a:pt x="1794" y="1763"/>
                    <a:pt x="1581" y="1277"/>
                  </a:cubicBezTo>
                  <a:cubicBezTo>
                    <a:pt x="1399" y="790"/>
                    <a:pt x="1095" y="334"/>
                    <a:pt x="700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4656;p81">
              <a:extLst>
                <a:ext uri="{FF2B5EF4-FFF2-40B4-BE49-F238E27FC236}">
                  <a16:creationId xmlns:a16="http://schemas.microsoft.com/office/drawing/2014/main" id="{C7FFBBE1-4631-41B1-9F29-F9A0E5364E0A}"/>
                </a:ext>
              </a:extLst>
            </p:cNvPr>
            <p:cNvSpPr/>
            <p:nvPr/>
          </p:nvSpPr>
          <p:spPr>
            <a:xfrm>
              <a:off x="6876277" y="2955723"/>
              <a:ext cx="212723" cy="147166"/>
            </a:xfrm>
            <a:custGeom>
              <a:avLst/>
              <a:gdLst/>
              <a:ahLst/>
              <a:cxnLst/>
              <a:rect l="l" t="t" r="r" b="b"/>
              <a:pathLst>
                <a:path w="11795" h="8160" extrusionOk="0">
                  <a:moveTo>
                    <a:pt x="5289" y="1"/>
                  </a:moveTo>
                  <a:cubicBezTo>
                    <a:pt x="1726" y="1"/>
                    <a:pt x="1" y="3776"/>
                    <a:pt x="1" y="3776"/>
                  </a:cubicBezTo>
                  <a:cubicBezTo>
                    <a:pt x="773" y="4636"/>
                    <a:pt x="2001" y="4860"/>
                    <a:pt x="3069" y="4860"/>
                  </a:cubicBezTo>
                  <a:cubicBezTo>
                    <a:pt x="4227" y="4860"/>
                    <a:pt x="5198" y="4596"/>
                    <a:pt x="5198" y="4596"/>
                  </a:cubicBezTo>
                  <a:cubicBezTo>
                    <a:pt x="5198" y="4596"/>
                    <a:pt x="6589" y="8159"/>
                    <a:pt x="7758" y="8159"/>
                  </a:cubicBezTo>
                  <a:cubicBezTo>
                    <a:pt x="7786" y="8159"/>
                    <a:pt x="7814" y="8157"/>
                    <a:pt x="7843" y="8153"/>
                  </a:cubicBezTo>
                  <a:cubicBezTo>
                    <a:pt x="8708" y="8023"/>
                    <a:pt x="8172" y="6583"/>
                    <a:pt x="7791" y="5764"/>
                  </a:cubicBezTo>
                  <a:lnTo>
                    <a:pt x="7791" y="5764"/>
                  </a:lnTo>
                  <a:cubicBezTo>
                    <a:pt x="8170" y="6474"/>
                    <a:pt x="8857" y="7606"/>
                    <a:pt x="9379" y="7606"/>
                  </a:cubicBezTo>
                  <a:cubicBezTo>
                    <a:pt x="9383" y="7606"/>
                    <a:pt x="9388" y="7606"/>
                    <a:pt x="9393" y="7606"/>
                  </a:cubicBezTo>
                  <a:cubicBezTo>
                    <a:pt x="9953" y="7561"/>
                    <a:pt x="9457" y="6263"/>
                    <a:pt x="9157" y="5582"/>
                  </a:cubicBezTo>
                  <a:lnTo>
                    <a:pt x="9157" y="5582"/>
                  </a:lnTo>
                  <a:cubicBezTo>
                    <a:pt x="9418" y="6084"/>
                    <a:pt x="9927" y="6872"/>
                    <a:pt x="10561" y="6872"/>
                  </a:cubicBezTo>
                  <a:cubicBezTo>
                    <a:pt x="10626" y="6872"/>
                    <a:pt x="10693" y="6864"/>
                    <a:pt x="10761" y="6846"/>
                  </a:cubicBezTo>
                  <a:cubicBezTo>
                    <a:pt x="11794" y="6572"/>
                    <a:pt x="10761" y="1040"/>
                    <a:pt x="6444" y="128"/>
                  </a:cubicBezTo>
                  <a:cubicBezTo>
                    <a:pt x="6040" y="41"/>
                    <a:pt x="5655" y="1"/>
                    <a:pt x="5289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4657;p81">
              <a:extLst>
                <a:ext uri="{FF2B5EF4-FFF2-40B4-BE49-F238E27FC236}">
                  <a16:creationId xmlns:a16="http://schemas.microsoft.com/office/drawing/2014/main" id="{D2F4B4DC-954E-4AED-9F7E-6618433E52D4}"/>
                </a:ext>
              </a:extLst>
            </p:cNvPr>
            <p:cNvSpPr/>
            <p:nvPr/>
          </p:nvSpPr>
          <p:spPr>
            <a:xfrm>
              <a:off x="6970023" y="3038612"/>
              <a:ext cx="58668" cy="67992"/>
            </a:xfrm>
            <a:custGeom>
              <a:avLst/>
              <a:gdLst/>
              <a:ahLst/>
              <a:cxnLst/>
              <a:rect l="l" t="t" r="r" b="b"/>
              <a:pathLst>
                <a:path w="3253" h="3770" extrusionOk="0">
                  <a:moveTo>
                    <a:pt x="2037" y="0"/>
                  </a:moveTo>
                  <a:cubicBezTo>
                    <a:pt x="2280" y="669"/>
                    <a:pt x="2553" y="1338"/>
                    <a:pt x="2736" y="2006"/>
                  </a:cubicBezTo>
                  <a:cubicBezTo>
                    <a:pt x="2827" y="2341"/>
                    <a:pt x="2918" y="2706"/>
                    <a:pt x="2888" y="3010"/>
                  </a:cubicBezTo>
                  <a:cubicBezTo>
                    <a:pt x="2865" y="3256"/>
                    <a:pt x="2777" y="3403"/>
                    <a:pt x="2635" y="3403"/>
                  </a:cubicBezTo>
                  <a:cubicBezTo>
                    <a:pt x="2584" y="3403"/>
                    <a:pt x="2526" y="3384"/>
                    <a:pt x="2462" y="3344"/>
                  </a:cubicBezTo>
                  <a:cubicBezTo>
                    <a:pt x="2189" y="3222"/>
                    <a:pt x="1946" y="2949"/>
                    <a:pt x="1733" y="2675"/>
                  </a:cubicBezTo>
                  <a:cubicBezTo>
                    <a:pt x="1520" y="2402"/>
                    <a:pt x="1307" y="2128"/>
                    <a:pt x="1125" y="1824"/>
                  </a:cubicBezTo>
                  <a:cubicBezTo>
                    <a:pt x="730" y="1247"/>
                    <a:pt x="365" y="639"/>
                    <a:pt x="0" y="0"/>
                  </a:cubicBezTo>
                  <a:lnTo>
                    <a:pt x="0" y="0"/>
                  </a:lnTo>
                  <a:cubicBezTo>
                    <a:pt x="213" y="699"/>
                    <a:pt x="517" y="1338"/>
                    <a:pt x="851" y="1976"/>
                  </a:cubicBezTo>
                  <a:cubicBezTo>
                    <a:pt x="1034" y="2280"/>
                    <a:pt x="1246" y="2584"/>
                    <a:pt x="1459" y="2888"/>
                  </a:cubicBezTo>
                  <a:cubicBezTo>
                    <a:pt x="1672" y="3162"/>
                    <a:pt x="1915" y="3465"/>
                    <a:pt x="2280" y="3678"/>
                  </a:cubicBezTo>
                  <a:cubicBezTo>
                    <a:pt x="2371" y="3739"/>
                    <a:pt x="2493" y="3769"/>
                    <a:pt x="2614" y="3769"/>
                  </a:cubicBezTo>
                  <a:cubicBezTo>
                    <a:pt x="2766" y="3769"/>
                    <a:pt x="2888" y="3709"/>
                    <a:pt x="2979" y="3648"/>
                  </a:cubicBezTo>
                  <a:cubicBezTo>
                    <a:pt x="3192" y="3465"/>
                    <a:pt x="3253" y="3222"/>
                    <a:pt x="3253" y="3010"/>
                  </a:cubicBezTo>
                  <a:cubicBezTo>
                    <a:pt x="3253" y="2614"/>
                    <a:pt x="3161" y="2250"/>
                    <a:pt x="3009" y="1915"/>
                  </a:cubicBezTo>
                  <a:cubicBezTo>
                    <a:pt x="2766" y="1247"/>
                    <a:pt x="2432" y="608"/>
                    <a:pt x="2037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4658;p81">
              <a:extLst>
                <a:ext uri="{FF2B5EF4-FFF2-40B4-BE49-F238E27FC236}">
                  <a16:creationId xmlns:a16="http://schemas.microsoft.com/office/drawing/2014/main" id="{98E28F1C-D7E5-43C2-B720-B23D78594424}"/>
                </a:ext>
              </a:extLst>
            </p:cNvPr>
            <p:cNvSpPr/>
            <p:nvPr/>
          </p:nvSpPr>
          <p:spPr>
            <a:xfrm>
              <a:off x="7023190" y="3029288"/>
              <a:ext cx="30173" cy="66351"/>
            </a:xfrm>
            <a:custGeom>
              <a:avLst/>
              <a:gdLst/>
              <a:ahLst/>
              <a:cxnLst/>
              <a:rect l="l" t="t" r="r" b="b"/>
              <a:pathLst>
                <a:path w="1673" h="3679" extrusionOk="0">
                  <a:moveTo>
                    <a:pt x="244" y="1"/>
                  </a:moveTo>
                  <a:cubicBezTo>
                    <a:pt x="426" y="122"/>
                    <a:pt x="487" y="365"/>
                    <a:pt x="578" y="578"/>
                  </a:cubicBezTo>
                  <a:cubicBezTo>
                    <a:pt x="669" y="821"/>
                    <a:pt x="760" y="1034"/>
                    <a:pt x="821" y="1247"/>
                  </a:cubicBezTo>
                  <a:cubicBezTo>
                    <a:pt x="973" y="1703"/>
                    <a:pt x="1125" y="2159"/>
                    <a:pt x="1216" y="2615"/>
                  </a:cubicBezTo>
                  <a:cubicBezTo>
                    <a:pt x="1277" y="2827"/>
                    <a:pt x="1308" y="3071"/>
                    <a:pt x="1308" y="3253"/>
                  </a:cubicBezTo>
                  <a:cubicBezTo>
                    <a:pt x="1277" y="3283"/>
                    <a:pt x="1277" y="3344"/>
                    <a:pt x="1277" y="3344"/>
                  </a:cubicBezTo>
                  <a:lnTo>
                    <a:pt x="1247" y="3344"/>
                  </a:lnTo>
                  <a:cubicBezTo>
                    <a:pt x="1231" y="3352"/>
                    <a:pt x="1212" y="3356"/>
                    <a:pt x="1192" y="3356"/>
                  </a:cubicBezTo>
                  <a:cubicBezTo>
                    <a:pt x="1137" y="3356"/>
                    <a:pt x="1070" y="3328"/>
                    <a:pt x="1004" y="3283"/>
                  </a:cubicBezTo>
                  <a:cubicBezTo>
                    <a:pt x="639" y="3040"/>
                    <a:pt x="305" y="2675"/>
                    <a:pt x="1" y="2311"/>
                  </a:cubicBezTo>
                  <a:lnTo>
                    <a:pt x="1" y="2311"/>
                  </a:lnTo>
                  <a:cubicBezTo>
                    <a:pt x="213" y="2767"/>
                    <a:pt x="426" y="3192"/>
                    <a:pt x="852" y="3496"/>
                  </a:cubicBezTo>
                  <a:cubicBezTo>
                    <a:pt x="943" y="3587"/>
                    <a:pt x="1064" y="3679"/>
                    <a:pt x="1277" y="3679"/>
                  </a:cubicBezTo>
                  <a:cubicBezTo>
                    <a:pt x="1338" y="3648"/>
                    <a:pt x="1460" y="3648"/>
                    <a:pt x="1551" y="3527"/>
                  </a:cubicBezTo>
                  <a:cubicBezTo>
                    <a:pt x="1612" y="3435"/>
                    <a:pt x="1642" y="3375"/>
                    <a:pt x="1642" y="3283"/>
                  </a:cubicBezTo>
                  <a:cubicBezTo>
                    <a:pt x="1672" y="3010"/>
                    <a:pt x="1642" y="2767"/>
                    <a:pt x="1581" y="2523"/>
                  </a:cubicBezTo>
                  <a:cubicBezTo>
                    <a:pt x="1490" y="2037"/>
                    <a:pt x="1308" y="1581"/>
                    <a:pt x="1095" y="1125"/>
                  </a:cubicBezTo>
                  <a:cubicBezTo>
                    <a:pt x="1004" y="913"/>
                    <a:pt x="882" y="700"/>
                    <a:pt x="760" y="487"/>
                  </a:cubicBezTo>
                  <a:cubicBezTo>
                    <a:pt x="669" y="396"/>
                    <a:pt x="609" y="305"/>
                    <a:pt x="517" y="213"/>
                  </a:cubicBezTo>
                  <a:cubicBezTo>
                    <a:pt x="457" y="122"/>
                    <a:pt x="365" y="1"/>
                    <a:pt x="244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4659;p81">
              <a:extLst>
                <a:ext uri="{FF2B5EF4-FFF2-40B4-BE49-F238E27FC236}">
                  <a16:creationId xmlns:a16="http://schemas.microsoft.com/office/drawing/2014/main" id="{CC332862-89EE-4F97-A90A-2FC4CF825158}"/>
                </a:ext>
              </a:extLst>
            </p:cNvPr>
            <p:cNvSpPr/>
            <p:nvPr/>
          </p:nvSpPr>
          <p:spPr>
            <a:xfrm>
              <a:off x="7050045" y="3009017"/>
              <a:ext cx="29632" cy="73402"/>
            </a:xfrm>
            <a:custGeom>
              <a:avLst/>
              <a:gdLst/>
              <a:ahLst/>
              <a:cxnLst/>
              <a:rect l="l" t="t" r="r" b="b"/>
              <a:pathLst>
                <a:path w="1643" h="4070" extrusionOk="0">
                  <a:moveTo>
                    <a:pt x="579" y="0"/>
                  </a:moveTo>
                  <a:lnTo>
                    <a:pt x="579" y="0"/>
                  </a:lnTo>
                  <a:cubicBezTo>
                    <a:pt x="1034" y="821"/>
                    <a:pt x="1247" y="1672"/>
                    <a:pt x="1278" y="2553"/>
                  </a:cubicBezTo>
                  <a:cubicBezTo>
                    <a:pt x="1278" y="2766"/>
                    <a:pt x="1278" y="3009"/>
                    <a:pt x="1247" y="3222"/>
                  </a:cubicBezTo>
                  <a:cubicBezTo>
                    <a:pt x="1217" y="3404"/>
                    <a:pt x="1156" y="3647"/>
                    <a:pt x="1065" y="3739"/>
                  </a:cubicBezTo>
                  <a:cubicBezTo>
                    <a:pt x="1039" y="3777"/>
                    <a:pt x="982" y="3794"/>
                    <a:pt x="910" y="3794"/>
                  </a:cubicBezTo>
                  <a:cubicBezTo>
                    <a:pt x="811" y="3794"/>
                    <a:pt x="684" y="3761"/>
                    <a:pt x="579" y="3708"/>
                  </a:cubicBezTo>
                  <a:cubicBezTo>
                    <a:pt x="366" y="3617"/>
                    <a:pt x="183" y="3496"/>
                    <a:pt x="1" y="3374"/>
                  </a:cubicBezTo>
                  <a:lnTo>
                    <a:pt x="1" y="3374"/>
                  </a:lnTo>
                  <a:cubicBezTo>
                    <a:pt x="123" y="3556"/>
                    <a:pt x="305" y="3739"/>
                    <a:pt x="487" y="3860"/>
                  </a:cubicBezTo>
                  <a:cubicBezTo>
                    <a:pt x="579" y="3951"/>
                    <a:pt x="700" y="4012"/>
                    <a:pt x="822" y="4043"/>
                  </a:cubicBezTo>
                  <a:cubicBezTo>
                    <a:pt x="876" y="4056"/>
                    <a:pt x="936" y="4070"/>
                    <a:pt x="1003" y="4070"/>
                  </a:cubicBezTo>
                  <a:cubicBezTo>
                    <a:pt x="1085" y="4070"/>
                    <a:pt x="1177" y="4049"/>
                    <a:pt x="1278" y="3982"/>
                  </a:cubicBezTo>
                  <a:cubicBezTo>
                    <a:pt x="1399" y="3860"/>
                    <a:pt x="1430" y="3739"/>
                    <a:pt x="1490" y="3617"/>
                  </a:cubicBezTo>
                  <a:cubicBezTo>
                    <a:pt x="1521" y="3496"/>
                    <a:pt x="1582" y="3374"/>
                    <a:pt x="1582" y="3252"/>
                  </a:cubicBezTo>
                  <a:cubicBezTo>
                    <a:pt x="1642" y="3009"/>
                    <a:pt x="1642" y="2796"/>
                    <a:pt x="1642" y="2553"/>
                  </a:cubicBezTo>
                  <a:cubicBezTo>
                    <a:pt x="1612" y="2067"/>
                    <a:pt x="1521" y="1611"/>
                    <a:pt x="1369" y="1155"/>
                  </a:cubicBezTo>
                  <a:cubicBezTo>
                    <a:pt x="1186" y="730"/>
                    <a:pt x="913" y="304"/>
                    <a:pt x="579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4660;p81">
              <a:extLst>
                <a:ext uri="{FF2B5EF4-FFF2-40B4-BE49-F238E27FC236}">
                  <a16:creationId xmlns:a16="http://schemas.microsoft.com/office/drawing/2014/main" id="{39A29312-DAB8-4A43-B69C-EB28F6EC2A35}"/>
                </a:ext>
              </a:extLst>
            </p:cNvPr>
            <p:cNvSpPr/>
            <p:nvPr/>
          </p:nvSpPr>
          <p:spPr>
            <a:xfrm>
              <a:off x="7349371" y="2964470"/>
              <a:ext cx="183849" cy="148338"/>
            </a:xfrm>
            <a:custGeom>
              <a:avLst/>
              <a:gdLst/>
              <a:ahLst/>
              <a:cxnLst/>
              <a:rect l="l" t="t" r="r" b="b"/>
              <a:pathLst>
                <a:path w="10194" h="8225" extrusionOk="0">
                  <a:moveTo>
                    <a:pt x="6906" y="1"/>
                  </a:moveTo>
                  <a:cubicBezTo>
                    <a:pt x="6797" y="1"/>
                    <a:pt x="6683" y="3"/>
                    <a:pt x="6566" y="8"/>
                  </a:cubicBezTo>
                  <a:cubicBezTo>
                    <a:pt x="2918" y="190"/>
                    <a:pt x="0" y="5631"/>
                    <a:pt x="1155" y="6817"/>
                  </a:cubicBezTo>
                  <a:cubicBezTo>
                    <a:pt x="1395" y="7063"/>
                    <a:pt x="1576" y="7160"/>
                    <a:pt x="1711" y="7160"/>
                  </a:cubicBezTo>
                  <a:cubicBezTo>
                    <a:pt x="2074" y="7160"/>
                    <a:pt x="2113" y="6464"/>
                    <a:pt x="2108" y="6084"/>
                  </a:cubicBezTo>
                  <a:lnTo>
                    <a:pt x="2108" y="6084"/>
                  </a:lnTo>
                  <a:cubicBezTo>
                    <a:pt x="2142" y="6566"/>
                    <a:pt x="2289" y="7631"/>
                    <a:pt x="2918" y="7911"/>
                  </a:cubicBezTo>
                  <a:cubicBezTo>
                    <a:pt x="2978" y="7937"/>
                    <a:pt x="3034" y="7949"/>
                    <a:pt x="3086" y="7949"/>
                  </a:cubicBezTo>
                  <a:cubicBezTo>
                    <a:pt x="3769" y="7949"/>
                    <a:pt x="3769" y="5874"/>
                    <a:pt x="3769" y="5874"/>
                  </a:cubicBezTo>
                  <a:cubicBezTo>
                    <a:pt x="3769" y="5874"/>
                    <a:pt x="3982" y="8002"/>
                    <a:pt x="4833" y="8215"/>
                  </a:cubicBezTo>
                  <a:cubicBezTo>
                    <a:pt x="4861" y="8222"/>
                    <a:pt x="4888" y="8225"/>
                    <a:pt x="4914" y="8225"/>
                  </a:cubicBezTo>
                  <a:cubicBezTo>
                    <a:pt x="5695" y="8225"/>
                    <a:pt x="5410" y="5206"/>
                    <a:pt x="5410" y="5206"/>
                  </a:cubicBezTo>
                  <a:cubicBezTo>
                    <a:pt x="5410" y="5206"/>
                    <a:pt x="9757" y="3868"/>
                    <a:pt x="9909" y="2136"/>
                  </a:cubicBezTo>
                  <a:cubicBezTo>
                    <a:pt x="9909" y="2136"/>
                    <a:pt x="10194" y="1"/>
                    <a:pt x="6906" y="1"/>
                  </a:cubicBezTo>
                  <a:close/>
                </a:path>
              </a:pathLst>
            </a:custGeom>
            <a:solidFill>
              <a:srgbClr val="FFA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4661;p81">
              <a:extLst>
                <a:ext uri="{FF2B5EF4-FFF2-40B4-BE49-F238E27FC236}">
                  <a16:creationId xmlns:a16="http://schemas.microsoft.com/office/drawing/2014/main" id="{E1642419-CEC5-48DE-9D12-4311C9B6B81B}"/>
                </a:ext>
              </a:extLst>
            </p:cNvPr>
            <p:cNvSpPr/>
            <p:nvPr/>
          </p:nvSpPr>
          <p:spPr>
            <a:xfrm>
              <a:off x="7387191" y="3040794"/>
              <a:ext cx="80057" cy="75152"/>
            </a:xfrm>
            <a:custGeom>
              <a:avLst/>
              <a:gdLst/>
              <a:ahLst/>
              <a:cxnLst/>
              <a:rect l="l" t="t" r="r" b="b"/>
              <a:pathLst>
                <a:path w="4439" h="4167" extrusionOk="0">
                  <a:moveTo>
                    <a:pt x="1551" y="1"/>
                  </a:moveTo>
                  <a:lnTo>
                    <a:pt x="1490" y="1612"/>
                  </a:lnTo>
                  <a:cubicBezTo>
                    <a:pt x="1459" y="2098"/>
                    <a:pt x="1399" y="2615"/>
                    <a:pt x="1247" y="3041"/>
                  </a:cubicBezTo>
                  <a:cubicBezTo>
                    <a:pt x="1186" y="3253"/>
                    <a:pt x="1064" y="3466"/>
                    <a:pt x="912" y="3527"/>
                  </a:cubicBezTo>
                  <a:cubicBezTo>
                    <a:pt x="851" y="3527"/>
                    <a:pt x="791" y="3527"/>
                    <a:pt x="699" y="3466"/>
                  </a:cubicBezTo>
                  <a:cubicBezTo>
                    <a:pt x="639" y="3405"/>
                    <a:pt x="578" y="3314"/>
                    <a:pt x="517" y="3223"/>
                  </a:cubicBezTo>
                  <a:cubicBezTo>
                    <a:pt x="304" y="2797"/>
                    <a:pt x="244" y="2311"/>
                    <a:pt x="183" y="1825"/>
                  </a:cubicBezTo>
                  <a:cubicBezTo>
                    <a:pt x="122" y="1308"/>
                    <a:pt x="122" y="822"/>
                    <a:pt x="244" y="335"/>
                  </a:cubicBezTo>
                  <a:lnTo>
                    <a:pt x="244" y="335"/>
                  </a:lnTo>
                  <a:cubicBezTo>
                    <a:pt x="122" y="548"/>
                    <a:pt x="92" y="822"/>
                    <a:pt x="61" y="1065"/>
                  </a:cubicBezTo>
                  <a:cubicBezTo>
                    <a:pt x="31" y="1308"/>
                    <a:pt x="0" y="1582"/>
                    <a:pt x="0" y="1825"/>
                  </a:cubicBezTo>
                  <a:cubicBezTo>
                    <a:pt x="0" y="2341"/>
                    <a:pt x="61" y="2858"/>
                    <a:pt x="274" y="3344"/>
                  </a:cubicBezTo>
                  <a:cubicBezTo>
                    <a:pt x="335" y="3466"/>
                    <a:pt x="395" y="3588"/>
                    <a:pt x="517" y="3709"/>
                  </a:cubicBezTo>
                  <a:cubicBezTo>
                    <a:pt x="617" y="3784"/>
                    <a:pt x="758" y="3839"/>
                    <a:pt x="907" y="3839"/>
                  </a:cubicBezTo>
                  <a:cubicBezTo>
                    <a:pt x="939" y="3839"/>
                    <a:pt x="971" y="3836"/>
                    <a:pt x="1003" y="3831"/>
                  </a:cubicBezTo>
                  <a:cubicBezTo>
                    <a:pt x="1186" y="3770"/>
                    <a:pt x="1307" y="3648"/>
                    <a:pt x="1399" y="3527"/>
                  </a:cubicBezTo>
                  <a:cubicBezTo>
                    <a:pt x="1459" y="3405"/>
                    <a:pt x="1520" y="3284"/>
                    <a:pt x="1581" y="3162"/>
                  </a:cubicBezTo>
                  <a:cubicBezTo>
                    <a:pt x="1635" y="3017"/>
                    <a:pt x="1679" y="2869"/>
                    <a:pt x="1714" y="2719"/>
                  </a:cubicBezTo>
                  <a:lnTo>
                    <a:pt x="1714" y="2719"/>
                  </a:lnTo>
                  <a:cubicBezTo>
                    <a:pt x="1756" y="2856"/>
                    <a:pt x="1803" y="2994"/>
                    <a:pt x="1854" y="3132"/>
                  </a:cubicBezTo>
                  <a:cubicBezTo>
                    <a:pt x="1946" y="3375"/>
                    <a:pt x="2037" y="3618"/>
                    <a:pt x="2189" y="3831"/>
                  </a:cubicBezTo>
                  <a:cubicBezTo>
                    <a:pt x="2250" y="3952"/>
                    <a:pt x="2341" y="4074"/>
                    <a:pt x="2523" y="4135"/>
                  </a:cubicBezTo>
                  <a:cubicBezTo>
                    <a:pt x="2575" y="4157"/>
                    <a:pt x="2627" y="4167"/>
                    <a:pt x="2677" y="4167"/>
                  </a:cubicBezTo>
                  <a:cubicBezTo>
                    <a:pt x="2833" y="4167"/>
                    <a:pt x="2971" y="4075"/>
                    <a:pt x="3040" y="3983"/>
                  </a:cubicBezTo>
                  <a:cubicBezTo>
                    <a:pt x="3253" y="3740"/>
                    <a:pt x="3283" y="3466"/>
                    <a:pt x="3313" y="3223"/>
                  </a:cubicBezTo>
                  <a:cubicBezTo>
                    <a:pt x="3374" y="2980"/>
                    <a:pt x="3374" y="2706"/>
                    <a:pt x="3405" y="2463"/>
                  </a:cubicBezTo>
                  <a:cubicBezTo>
                    <a:pt x="3405" y="1992"/>
                    <a:pt x="3405" y="1493"/>
                    <a:pt x="3377" y="1021"/>
                  </a:cubicBezTo>
                  <a:lnTo>
                    <a:pt x="3377" y="1021"/>
                  </a:lnTo>
                  <a:cubicBezTo>
                    <a:pt x="3731" y="873"/>
                    <a:pt x="4084" y="725"/>
                    <a:pt x="4438" y="548"/>
                  </a:cubicBezTo>
                  <a:lnTo>
                    <a:pt x="4438" y="548"/>
                  </a:lnTo>
                  <a:cubicBezTo>
                    <a:pt x="4043" y="670"/>
                    <a:pt x="3678" y="791"/>
                    <a:pt x="3283" y="913"/>
                  </a:cubicBezTo>
                  <a:lnTo>
                    <a:pt x="3253" y="913"/>
                  </a:lnTo>
                  <a:lnTo>
                    <a:pt x="3253" y="974"/>
                  </a:lnTo>
                  <a:cubicBezTo>
                    <a:pt x="3222" y="1460"/>
                    <a:pt x="3192" y="1946"/>
                    <a:pt x="3161" y="2433"/>
                  </a:cubicBezTo>
                  <a:cubicBezTo>
                    <a:pt x="3131" y="2676"/>
                    <a:pt x="3101" y="2919"/>
                    <a:pt x="3040" y="3162"/>
                  </a:cubicBezTo>
                  <a:cubicBezTo>
                    <a:pt x="2979" y="3375"/>
                    <a:pt x="2918" y="3618"/>
                    <a:pt x="2797" y="3770"/>
                  </a:cubicBezTo>
                  <a:cubicBezTo>
                    <a:pt x="2761" y="3806"/>
                    <a:pt x="2736" y="3820"/>
                    <a:pt x="2715" y="3820"/>
                  </a:cubicBezTo>
                  <a:cubicBezTo>
                    <a:pt x="2700" y="3820"/>
                    <a:pt x="2688" y="3813"/>
                    <a:pt x="2675" y="3800"/>
                  </a:cubicBezTo>
                  <a:cubicBezTo>
                    <a:pt x="2614" y="3800"/>
                    <a:pt x="2554" y="3709"/>
                    <a:pt x="2493" y="3618"/>
                  </a:cubicBezTo>
                  <a:cubicBezTo>
                    <a:pt x="2371" y="3436"/>
                    <a:pt x="2280" y="3223"/>
                    <a:pt x="2189" y="3010"/>
                  </a:cubicBezTo>
                  <a:cubicBezTo>
                    <a:pt x="2037" y="2554"/>
                    <a:pt x="1946" y="2068"/>
                    <a:pt x="1854" y="1582"/>
                  </a:cubicBezTo>
                  <a:lnTo>
                    <a:pt x="1551" y="1"/>
                  </a:ln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4662;p81">
              <a:extLst>
                <a:ext uri="{FF2B5EF4-FFF2-40B4-BE49-F238E27FC236}">
                  <a16:creationId xmlns:a16="http://schemas.microsoft.com/office/drawing/2014/main" id="{4BB302C4-427F-49F6-9268-35ED8BFE6642}"/>
                </a:ext>
              </a:extLst>
            </p:cNvPr>
            <p:cNvSpPr/>
            <p:nvPr/>
          </p:nvSpPr>
          <p:spPr>
            <a:xfrm>
              <a:off x="7363619" y="3035330"/>
              <a:ext cx="25772" cy="60309"/>
            </a:xfrm>
            <a:custGeom>
              <a:avLst/>
              <a:gdLst/>
              <a:ahLst/>
              <a:cxnLst/>
              <a:rect l="l" t="t" r="r" b="b"/>
              <a:pathLst>
                <a:path w="1429" h="3344" extrusionOk="0">
                  <a:moveTo>
                    <a:pt x="730" y="0"/>
                  </a:moveTo>
                  <a:cubicBezTo>
                    <a:pt x="456" y="274"/>
                    <a:pt x="274" y="638"/>
                    <a:pt x="152" y="1003"/>
                  </a:cubicBezTo>
                  <a:cubicBezTo>
                    <a:pt x="31" y="1398"/>
                    <a:pt x="0" y="1793"/>
                    <a:pt x="31" y="2219"/>
                  </a:cubicBezTo>
                  <a:cubicBezTo>
                    <a:pt x="61" y="2401"/>
                    <a:pt x="92" y="2614"/>
                    <a:pt x="183" y="2827"/>
                  </a:cubicBezTo>
                  <a:cubicBezTo>
                    <a:pt x="274" y="3009"/>
                    <a:pt x="395" y="3222"/>
                    <a:pt x="669" y="3313"/>
                  </a:cubicBezTo>
                  <a:cubicBezTo>
                    <a:pt x="718" y="3334"/>
                    <a:pt x="771" y="3344"/>
                    <a:pt x="826" y="3344"/>
                  </a:cubicBezTo>
                  <a:cubicBezTo>
                    <a:pt x="1012" y="3344"/>
                    <a:pt x="1214" y="3234"/>
                    <a:pt x="1307" y="3070"/>
                  </a:cubicBezTo>
                  <a:cubicBezTo>
                    <a:pt x="1399" y="2857"/>
                    <a:pt x="1429" y="2675"/>
                    <a:pt x="1399" y="2462"/>
                  </a:cubicBezTo>
                  <a:lnTo>
                    <a:pt x="1399" y="2462"/>
                  </a:lnTo>
                  <a:cubicBezTo>
                    <a:pt x="1338" y="2644"/>
                    <a:pt x="1247" y="2827"/>
                    <a:pt x="1155" y="2948"/>
                  </a:cubicBezTo>
                  <a:cubicBezTo>
                    <a:pt x="1074" y="3029"/>
                    <a:pt x="980" y="3070"/>
                    <a:pt x="890" y="3070"/>
                  </a:cubicBezTo>
                  <a:cubicBezTo>
                    <a:pt x="845" y="3070"/>
                    <a:pt x="801" y="3060"/>
                    <a:pt x="760" y="3040"/>
                  </a:cubicBezTo>
                  <a:cubicBezTo>
                    <a:pt x="639" y="2979"/>
                    <a:pt x="578" y="2857"/>
                    <a:pt x="517" y="2675"/>
                  </a:cubicBezTo>
                  <a:cubicBezTo>
                    <a:pt x="456" y="2523"/>
                    <a:pt x="426" y="2340"/>
                    <a:pt x="395" y="2188"/>
                  </a:cubicBezTo>
                  <a:cubicBezTo>
                    <a:pt x="365" y="1824"/>
                    <a:pt x="395" y="1459"/>
                    <a:pt x="456" y="1094"/>
                  </a:cubicBezTo>
                  <a:cubicBezTo>
                    <a:pt x="487" y="730"/>
                    <a:pt x="608" y="365"/>
                    <a:pt x="730" y="0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4663;p81">
              <a:extLst>
                <a:ext uri="{FF2B5EF4-FFF2-40B4-BE49-F238E27FC236}">
                  <a16:creationId xmlns:a16="http://schemas.microsoft.com/office/drawing/2014/main" id="{6D701D75-676D-40E2-9B80-600C75F76FC7}"/>
                </a:ext>
              </a:extLst>
            </p:cNvPr>
            <p:cNvSpPr/>
            <p:nvPr/>
          </p:nvSpPr>
          <p:spPr>
            <a:xfrm>
              <a:off x="8037894" y="2967428"/>
              <a:ext cx="190269" cy="183218"/>
            </a:xfrm>
            <a:custGeom>
              <a:avLst/>
              <a:gdLst/>
              <a:ahLst/>
              <a:cxnLst/>
              <a:rect l="l" t="t" r="r" b="b"/>
              <a:pathLst>
                <a:path w="10550" h="10159" extrusionOk="0">
                  <a:moveTo>
                    <a:pt x="5608" y="1"/>
                  </a:moveTo>
                  <a:cubicBezTo>
                    <a:pt x="1906" y="1"/>
                    <a:pt x="0" y="4130"/>
                    <a:pt x="0" y="4130"/>
                  </a:cubicBezTo>
                  <a:cubicBezTo>
                    <a:pt x="433" y="4606"/>
                    <a:pt x="904" y="4788"/>
                    <a:pt x="1370" y="4788"/>
                  </a:cubicBezTo>
                  <a:cubicBezTo>
                    <a:pt x="2867" y="4788"/>
                    <a:pt x="4316" y="2915"/>
                    <a:pt x="4316" y="2914"/>
                  </a:cubicBezTo>
                  <a:lnTo>
                    <a:pt x="4316" y="2914"/>
                  </a:lnTo>
                  <a:cubicBezTo>
                    <a:pt x="4316" y="2915"/>
                    <a:pt x="1581" y="9540"/>
                    <a:pt x="3648" y="10087"/>
                  </a:cubicBezTo>
                  <a:cubicBezTo>
                    <a:pt x="3840" y="10135"/>
                    <a:pt x="4030" y="10158"/>
                    <a:pt x="4217" y="10158"/>
                  </a:cubicBezTo>
                  <a:cubicBezTo>
                    <a:pt x="7938" y="10158"/>
                    <a:pt x="10549" y="1104"/>
                    <a:pt x="6961" y="178"/>
                  </a:cubicBezTo>
                  <a:cubicBezTo>
                    <a:pt x="6486" y="56"/>
                    <a:pt x="6035" y="1"/>
                    <a:pt x="5608" y="1"/>
                  </a:cubicBezTo>
                  <a:close/>
                </a:path>
              </a:pathLst>
            </a:custGeom>
            <a:solidFill>
              <a:srgbClr val="E88B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4664;p81">
              <a:extLst>
                <a:ext uri="{FF2B5EF4-FFF2-40B4-BE49-F238E27FC236}">
                  <a16:creationId xmlns:a16="http://schemas.microsoft.com/office/drawing/2014/main" id="{E8545038-24D5-4080-9E99-D8FB98EDEC9D}"/>
                </a:ext>
              </a:extLst>
            </p:cNvPr>
            <p:cNvSpPr/>
            <p:nvPr/>
          </p:nvSpPr>
          <p:spPr>
            <a:xfrm>
              <a:off x="8087219" y="3085756"/>
              <a:ext cx="45520" cy="60670"/>
            </a:xfrm>
            <a:custGeom>
              <a:avLst/>
              <a:gdLst/>
              <a:ahLst/>
              <a:cxnLst/>
              <a:rect l="l" t="t" r="r" b="b"/>
              <a:pathLst>
                <a:path w="2524" h="3364" extrusionOk="0">
                  <a:moveTo>
                    <a:pt x="426" y="0"/>
                  </a:moveTo>
                  <a:cubicBezTo>
                    <a:pt x="244" y="578"/>
                    <a:pt x="122" y="1155"/>
                    <a:pt x="31" y="1763"/>
                  </a:cubicBezTo>
                  <a:cubicBezTo>
                    <a:pt x="1" y="2067"/>
                    <a:pt x="1" y="2371"/>
                    <a:pt x="31" y="2706"/>
                  </a:cubicBezTo>
                  <a:cubicBezTo>
                    <a:pt x="61" y="2858"/>
                    <a:pt x="92" y="3010"/>
                    <a:pt x="183" y="3192"/>
                  </a:cubicBezTo>
                  <a:cubicBezTo>
                    <a:pt x="244" y="3253"/>
                    <a:pt x="244" y="3283"/>
                    <a:pt x="335" y="3314"/>
                  </a:cubicBezTo>
                  <a:cubicBezTo>
                    <a:pt x="371" y="3349"/>
                    <a:pt x="427" y="3364"/>
                    <a:pt x="480" y="3364"/>
                  </a:cubicBezTo>
                  <a:cubicBezTo>
                    <a:pt x="517" y="3364"/>
                    <a:pt x="553" y="3357"/>
                    <a:pt x="578" y="3344"/>
                  </a:cubicBezTo>
                  <a:cubicBezTo>
                    <a:pt x="700" y="3314"/>
                    <a:pt x="761" y="3253"/>
                    <a:pt x="852" y="3192"/>
                  </a:cubicBezTo>
                  <a:cubicBezTo>
                    <a:pt x="1308" y="2736"/>
                    <a:pt x="1581" y="2189"/>
                    <a:pt x="1855" y="1672"/>
                  </a:cubicBezTo>
                  <a:cubicBezTo>
                    <a:pt x="2128" y="1125"/>
                    <a:pt x="2341" y="578"/>
                    <a:pt x="2524" y="0"/>
                  </a:cubicBezTo>
                  <a:lnTo>
                    <a:pt x="2524" y="0"/>
                  </a:lnTo>
                  <a:cubicBezTo>
                    <a:pt x="2220" y="517"/>
                    <a:pt x="1885" y="1003"/>
                    <a:pt x="1581" y="1520"/>
                  </a:cubicBezTo>
                  <a:cubicBezTo>
                    <a:pt x="1429" y="1763"/>
                    <a:pt x="1277" y="2037"/>
                    <a:pt x="1125" y="2250"/>
                  </a:cubicBezTo>
                  <a:cubicBezTo>
                    <a:pt x="943" y="2493"/>
                    <a:pt x="791" y="2736"/>
                    <a:pt x="609" y="2918"/>
                  </a:cubicBezTo>
                  <a:cubicBezTo>
                    <a:pt x="548" y="2949"/>
                    <a:pt x="487" y="2979"/>
                    <a:pt x="487" y="2979"/>
                  </a:cubicBezTo>
                  <a:cubicBezTo>
                    <a:pt x="457" y="2918"/>
                    <a:pt x="396" y="2766"/>
                    <a:pt x="396" y="2645"/>
                  </a:cubicBezTo>
                  <a:cubicBezTo>
                    <a:pt x="335" y="2371"/>
                    <a:pt x="335" y="2067"/>
                    <a:pt x="335" y="1794"/>
                  </a:cubicBezTo>
                  <a:cubicBezTo>
                    <a:pt x="365" y="1186"/>
                    <a:pt x="396" y="608"/>
                    <a:pt x="426" y="0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4665;p81">
              <a:extLst>
                <a:ext uri="{FF2B5EF4-FFF2-40B4-BE49-F238E27FC236}">
                  <a16:creationId xmlns:a16="http://schemas.microsoft.com/office/drawing/2014/main" id="{6638BED2-7C45-443E-A59C-65C8A453901C}"/>
                </a:ext>
              </a:extLst>
            </p:cNvPr>
            <p:cNvSpPr/>
            <p:nvPr/>
          </p:nvSpPr>
          <p:spPr>
            <a:xfrm>
              <a:off x="8100385" y="3096162"/>
              <a:ext cx="58668" cy="56846"/>
            </a:xfrm>
            <a:custGeom>
              <a:avLst/>
              <a:gdLst/>
              <a:ahLst/>
              <a:cxnLst/>
              <a:rect l="l" t="t" r="r" b="b"/>
              <a:pathLst>
                <a:path w="3253" h="3152" extrusionOk="0">
                  <a:moveTo>
                    <a:pt x="3253" y="1"/>
                  </a:moveTo>
                  <a:cubicBezTo>
                    <a:pt x="3070" y="366"/>
                    <a:pt x="2827" y="700"/>
                    <a:pt x="2584" y="1034"/>
                  </a:cubicBezTo>
                  <a:cubicBezTo>
                    <a:pt x="2341" y="1338"/>
                    <a:pt x="2097" y="1673"/>
                    <a:pt x="1824" y="1977"/>
                  </a:cubicBezTo>
                  <a:cubicBezTo>
                    <a:pt x="1550" y="2281"/>
                    <a:pt x="1277" y="2615"/>
                    <a:pt x="1003" y="2828"/>
                  </a:cubicBezTo>
                  <a:cubicBezTo>
                    <a:pt x="903" y="2895"/>
                    <a:pt x="774" y="2929"/>
                    <a:pt x="639" y="2929"/>
                  </a:cubicBezTo>
                  <a:cubicBezTo>
                    <a:pt x="406" y="2929"/>
                    <a:pt x="154" y="2827"/>
                    <a:pt x="0" y="2615"/>
                  </a:cubicBezTo>
                  <a:lnTo>
                    <a:pt x="0" y="2615"/>
                  </a:lnTo>
                  <a:cubicBezTo>
                    <a:pt x="61" y="2797"/>
                    <a:pt x="213" y="3010"/>
                    <a:pt x="426" y="3071"/>
                  </a:cubicBezTo>
                  <a:cubicBezTo>
                    <a:pt x="540" y="3120"/>
                    <a:pt x="662" y="3151"/>
                    <a:pt x="789" y="3151"/>
                  </a:cubicBezTo>
                  <a:cubicBezTo>
                    <a:pt x="899" y="3151"/>
                    <a:pt x="1012" y="3127"/>
                    <a:pt x="1125" y="3071"/>
                  </a:cubicBezTo>
                  <a:cubicBezTo>
                    <a:pt x="1550" y="2858"/>
                    <a:pt x="1824" y="2554"/>
                    <a:pt x="2097" y="2220"/>
                  </a:cubicBezTo>
                  <a:cubicBezTo>
                    <a:pt x="2371" y="1885"/>
                    <a:pt x="2614" y="1551"/>
                    <a:pt x="2827" y="1186"/>
                  </a:cubicBezTo>
                  <a:cubicBezTo>
                    <a:pt x="3040" y="822"/>
                    <a:pt x="3222" y="426"/>
                    <a:pt x="3253" y="1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4666;p81">
              <a:extLst>
                <a:ext uri="{FF2B5EF4-FFF2-40B4-BE49-F238E27FC236}">
                  <a16:creationId xmlns:a16="http://schemas.microsoft.com/office/drawing/2014/main" id="{1267CE7F-1D26-4BFA-BB81-7E154C105CBA}"/>
                </a:ext>
              </a:extLst>
            </p:cNvPr>
            <p:cNvSpPr/>
            <p:nvPr/>
          </p:nvSpPr>
          <p:spPr>
            <a:xfrm>
              <a:off x="8033493" y="3004075"/>
              <a:ext cx="63068" cy="52843"/>
            </a:xfrm>
            <a:custGeom>
              <a:avLst/>
              <a:gdLst/>
              <a:ahLst/>
              <a:cxnLst/>
              <a:rect l="l" t="t" r="r" b="b"/>
              <a:pathLst>
                <a:path w="3497" h="2930" extrusionOk="0">
                  <a:moveTo>
                    <a:pt x="1825" y="0"/>
                  </a:moveTo>
                  <a:lnTo>
                    <a:pt x="1825" y="0"/>
                  </a:lnTo>
                  <a:cubicBezTo>
                    <a:pt x="1369" y="304"/>
                    <a:pt x="943" y="639"/>
                    <a:pt x="578" y="1064"/>
                  </a:cubicBezTo>
                  <a:cubicBezTo>
                    <a:pt x="396" y="1277"/>
                    <a:pt x="214" y="1490"/>
                    <a:pt x="92" y="1794"/>
                  </a:cubicBezTo>
                  <a:cubicBezTo>
                    <a:pt x="62" y="1946"/>
                    <a:pt x="1" y="2128"/>
                    <a:pt x="92" y="2311"/>
                  </a:cubicBezTo>
                  <a:cubicBezTo>
                    <a:pt x="153" y="2493"/>
                    <a:pt x="305" y="2614"/>
                    <a:pt x="426" y="2706"/>
                  </a:cubicBezTo>
                  <a:cubicBezTo>
                    <a:pt x="707" y="2868"/>
                    <a:pt x="994" y="2930"/>
                    <a:pt x="1279" y="2930"/>
                  </a:cubicBezTo>
                  <a:cubicBezTo>
                    <a:pt x="1580" y="2930"/>
                    <a:pt x="1877" y="2860"/>
                    <a:pt x="2159" y="2766"/>
                  </a:cubicBezTo>
                  <a:cubicBezTo>
                    <a:pt x="2676" y="2584"/>
                    <a:pt x="3162" y="2250"/>
                    <a:pt x="3496" y="1824"/>
                  </a:cubicBezTo>
                  <a:lnTo>
                    <a:pt x="3496" y="1824"/>
                  </a:lnTo>
                  <a:cubicBezTo>
                    <a:pt x="3040" y="2128"/>
                    <a:pt x="2554" y="2371"/>
                    <a:pt x="2068" y="2493"/>
                  </a:cubicBezTo>
                  <a:cubicBezTo>
                    <a:pt x="1866" y="2543"/>
                    <a:pt x="1649" y="2573"/>
                    <a:pt x="1438" y="2573"/>
                  </a:cubicBezTo>
                  <a:cubicBezTo>
                    <a:pt x="1140" y="2573"/>
                    <a:pt x="853" y="2514"/>
                    <a:pt x="639" y="2371"/>
                  </a:cubicBezTo>
                  <a:cubicBezTo>
                    <a:pt x="548" y="2341"/>
                    <a:pt x="457" y="2250"/>
                    <a:pt x="426" y="2159"/>
                  </a:cubicBezTo>
                  <a:cubicBezTo>
                    <a:pt x="396" y="2128"/>
                    <a:pt x="426" y="2007"/>
                    <a:pt x="457" y="1915"/>
                  </a:cubicBezTo>
                  <a:cubicBezTo>
                    <a:pt x="518" y="1672"/>
                    <a:pt x="670" y="1459"/>
                    <a:pt x="822" y="1247"/>
                  </a:cubicBezTo>
                  <a:cubicBezTo>
                    <a:pt x="1126" y="821"/>
                    <a:pt x="1460" y="396"/>
                    <a:pt x="1825" y="0"/>
                  </a:cubicBezTo>
                  <a:close/>
                </a:path>
              </a:pathLst>
            </a:custGeom>
            <a:solidFill>
              <a:srgbClr val="D47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4667;p81">
              <a:extLst>
                <a:ext uri="{FF2B5EF4-FFF2-40B4-BE49-F238E27FC236}">
                  <a16:creationId xmlns:a16="http://schemas.microsoft.com/office/drawing/2014/main" id="{082E3745-28CC-4D8B-A94B-3B38E667E815}"/>
                </a:ext>
              </a:extLst>
            </p:cNvPr>
            <p:cNvSpPr/>
            <p:nvPr/>
          </p:nvSpPr>
          <p:spPr>
            <a:xfrm>
              <a:off x="6653233" y="2404266"/>
              <a:ext cx="102980" cy="56792"/>
            </a:xfrm>
            <a:custGeom>
              <a:avLst/>
              <a:gdLst/>
              <a:ahLst/>
              <a:cxnLst/>
              <a:rect l="l" t="t" r="r" b="b"/>
              <a:pathLst>
                <a:path w="5710" h="3149" extrusionOk="0">
                  <a:moveTo>
                    <a:pt x="5358" y="1"/>
                  </a:moveTo>
                  <a:cubicBezTo>
                    <a:pt x="5248" y="1"/>
                    <a:pt x="5143" y="57"/>
                    <a:pt x="5107" y="188"/>
                  </a:cubicBezTo>
                  <a:cubicBezTo>
                    <a:pt x="4712" y="2103"/>
                    <a:pt x="2554" y="2559"/>
                    <a:pt x="882" y="2559"/>
                  </a:cubicBezTo>
                  <a:lnTo>
                    <a:pt x="335" y="2559"/>
                  </a:lnTo>
                  <a:cubicBezTo>
                    <a:pt x="326" y="2558"/>
                    <a:pt x="317" y="2558"/>
                    <a:pt x="308" y="2558"/>
                  </a:cubicBezTo>
                  <a:cubicBezTo>
                    <a:pt x="1" y="2558"/>
                    <a:pt x="9" y="3077"/>
                    <a:pt x="335" y="3136"/>
                  </a:cubicBezTo>
                  <a:cubicBezTo>
                    <a:pt x="481" y="3144"/>
                    <a:pt x="628" y="3148"/>
                    <a:pt x="775" y="3148"/>
                  </a:cubicBezTo>
                  <a:cubicBezTo>
                    <a:pt x="1175" y="3148"/>
                    <a:pt x="1576" y="3120"/>
                    <a:pt x="1976" y="3076"/>
                  </a:cubicBezTo>
                  <a:cubicBezTo>
                    <a:pt x="2979" y="2954"/>
                    <a:pt x="4013" y="2650"/>
                    <a:pt x="4773" y="1951"/>
                  </a:cubicBezTo>
                  <a:cubicBezTo>
                    <a:pt x="5229" y="1525"/>
                    <a:pt x="5532" y="978"/>
                    <a:pt x="5654" y="340"/>
                  </a:cubicBezTo>
                  <a:cubicBezTo>
                    <a:pt x="5710" y="137"/>
                    <a:pt x="5529" y="1"/>
                    <a:pt x="53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A3764E0-F6FF-4749-9CE9-4F28C99A544A}"/>
              </a:ext>
            </a:extLst>
          </p:cNvPr>
          <p:cNvSpPr txBox="1"/>
          <p:nvPr/>
        </p:nvSpPr>
        <p:spPr>
          <a:xfrm>
            <a:off x="2247931" y="2336959"/>
            <a:ext cx="438183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 CHƠI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US" sz="2000" dirty="0" err="1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sz="2000" dirty="0" err="1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000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sz="2000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000" dirty="0" err="1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000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dọc</a:t>
            </a:r>
            <a:endParaRPr lang="en-US" sz="2000" dirty="0">
              <a:solidFill>
                <a:srgbClr val="56454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US" sz="2000" dirty="0" err="1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000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000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000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2000" dirty="0" err="1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2000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000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000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endParaRPr lang="en-US" sz="2000" dirty="0">
              <a:solidFill>
                <a:srgbClr val="56454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endParaRPr lang="en-US" sz="2400" dirty="0">
              <a:solidFill>
                <a:srgbClr val="56454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4610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EA0BD57-77E5-4E18-B5E3-E4C94595CF3D}"/>
              </a:ext>
            </a:extLst>
          </p:cNvPr>
          <p:cNvSpPr/>
          <p:nvPr/>
        </p:nvSpPr>
        <p:spPr>
          <a:xfrm>
            <a:off x="3726179" y="17830"/>
            <a:ext cx="411111" cy="411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56454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384BA6-08C0-4752-8228-75F7D32DE5F3}"/>
              </a:ext>
            </a:extLst>
          </p:cNvPr>
          <p:cNvSpPr/>
          <p:nvPr/>
        </p:nvSpPr>
        <p:spPr>
          <a:xfrm>
            <a:off x="3726179" y="405498"/>
            <a:ext cx="411111" cy="411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2396F2-3992-43F0-B722-6241D9DB085F}"/>
              </a:ext>
            </a:extLst>
          </p:cNvPr>
          <p:cNvSpPr/>
          <p:nvPr/>
        </p:nvSpPr>
        <p:spPr>
          <a:xfrm>
            <a:off x="3726179" y="809358"/>
            <a:ext cx="411111" cy="411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5B2BAD-6703-4160-9449-928EEBD30F37}"/>
              </a:ext>
            </a:extLst>
          </p:cNvPr>
          <p:cNvSpPr/>
          <p:nvPr/>
        </p:nvSpPr>
        <p:spPr>
          <a:xfrm>
            <a:off x="3726179" y="1213218"/>
            <a:ext cx="411111" cy="411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FF785E-288B-4275-8DF7-720F85AF8726}"/>
              </a:ext>
            </a:extLst>
          </p:cNvPr>
          <p:cNvSpPr/>
          <p:nvPr/>
        </p:nvSpPr>
        <p:spPr>
          <a:xfrm>
            <a:off x="3726179" y="1617078"/>
            <a:ext cx="411111" cy="411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493247-2CC4-4A87-9BB7-0A90968B6584}"/>
              </a:ext>
            </a:extLst>
          </p:cNvPr>
          <p:cNvSpPr/>
          <p:nvPr/>
        </p:nvSpPr>
        <p:spPr>
          <a:xfrm>
            <a:off x="3726179" y="2020938"/>
            <a:ext cx="411111" cy="411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CB9267-24F0-46D6-9FC8-0BF807D71D2D}"/>
              </a:ext>
            </a:extLst>
          </p:cNvPr>
          <p:cNvSpPr/>
          <p:nvPr/>
        </p:nvSpPr>
        <p:spPr>
          <a:xfrm>
            <a:off x="3726179" y="2424798"/>
            <a:ext cx="411111" cy="411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7EE533-B6AE-4FBC-B1E6-8D44823C0A23}"/>
              </a:ext>
            </a:extLst>
          </p:cNvPr>
          <p:cNvSpPr/>
          <p:nvPr/>
        </p:nvSpPr>
        <p:spPr>
          <a:xfrm>
            <a:off x="3726179" y="2828658"/>
            <a:ext cx="411111" cy="411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300EF8-7BB4-47A6-B756-DC608090794B}"/>
              </a:ext>
            </a:extLst>
          </p:cNvPr>
          <p:cNvSpPr/>
          <p:nvPr/>
        </p:nvSpPr>
        <p:spPr>
          <a:xfrm>
            <a:off x="3726179" y="3232518"/>
            <a:ext cx="411111" cy="411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60F5DC-8306-4127-AD91-D0C9ACF99C4F}"/>
              </a:ext>
            </a:extLst>
          </p:cNvPr>
          <p:cNvSpPr/>
          <p:nvPr/>
        </p:nvSpPr>
        <p:spPr>
          <a:xfrm>
            <a:off x="3726179" y="3636378"/>
            <a:ext cx="411111" cy="411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F7F1A7-654D-40BB-845D-CB1A9CE1FBA2}"/>
              </a:ext>
            </a:extLst>
          </p:cNvPr>
          <p:cNvSpPr/>
          <p:nvPr/>
        </p:nvSpPr>
        <p:spPr>
          <a:xfrm>
            <a:off x="3726179" y="4040238"/>
            <a:ext cx="411111" cy="411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78AA6E-F7EB-49C5-B433-5DBFD25D902F}"/>
              </a:ext>
            </a:extLst>
          </p:cNvPr>
          <p:cNvSpPr/>
          <p:nvPr/>
        </p:nvSpPr>
        <p:spPr>
          <a:xfrm>
            <a:off x="4130039" y="17830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56454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6D1A514-5291-4239-93C2-CF18E9A6E096}"/>
              </a:ext>
            </a:extLst>
          </p:cNvPr>
          <p:cNvSpPr/>
          <p:nvPr/>
        </p:nvSpPr>
        <p:spPr>
          <a:xfrm>
            <a:off x="4533899" y="17830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56454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853FA0F-58AF-4302-894F-AD1E72DEBE17}"/>
              </a:ext>
            </a:extLst>
          </p:cNvPr>
          <p:cNvSpPr/>
          <p:nvPr/>
        </p:nvSpPr>
        <p:spPr>
          <a:xfrm>
            <a:off x="4937759" y="17830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56454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B735A15-10DE-4399-A59C-7A5C73F84538}"/>
              </a:ext>
            </a:extLst>
          </p:cNvPr>
          <p:cNvSpPr/>
          <p:nvPr/>
        </p:nvSpPr>
        <p:spPr>
          <a:xfrm>
            <a:off x="5341619" y="17830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56454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ABA3B8-7741-4BA6-AE7D-7FFCA9ECDFE6}"/>
              </a:ext>
            </a:extLst>
          </p:cNvPr>
          <p:cNvSpPr/>
          <p:nvPr/>
        </p:nvSpPr>
        <p:spPr>
          <a:xfrm>
            <a:off x="5745479" y="17830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56454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37A0CC0-DEC5-430B-AE9E-9791EF2A0F99}"/>
              </a:ext>
            </a:extLst>
          </p:cNvPr>
          <p:cNvSpPr/>
          <p:nvPr/>
        </p:nvSpPr>
        <p:spPr>
          <a:xfrm>
            <a:off x="4130039" y="40549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A574CD-63EC-49BA-8849-588213C87682}"/>
              </a:ext>
            </a:extLst>
          </p:cNvPr>
          <p:cNvSpPr/>
          <p:nvPr/>
        </p:nvSpPr>
        <p:spPr>
          <a:xfrm>
            <a:off x="4533899" y="40549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7C1DD6E-B32B-4D99-9D6E-B61A04B81BE5}"/>
              </a:ext>
            </a:extLst>
          </p:cNvPr>
          <p:cNvSpPr/>
          <p:nvPr/>
        </p:nvSpPr>
        <p:spPr>
          <a:xfrm>
            <a:off x="4937759" y="40549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62CDE1B-9D35-491A-8086-AC9623F8C359}"/>
              </a:ext>
            </a:extLst>
          </p:cNvPr>
          <p:cNvSpPr/>
          <p:nvPr/>
        </p:nvSpPr>
        <p:spPr>
          <a:xfrm>
            <a:off x="5341619" y="40549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DACDA23-6D54-4AE7-982F-1D2B35E54BE8}"/>
              </a:ext>
            </a:extLst>
          </p:cNvPr>
          <p:cNvSpPr/>
          <p:nvPr/>
        </p:nvSpPr>
        <p:spPr>
          <a:xfrm>
            <a:off x="5745479" y="40549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9FDBB21-76A6-43B0-B013-898DFE39C539}"/>
              </a:ext>
            </a:extLst>
          </p:cNvPr>
          <p:cNvSpPr/>
          <p:nvPr/>
        </p:nvSpPr>
        <p:spPr>
          <a:xfrm>
            <a:off x="4130039" y="80935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7A23561-25DB-4B4E-BB46-B02802FE8C95}"/>
              </a:ext>
            </a:extLst>
          </p:cNvPr>
          <p:cNvSpPr/>
          <p:nvPr/>
        </p:nvSpPr>
        <p:spPr>
          <a:xfrm>
            <a:off x="4130039" y="121321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940A090-65CF-4ADD-824E-DC51302C7EB4}"/>
              </a:ext>
            </a:extLst>
          </p:cNvPr>
          <p:cNvSpPr/>
          <p:nvPr/>
        </p:nvSpPr>
        <p:spPr>
          <a:xfrm>
            <a:off x="4130039" y="161707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CAACBF-20A7-4073-8508-4ADACEF7E8A7}"/>
              </a:ext>
            </a:extLst>
          </p:cNvPr>
          <p:cNvSpPr/>
          <p:nvPr/>
        </p:nvSpPr>
        <p:spPr>
          <a:xfrm>
            <a:off x="4533899" y="80935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156F3F8-DA95-4FC7-BF0C-B16EDA62ECB5}"/>
              </a:ext>
            </a:extLst>
          </p:cNvPr>
          <p:cNvSpPr/>
          <p:nvPr/>
        </p:nvSpPr>
        <p:spPr>
          <a:xfrm>
            <a:off x="4937759" y="80935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21169FF-1CC6-4B3D-BFBF-F411B6095705}"/>
              </a:ext>
            </a:extLst>
          </p:cNvPr>
          <p:cNvSpPr/>
          <p:nvPr/>
        </p:nvSpPr>
        <p:spPr>
          <a:xfrm>
            <a:off x="4533899" y="121321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0948C4E-4D0F-431F-81C1-E22C77EA0A7F}"/>
              </a:ext>
            </a:extLst>
          </p:cNvPr>
          <p:cNvSpPr/>
          <p:nvPr/>
        </p:nvSpPr>
        <p:spPr>
          <a:xfrm>
            <a:off x="4937759" y="121321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06C3F1F-A271-4E3A-8262-A6CA05F0A9F9}"/>
              </a:ext>
            </a:extLst>
          </p:cNvPr>
          <p:cNvSpPr/>
          <p:nvPr/>
        </p:nvSpPr>
        <p:spPr>
          <a:xfrm>
            <a:off x="5341619" y="121321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573ACFD-3C8C-49BE-8E52-F190DF4A2024}"/>
              </a:ext>
            </a:extLst>
          </p:cNvPr>
          <p:cNvSpPr/>
          <p:nvPr/>
        </p:nvSpPr>
        <p:spPr>
          <a:xfrm>
            <a:off x="5745479" y="121321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14B045F-3B16-443B-965E-E074C675BC4B}"/>
              </a:ext>
            </a:extLst>
          </p:cNvPr>
          <p:cNvSpPr/>
          <p:nvPr/>
        </p:nvSpPr>
        <p:spPr>
          <a:xfrm>
            <a:off x="6149339" y="121321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C004BA6-354D-4303-9AA9-98661636DBE0}"/>
              </a:ext>
            </a:extLst>
          </p:cNvPr>
          <p:cNvSpPr/>
          <p:nvPr/>
        </p:nvSpPr>
        <p:spPr>
          <a:xfrm>
            <a:off x="4533899" y="161707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86FBEA0-B8CE-4712-945C-819DD926318A}"/>
              </a:ext>
            </a:extLst>
          </p:cNvPr>
          <p:cNvSpPr/>
          <p:nvPr/>
        </p:nvSpPr>
        <p:spPr>
          <a:xfrm>
            <a:off x="4130039" y="242479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8C6F207-14FB-4CD3-95E3-CAB635BCFAAA}"/>
              </a:ext>
            </a:extLst>
          </p:cNvPr>
          <p:cNvSpPr/>
          <p:nvPr/>
        </p:nvSpPr>
        <p:spPr>
          <a:xfrm>
            <a:off x="4533899" y="242479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B873776-F74F-47D0-BA65-521F22DD511C}"/>
              </a:ext>
            </a:extLst>
          </p:cNvPr>
          <p:cNvSpPr/>
          <p:nvPr/>
        </p:nvSpPr>
        <p:spPr>
          <a:xfrm>
            <a:off x="4937759" y="242479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3900617-3BDF-41DF-A84D-8C72693FF444}"/>
              </a:ext>
            </a:extLst>
          </p:cNvPr>
          <p:cNvSpPr/>
          <p:nvPr/>
        </p:nvSpPr>
        <p:spPr>
          <a:xfrm>
            <a:off x="3726179" y="2828658"/>
            <a:ext cx="411111" cy="411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EB3CEE5-1B91-47FA-ACED-E6525A27027B}"/>
              </a:ext>
            </a:extLst>
          </p:cNvPr>
          <p:cNvSpPr/>
          <p:nvPr/>
        </p:nvSpPr>
        <p:spPr>
          <a:xfrm>
            <a:off x="4130039" y="282865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4D64208-FBA4-40B8-918C-6D8588C9B469}"/>
              </a:ext>
            </a:extLst>
          </p:cNvPr>
          <p:cNvSpPr/>
          <p:nvPr/>
        </p:nvSpPr>
        <p:spPr>
          <a:xfrm>
            <a:off x="4533899" y="282865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5676244-E034-40D1-81FA-77103806FC9F}"/>
              </a:ext>
            </a:extLst>
          </p:cNvPr>
          <p:cNvSpPr/>
          <p:nvPr/>
        </p:nvSpPr>
        <p:spPr>
          <a:xfrm>
            <a:off x="4937759" y="282865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4553EC8-4D33-4F34-BC87-D8FE02B3FC84}"/>
              </a:ext>
            </a:extLst>
          </p:cNvPr>
          <p:cNvSpPr/>
          <p:nvPr/>
        </p:nvSpPr>
        <p:spPr>
          <a:xfrm>
            <a:off x="3726179" y="3232518"/>
            <a:ext cx="411111" cy="411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AF0E9FB-4CF1-4B13-95D6-E768E60ABCC2}"/>
              </a:ext>
            </a:extLst>
          </p:cNvPr>
          <p:cNvSpPr/>
          <p:nvPr/>
        </p:nvSpPr>
        <p:spPr>
          <a:xfrm>
            <a:off x="4130039" y="323251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2D7B68D-42ED-4C75-B518-A4C5450DB5F4}"/>
              </a:ext>
            </a:extLst>
          </p:cNvPr>
          <p:cNvSpPr/>
          <p:nvPr/>
        </p:nvSpPr>
        <p:spPr>
          <a:xfrm>
            <a:off x="4533899" y="323251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310E5BF-F888-4DC6-A26B-464039C8D5CF}"/>
              </a:ext>
            </a:extLst>
          </p:cNvPr>
          <p:cNvSpPr/>
          <p:nvPr/>
        </p:nvSpPr>
        <p:spPr>
          <a:xfrm>
            <a:off x="4937759" y="323251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5D650C7-35B6-49DC-BBAF-65D3A5FF7326}"/>
              </a:ext>
            </a:extLst>
          </p:cNvPr>
          <p:cNvSpPr/>
          <p:nvPr/>
        </p:nvSpPr>
        <p:spPr>
          <a:xfrm>
            <a:off x="3726179" y="3636378"/>
            <a:ext cx="411111" cy="411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0743E3-D33E-44FE-BF05-FFC121CBB280}"/>
              </a:ext>
            </a:extLst>
          </p:cNvPr>
          <p:cNvSpPr/>
          <p:nvPr/>
        </p:nvSpPr>
        <p:spPr>
          <a:xfrm>
            <a:off x="4130039" y="363637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DD958C9-469B-4B3C-8171-D9079B4E576B}"/>
              </a:ext>
            </a:extLst>
          </p:cNvPr>
          <p:cNvSpPr/>
          <p:nvPr/>
        </p:nvSpPr>
        <p:spPr>
          <a:xfrm>
            <a:off x="4533899" y="363637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72F5B9E-A29D-4F61-BB8C-436727CCEF07}"/>
              </a:ext>
            </a:extLst>
          </p:cNvPr>
          <p:cNvSpPr/>
          <p:nvPr/>
        </p:nvSpPr>
        <p:spPr>
          <a:xfrm>
            <a:off x="4937759" y="363637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99F3D5F-C3AB-4509-BF79-2091B499273B}"/>
              </a:ext>
            </a:extLst>
          </p:cNvPr>
          <p:cNvSpPr/>
          <p:nvPr/>
        </p:nvSpPr>
        <p:spPr>
          <a:xfrm>
            <a:off x="3726179" y="4040238"/>
            <a:ext cx="411111" cy="411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9D64357-0B3B-4CD6-80E9-54642D827B46}"/>
              </a:ext>
            </a:extLst>
          </p:cNvPr>
          <p:cNvSpPr/>
          <p:nvPr/>
        </p:nvSpPr>
        <p:spPr>
          <a:xfrm>
            <a:off x="4130039" y="404023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273F3B4-0457-431F-BEB5-8CFE0C591978}"/>
              </a:ext>
            </a:extLst>
          </p:cNvPr>
          <p:cNvSpPr/>
          <p:nvPr/>
        </p:nvSpPr>
        <p:spPr>
          <a:xfrm>
            <a:off x="4533899" y="404023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4FE2C5E-BE88-4E65-99D4-96FD0B3CB332}"/>
              </a:ext>
            </a:extLst>
          </p:cNvPr>
          <p:cNvSpPr/>
          <p:nvPr/>
        </p:nvSpPr>
        <p:spPr>
          <a:xfrm>
            <a:off x="4937759" y="404023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CB9235F-6D64-414D-A298-95200C474997}"/>
              </a:ext>
            </a:extLst>
          </p:cNvPr>
          <p:cNvSpPr/>
          <p:nvPr/>
        </p:nvSpPr>
        <p:spPr>
          <a:xfrm>
            <a:off x="5341619" y="323251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D53171D-A9CF-4A71-A945-EF3A36684ADF}"/>
              </a:ext>
            </a:extLst>
          </p:cNvPr>
          <p:cNvSpPr/>
          <p:nvPr/>
        </p:nvSpPr>
        <p:spPr>
          <a:xfrm>
            <a:off x="5745479" y="323251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BA5EAA4-7048-43FF-9A56-AFCBE022BA8C}"/>
              </a:ext>
            </a:extLst>
          </p:cNvPr>
          <p:cNvSpPr/>
          <p:nvPr/>
        </p:nvSpPr>
        <p:spPr>
          <a:xfrm>
            <a:off x="4937759" y="363637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0C6EB39-05BE-4B43-B70D-36F48D819974}"/>
              </a:ext>
            </a:extLst>
          </p:cNvPr>
          <p:cNvSpPr/>
          <p:nvPr/>
        </p:nvSpPr>
        <p:spPr>
          <a:xfrm>
            <a:off x="5341619" y="363637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1322065-9E40-47E8-BC52-9D9B8D2713FA}"/>
              </a:ext>
            </a:extLst>
          </p:cNvPr>
          <p:cNvSpPr/>
          <p:nvPr/>
        </p:nvSpPr>
        <p:spPr>
          <a:xfrm>
            <a:off x="5745479" y="363637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8F0259B-6005-49EA-83A4-7C8A3374CF48}"/>
              </a:ext>
            </a:extLst>
          </p:cNvPr>
          <p:cNvSpPr/>
          <p:nvPr/>
        </p:nvSpPr>
        <p:spPr>
          <a:xfrm>
            <a:off x="3322319" y="40549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DAFFA7F-AA09-4D59-B597-2ADE43F84055}"/>
              </a:ext>
            </a:extLst>
          </p:cNvPr>
          <p:cNvSpPr/>
          <p:nvPr/>
        </p:nvSpPr>
        <p:spPr>
          <a:xfrm>
            <a:off x="3726179" y="809358"/>
            <a:ext cx="411111" cy="411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B3956513-E91B-4370-ACAD-922F45BACB2B}"/>
              </a:ext>
            </a:extLst>
          </p:cNvPr>
          <p:cNvSpPr/>
          <p:nvPr/>
        </p:nvSpPr>
        <p:spPr>
          <a:xfrm>
            <a:off x="4937759" y="80935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180C5902-6328-4070-A244-846BEC2F7516}"/>
              </a:ext>
            </a:extLst>
          </p:cNvPr>
          <p:cNvSpPr/>
          <p:nvPr/>
        </p:nvSpPr>
        <p:spPr>
          <a:xfrm>
            <a:off x="3322319" y="80935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04E3F74C-ED8C-41CE-9A33-0A786C84302A}"/>
              </a:ext>
            </a:extLst>
          </p:cNvPr>
          <p:cNvSpPr/>
          <p:nvPr/>
        </p:nvSpPr>
        <p:spPr>
          <a:xfrm>
            <a:off x="3322319" y="121321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903A948C-BD9F-42A4-B596-CA150A54E47A}"/>
              </a:ext>
            </a:extLst>
          </p:cNvPr>
          <p:cNvSpPr/>
          <p:nvPr/>
        </p:nvSpPr>
        <p:spPr>
          <a:xfrm>
            <a:off x="3322319" y="161707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6A52397-E81B-4DD4-BA5E-573D35E8C83D}"/>
              </a:ext>
            </a:extLst>
          </p:cNvPr>
          <p:cNvSpPr/>
          <p:nvPr/>
        </p:nvSpPr>
        <p:spPr>
          <a:xfrm>
            <a:off x="3322319" y="202093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177AB3ED-5CAC-4887-97E1-962BC5F3DC71}"/>
              </a:ext>
            </a:extLst>
          </p:cNvPr>
          <p:cNvSpPr/>
          <p:nvPr/>
        </p:nvSpPr>
        <p:spPr>
          <a:xfrm>
            <a:off x="3322319" y="242479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986DF3FF-8FA2-40C1-8A44-713A89650426}"/>
              </a:ext>
            </a:extLst>
          </p:cNvPr>
          <p:cNvSpPr/>
          <p:nvPr/>
        </p:nvSpPr>
        <p:spPr>
          <a:xfrm>
            <a:off x="3322319" y="282865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902FCFBA-28F2-4BE8-A042-146D74634990}"/>
              </a:ext>
            </a:extLst>
          </p:cNvPr>
          <p:cNvSpPr/>
          <p:nvPr/>
        </p:nvSpPr>
        <p:spPr>
          <a:xfrm>
            <a:off x="3322319" y="323251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B0B22C7C-0439-4EF6-9127-2EE97000E863}"/>
              </a:ext>
            </a:extLst>
          </p:cNvPr>
          <p:cNvSpPr/>
          <p:nvPr/>
        </p:nvSpPr>
        <p:spPr>
          <a:xfrm>
            <a:off x="3322319" y="363637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4E28D7B1-6583-474C-97DE-297DD403400A}"/>
              </a:ext>
            </a:extLst>
          </p:cNvPr>
          <p:cNvSpPr/>
          <p:nvPr/>
        </p:nvSpPr>
        <p:spPr>
          <a:xfrm>
            <a:off x="3322319" y="404023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D05A66C1-11CD-4145-A9F0-BD2FC5282516}"/>
              </a:ext>
            </a:extLst>
          </p:cNvPr>
          <p:cNvSpPr/>
          <p:nvPr/>
        </p:nvSpPr>
        <p:spPr>
          <a:xfrm>
            <a:off x="2918459" y="40549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B2B73BB7-4E63-412C-B044-F194FAEA3DE1}"/>
              </a:ext>
            </a:extLst>
          </p:cNvPr>
          <p:cNvSpPr/>
          <p:nvPr/>
        </p:nvSpPr>
        <p:spPr>
          <a:xfrm>
            <a:off x="2918459" y="80935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37513AE5-7C25-4F84-BE4A-040C460A8171}"/>
              </a:ext>
            </a:extLst>
          </p:cNvPr>
          <p:cNvSpPr/>
          <p:nvPr/>
        </p:nvSpPr>
        <p:spPr>
          <a:xfrm>
            <a:off x="2918459" y="121321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4689AA3B-DB4C-42E2-8281-375A04255332}"/>
              </a:ext>
            </a:extLst>
          </p:cNvPr>
          <p:cNvSpPr/>
          <p:nvPr/>
        </p:nvSpPr>
        <p:spPr>
          <a:xfrm>
            <a:off x="2918459" y="161707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24F69837-42B9-4DBD-9907-42BE88A9EDEB}"/>
              </a:ext>
            </a:extLst>
          </p:cNvPr>
          <p:cNvSpPr/>
          <p:nvPr/>
        </p:nvSpPr>
        <p:spPr>
          <a:xfrm>
            <a:off x="2918459" y="202093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B9417CCF-1089-4CCB-B6E4-B62A697539DD}"/>
              </a:ext>
            </a:extLst>
          </p:cNvPr>
          <p:cNvSpPr/>
          <p:nvPr/>
        </p:nvSpPr>
        <p:spPr>
          <a:xfrm>
            <a:off x="2918459" y="242479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C6C229E6-8819-4AEE-8B21-92779252A9C1}"/>
              </a:ext>
            </a:extLst>
          </p:cNvPr>
          <p:cNvSpPr/>
          <p:nvPr/>
        </p:nvSpPr>
        <p:spPr>
          <a:xfrm>
            <a:off x="2918459" y="282865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562BC69F-E410-4FD2-987B-0FAA56866DA4}"/>
              </a:ext>
            </a:extLst>
          </p:cNvPr>
          <p:cNvSpPr/>
          <p:nvPr/>
        </p:nvSpPr>
        <p:spPr>
          <a:xfrm>
            <a:off x="2918459" y="323251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2FF41890-AEAF-4B6A-A546-64C517F9BC19}"/>
              </a:ext>
            </a:extLst>
          </p:cNvPr>
          <p:cNvSpPr/>
          <p:nvPr/>
        </p:nvSpPr>
        <p:spPr>
          <a:xfrm>
            <a:off x="2918459" y="363637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C3B57177-BBD0-4449-BC7B-015EB0E559EE}"/>
              </a:ext>
            </a:extLst>
          </p:cNvPr>
          <p:cNvSpPr/>
          <p:nvPr/>
        </p:nvSpPr>
        <p:spPr>
          <a:xfrm>
            <a:off x="2918459" y="404023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056B605C-9F31-49F9-98CE-3032CF67D825}"/>
              </a:ext>
            </a:extLst>
          </p:cNvPr>
          <p:cNvSpPr/>
          <p:nvPr/>
        </p:nvSpPr>
        <p:spPr>
          <a:xfrm>
            <a:off x="1703857" y="80935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4E2CDA6D-D5BE-4FD5-A2A4-886F9E372E1E}"/>
              </a:ext>
            </a:extLst>
          </p:cNvPr>
          <p:cNvSpPr/>
          <p:nvPr/>
        </p:nvSpPr>
        <p:spPr>
          <a:xfrm>
            <a:off x="1296975" y="80935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DF2429B7-5139-4B9C-8184-4FE9F200275C}"/>
              </a:ext>
            </a:extLst>
          </p:cNvPr>
          <p:cNvSpPr/>
          <p:nvPr/>
        </p:nvSpPr>
        <p:spPr>
          <a:xfrm>
            <a:off x="893115" y="80935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923E99A4-8653-4884-BA1F-00912D6C41AC}"/>
              </a:ext>
            </a:extLst>
          </p:cNvPr>
          <p:cNvSpPr/>
          <p:nvPr/>
        </p:nvSpPr>
        <p:spPr>
          <a:xfrm>
            <a:off x="489255" y="80935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4160F03A-0AAC-4766-A92C-41A1B616328C}"/>
              </a:ext>
            </a:extLst>
          </p:cNvPr>
          <p:cNvSpPr/>
          <p:nvPr/>
        </p:nvSpPr>
        <p:spPr>
          <a:xfrm>
            <a:off x="2107717" y="80935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91A95A77-8CA3-442C-96A6-9C35D1482ADD}"/>
              </a:ext>
            </a:extLst>
          </p:cNvPr>
          <p:cNvSpPr/>
          <p:nvPr/>
        </p:nvSpPr>
        <p:spPr>
          <a:xfrm>
            <a:off x="2511577" y="80935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CA1E015E-488B-492B-BE63-CAFB63A91C01}"/>
              </a:ext>
            </a:extLst>
          </p:cNvPr>
          <p:cNvSpPr/>
          <p:nvPr/>
        </p:nvSpPr>
        <p:spPr>
          <a:xfrm>
            <a:off x="1703857" y="121321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90A14636-E14B-43A3-8D76-7CEAD9DD6DE2}"/>
              </a:ext>
            </a:extLst>
          </p:cNvPr>
          <p:cNvSpPr/>
          <p:nvPr/>
        </p:nvSpPr>
        <p:spPr>
          <a:xfrm>
            <a:off x="2107717" y="121321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03F899E6-18B9-4562-AAD2-4E20E5DA0B52}"/>
              </a:ext>
            </a:extLst>
          </p:cNvPr>
          <p:cNvSpPr/>
          <p:nvPr/>
        </p:nvSpPr>
        <p:spPr>
          <a:xfrm>
            <a:off x="2511577" y="121321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75DC7C0C-82E5-4FE1-8923-CDDBADAE65B2}"/>
              </a:ext>
            </a:extLst>
          </p:cNvPr>
          <p:cNvSpPr/>
          <p:nvPr/>
        </p:nvSpPr>
        <p:spPr>
          <a:xfrm>
            <a:off x="2511577" y="202093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5827F1EC-3C0B-4467-A260-DAD4650B16D3}"/>
              </a:ext>
            </a:extLst>
          </p:cNvPr>
          <p:cNvSpPr/>
          <p:nvPr/>
        </p:nvSpPr>
        <p:spPr>
          <a:xfrm>
            <a:off x="2511577" y="242479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68C03D40-1B73-4FE4-88E9-6600DE7E7B50}"/>
              </a:ext>
            </a:extLst>
          </p:cNvPr>
          <p:cNvSpPr/>
          <p:nvPr/>
        </p:nvSpPr>
        <p:spPr>
          <a:xfrm>
            <a:off x="2511577" y="282865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E3081C57-5847-4313-9211-4E37E67C3302}"/>
              </a:ext>
            </a:extLst>
          </p:cNvPr>
          <p:cNvSpPr/>
          <p:nvPr/>
        </p:nvSpPr>
        <p:spPr>
          <a:xfrm>
            <a:off x="2511577" y="363637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FD9CAA0A-E1B7-48E1-82CB-2E03CA3357A2}"/>
              </a:ext>
            </a:extLst>
          </p:cNvPr>
          <p:cNvSpPr/>
          <p:nvPr/>
        </p:nvSpPr>
        <p:spPr>
          <a:xfrm>
            <a:off x="1705368" y="202093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824AF961-BB67-4594-868F-7CAA13879095}"/>
              </a:ext>
            </a:extLst>
          </p:cNvPr>
          <p:cNvSpPr/>
          <p:nvPr/>
        </p:nvSpPr>
        <p:spPr>
          <a:xfrm>
            <a:off x="2109228" y="2020938"/>
            <a:ext cx="411111" cy="4111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0" name="1">
            <a:extLst>
              <a:ext uri="{FF2B5EF4-FFF2-40B4-BE49-F238E27FC236}">
                <a16:creationId xmlns:a16="http://schemas.microsoft.com/office/drawing/2014/main" id="{33640AE0-BBF5-43AC-86AE-4BA442F3A166}"/>
              </a:ext>
            </a:extLst>
          </p:cNvPr>
          <p:cNvGrpSpPr/>
          <p:nvPr/>
        </p:nvGrpSpPr>
        <p:grpSpPr>
          <a:xfrm>
            <a:off x="3391122" y="92837"/>
            <a:ext cx="266967" cy="320703"/>
            <a:chOff x="3391122" y="266458"/>
            <a:chExt cx="262259" cy="315047"/>
          </a:xfrm>
        </p:grpSpPr>
        <p:sp>
          <p:nvSpPr>
            <p:cNvPr id="516" name="Oval 515">
              <a:extLst>
                <a:ext uri="{FF2B5EF4-FFF2-40B4-BE49-F238E27FC236}">
                  <a16:creationId xmlns:a16="http://schemas.microsoft.com/office/drawing/2014/main" id="{7D2A382B-C005-4DBC-8690-B647EE0600BB}"/>
                </a:ext>
              </a:extLst>
            </p:cNvPr>
            <p:cNvSpPr/>
            <p:nvPr/>
          </p:nvSpPr>
          <p:spPr>
            <a:xfrm>
              <a:off x="3395120" y="290993"/>
              <a:ext cx="258261" cy="2582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TextBox 518">
              <a:extLst>
                <a:ext uri="{FF2B5EF4-FFF2-40B4-BE49-F238E27FC236}">
                  <a16:creationId xmlns:a16="http://schemas.microsoft.com/office/drawing/2014/main" id="{D66C7DE6-8ED4-4620-9FB7-FCF94C66BFB9}"/>
                </a:ext>
              </a:extLst>
            </p:cNvPr>
            <p:cNvSpPr txBox="1"/>
            <p:nvPr/>
          </p:nvSpPr>
          <p:spPr>
            <a:xfrm>
              <a:off x="3391122" y="266458"/>
              <a:ext cx="262259" cy="3150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521" name="2">
            <a:extLst>
              <a:ext uri="{FF2B5EF4-FFF2-40B4-BE49-F238E27FC236}">
                <a16:creationId xmlns:a16="http://schemas.microsoft.com/office/drawing/2014/main" id="{E277E709-6E44-484E-B8EF-369A4FC9F3F4}"/>
              </a:ext>
            </a:extLst>
          </p:cNvPr>
          <p:cNvGrpSpPr/>
          <p:nvPr/>
        </p:nvGrpSpPr>
        <p:grpSpPr>
          <a:xfrm>
            <a:off x="2570271" y="440972"/>
            <a:ext cx="266967" cy="320703"/>
            <a:chOff x="3391122" y="266458"/>
            <a:chExt cx="262259" cy="315047"/>
          </a:xfrm>
        </p:grpSpPr>
        <p:sp>
          <p:nvSpPr>
            <p:cNvPr id="522" name="Oval 521">
              <a:extLst>
                <a:ext uri="{FF2B5EF4-FFF2-40B4-BE49-F238E27FC236}">
                  <a16:creationId xmlns:a16="http://schemas.microsoft.com/office/drawing/2014/main" id="{747643F0-CA80-4AFA-B72A-9A6F6D0E3FB7}"/>
                </a:ext>
              </a:extLst>
            </p:cNvPr>
            <p:cNvSpPr/>
            <p:nvPr/>
          </p:nvSpPr>
          <p:spPr>
            <a:xfrm>
              <a:off x="3395120" y="290993"/>
              <a:ext cx="258261" cy="2582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3" name="TextBox 522">
              <a:extLst>
                <a:ext uri="{FF2B5EF4-FFF2-40B4-BE49-F238E27FC236}">
                  <a16:creationId xmlns:a16="http://schemas.microsoft.com/office/drawing/2014/main" id="{CDE92E8A-5552-42B0-AEF9-9E5B4EB1A173}"/>
                </a:ext>
              </a:extLst>
            </p:cNvPr>
            <p:cNvSpPr txBox="1"/>
            <p:nvPr/>
          </p:nvSpPr>
          <p:spPr>
            <a:xfrm>
              <a:off x="3391122" y="266458"/>
              <a:ext cx="262259" cy="3150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524" name="3">
            <a:extLst>
              <a:ext uri="{FF2B5EF4-FFF2-40B4-BE49-F238E27FC236}">
                <a16:creationId xmlns:a16="http://schemas.microsoft.com/office/drawing/2014/main" id="{EE238702-1A9D-4EF2-977C-914E945C7BD6}"/>
              </a:ext>
            </a:extLst>
          </p:cNvPr>
          <p:cNvGrpSpPr/>
          <p:nvPr/>
        </p:nvGrpSpPr>
        <p:grpSpPr>
          <a:xfrm>
            <a:off x="136120" y="842674"/>
            <a:ext cx="283541" cy="320703"/>
            <a:chOff x="3374841" y="266458"/>
            <a:chExt cx="278540" cy="315047"/>
          </a:xfrm>
        </p:grpSpPr>
        <p:sp>
          <p:nvSpPr>
            <p:cNvPr id="525" name="Oval 524">
              <a:extLst>
                <a:ext uri="{FF2B5EF4-FFF2-40B4-BE49-F238E27FC236}">
                  <a16:creationId xmlns:a16="http://schemas.microsoft.com/office/drawing/2014/main" id="{674A8F22-A2BD-43B8-BC45-35DEEA11F7E0}"/>
                </a:ext>
              </a:extLst>
            </p:cNvPr>
            <p:cNvSpPr/>
            <p:nvPr/>
          </p:nvSpPr>
          <p:spPr>
            <a:xfrm>
              <a:off x="3395120" y="290993"/>
              <a:ext cx="258261" cy="2582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6" name="TextBox 525">
              <a:extLst>
                <a:ext uri="{FF2B5EF4-FFF2-40B4-BE49-F238E27FC236}">
                  <a16:creationId xmlns:a16="http://schemas.microsoft.com/office/drawing/2014/main" id="{9EAB3DAC-FFA7-4C24-853F-AAABBF64E608}"/>
                </a:ext>
              </a:extLst>
            </p:cNvPr>
            <p:cNvSpPr txBox="1"/>
            <p:nvPr/>
          </p:nvSpPr>
          <p:spPr>
            <a:xfrm>
              <a:off x="3374841" y="266458"/>
              <a:ext cx="262259" cy="3150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527" name="4">
            <a:extLst>
              <a:ext uri="{FF2B5EF4-FFF2-40B4-BE49-F238E27FC236}">
                <a16:creationId xmlns:a16="http://schemas.microsoft.com/office/drawing/2014/main" id="{2A055980-2B16-4A6F-8948-0CB63CC03903}"/>
              </a:ext>
            </a:extLst>
          </p:cNvPr>
          <p:cNvGrpSpPr/>
          <p:nvPr/>
        </p:nvGrpSpPr>
        <p:grpSpPr>
          <a:xfrm>
            <a:off x="1360469" y="1279786"/>
            <a:ext cx="266967" cy="320703"/>
            <a:chOff x="3391122" y="266458"/>
            <a:chExt cx="262259" cy="315047"/>
          </a:xfrm>
        </p:grpSpPr>
        <p:sp>
          <p:nvSpPr>
            <p:cNvPr id="528" name="Oval 527">
              <a:extLst>
                <a:ext uri="{FF2B5EF4-FFF2-40B4-BE49-F238E27FC236}">
                  <a16:creationId xmlns:a16="http://schemas.microsoft.com/office/drawing/2014/main" id="{058756E4-EC3D-4DDC-B413-ECEC1181ED0B}"/>
                </a:ext>
              </a:extLst>
            </p:cNvPr>
            <p:cNvSpPr/>
            <p:nvPr/>
          </p:nvSpPr>
          <p:spPr>
            <a:xfrm>
              <a:off x="3395120" y="290993"/>
              <a:ext cx="258261" cy="2582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9" name="TextBox 528">
              <a:extLst>
                <a:ext uri="{FF2B5EF4-FFF2-40B4-BE49-F238E27FC236}">
                  <a16:creationId xmlns:a16="http://schemas.microsoft.com/office/drawing/2014/main" id="{BB66B67F-E9E3-445E-BB7F-A03347B02644}"/>
                </a:ext>
              </a:extLst>
            </p:cNvPr>
            <p:cNvSpPr txBox="1"/>
            <p:nvPr/>
          </p:nvSpPr>
          <p:spPr>
            <a:xfrm>
              <a:off x="3391122" y="266458"/>
              <a:ext cx="262259" cy="3150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530" name="5">
            <a:extLst>
              <a:ext uri="{FF2B5EF4-FFF2-40B4-BE49-F238E27FC236}">
                <a16:creationId xmlns:a16="http://schemas.microsoft.com/office/drawing/2014/main" id="{0D25BA0C-4591-4548-BF7F-C0C7F1A51B82}"/>
              </a:ext>
            </a:extLst>
          </p:cNvPr>
          <p:cNvGrpSpPr/>
          <p:nvPr/>
        </p:nvGrpSpPr>
        <p:grpSpPr>
          <a:xfrm>
            <a:off x="2587897" y="1692080"/>
            <a:ext cx="266967" cy="320703"/>
            <a:chOff x="3391122" y="266458"/>
            <a:chExt cx="262259" cy="315047"/>
          </a:xfrm>
        </p:grpSpPr>
        <p:sp>
          <p:nvSpPr>
            <p:cNvPr id="531" name="Oval 530">
              <a:extLst>
                <a:ext uri="{FF2B5EF4-FFF2-40B4-BE49-F238E27FC236}">
                  <a16:creationId xmlns:a16="http://schemas.microsoft.com/office/drawing/2014/main" id="{C7ED4845-D262-48CD-AE7A-DAF0C656EDC0}"/>
                </a:ext>
              </a:extLst>
            </p:cNvPr>
            <p:cNvSpPr/>
            <p:nvPr/>
          </p:nvSpPr>
          <p:spPr>
            <a:xfrm>
              <a:off x="3395120" y="290993"/>
              <a:ext cx="258261" cy="2582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2" name="TextBox 531">
              <a:extLst>
                <a:ext uri="{FF2B5EF4-FFF2-40B4-BE49-F238E27FC236}">
                  <a16:creationId xmlns:a16="http://schemas.microsoft.com/office/drawing/2014/main" id="{E36FB7C2-0B77-443D-9987-8ACA2B48D777}"/>
                </a:ext>
              </a:extLst>
            </p:cNvPr>
            <p:cNvSpPr txBox="1"/>
            <p:nvPr/>
          </p:nvSpPr>
          <p:spPr>
            <a:xfrm>
              <a:off x="3391122" y="266458"/>
              <a:ext cx="262259" cy="3150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533" name="6">
            <a:extLst>
              <a:ext uri="{FF2B5EF4-FFF2-40B4-BE49-F238E27FC236}">
                <a16:creationId xmlns:a16="http://schemas.microsoft.com/office/drawing/2014/main" id="{1FB42739-3792-41CF-8ACC-223630EA9C90}"/>
              </a:ext>
            </a:extLst>
          </p:cNvPr>
          <p:cNvGrpSpPr/>
          <p:nvPr/>
        </p:nvGrpSpPr>
        <p:grpSpPr>
          <a:xfrm>
            <a:off x="1354178" y="2074716"/>
            <a:ext cx="266967" cy="320703"/>
            <a:chOff x="3391122" y="266458"/>
            <a:chExt cx="262259" cy="315047"/>
          </a:xfrm>
        </p:grpSpPr>
        <p:sp>
          <p:nvSpPr>
            <p:cNvPr id="534" name="Oval 533">
              <a:extLst>
                <a:ext uri="{FF2B5EF4-FFF2-40B4-BE49-F238E27FC236}">
                  <a16:creationId xmlns:a16="http://schemas.microsoft.com/office/drawing/2014/main" id="{BCAD339D-5731-4CF5-85F3-ABEE82E4D6A6}"/>
                </a:ext>
              </a:extLst>
            </p:cNvPr>
            <p:cNvSpPr/>
            <p:nvPr/>
          </p:nvSpPr>
          <p:spPr>
            <a:xfrm>
              <a:off x="3395120" y="290993"/>
              <a:ext cx="258261" cy="2582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5" name="TextBox 534">
              <a:extLst>
                <a:ext uri="{FF2B5EF4-FFF2-40B4-BE49-F238E27FC236}">
                  <a16:creationId xmlns:a16="http://schemas.microsoft.com/office/drawing/2014/main" id="{7A5A6F2A-6792-48A3-B265-7BEA6F102653}"/>
                </a:ext>
              </a:extLst>
            </p:cNvPr>
            <p:cNvSpPr txBox="1"/>
            <p:nvPr/>
          </p:nvSpPr>
          <p:spPr>
            <a:xfrm>
              <a:off x="3391122" y="266458"/>
              <a:ext cx="153733" cy="3150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</p:grpSp>
      <p:grpSp>
        <p:nvGrpSpPr>
          <p:cNvPr id="536" name="7">
            <a:extLst>
              <a:ext uri="{FF2B5EF4-FFF2-40B4-BE49-F238E27FC236}">
                <a16:creationId xmlns:a16="http://schemas.microsoft.com/office/drawing/2014/main" id="{5F5AFC6C-130F-4E04-905F-D98BA4BF6A24}"/>
              </a:ext>
            </a:extLst>
          </p:cNvPr>
          <p:cNvGrpSpPr/>
          <p:nvPr/>
        </p:nvGrpSpPr>
        <p:grpSpPr>
          <a:xfrm>
            <a:off x="2166070" y="2475882"/>
            <a:ext cx="266967" cy="320703"/>
            <a:chOff x="3391122" y="266458"/>
            <a:chExt cx="262259" cy="315047"/>
          </a:xfrm>
        </p:grpSpPr>
        <p:sp>
          <p:nvSpPr>
            <p:cNvPr id="537" name="Oval 536">
              <a:extLst>
                <a:ext uri="{FF2B5EF4-FFF2-40B4-BE49-F238E27FC236}">
                  <a16:creationId xmlns:a16="http://schemas.microsoft.com/office/drawing/2014/main" id="{202140D9-FB87-4064-AF88-EEB4F25B3CEA}"/>
                </a:ext>
              </a:extLst>
            </p:cNvPr>
            <p:cNvSpPr/>
            <p:nvPr/>
          </p:nvSpPr>
          <p:spPr>
            <a:xfrm>
              <a:off x="3395120" y="290993"/>
              <a:ext cx="258261" cy="2582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8" name="TextBox 537">
              <a:extLst>
                <a:ext uri="{FF2B5EF4-FFF2-40B4-BE49-F238E27FC236}">
                  <a16:creationId xmlns:a16="http://schemas.microsoft.com/office/drawing/2014/main" id="{1CC7437E-5645-4C25-AB57-B39693B0602B}"/>
                </a:ext>
              </a:extLst>
            </p:cNvPr>
            <p:cNvSpPr txBox="1"/>
            <p:nvPr/>
          </p:nvSpPr>
          <p:spPr>
            <a:xfrm>
              <a:off x="3391122" y="266458"/>
              <a:ext cx="262259" cy="3150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539" name="8">
            <a:extLst>
              <a:ext uri="{FF2B5EF4-FFF2-40B4-BE49-F238E27FC236}">
                <a16:creationId xmlns:a16="http://schemas.microsoft.com/office/drawing/2014/main" id="{89760D7F-B719-4E98-829C-5374B23D79C5}"/>
              </a:ext>
            </a:extLst>
          </p:cNvPr>
          <p:cNvGrpSpPr/>
          <p:nvPr/>
        </p:nvGrpSpPr>
        <p:grpSpPr>
          <a:xfrm>
            <a:off x="2171523" y="2920216"/>
            <a:ext cx="266967" cy="320703"/>
            <a:chOff x="3391122" y="266458"/>
            <a:chExt cx="262259" cy="315047"/>
          </a:xfrm>
        </p:grpSpPr>
        <p:sp>
          <p:nvSpPr>
            <p:cNvPr id="540" name="Oval 539">
              <a:extLst>
                <a:ext uri="{FF2B5EF4-FFF2-40B4-BE49-F238E27FC236}">
                  <a16:creationId xmlns:a16="http://schemas.microsoft.com/office/drawing/2014/main" id="{6CACE121-FF72-4EBD-A78B-E521930817EC}"/>
                </a:ext>
              </a:extLst>
            </p:cNvPr>
            <p:cNvSpPr/>
            <p:nvPr/>
          </p:nvSpPr>
          <p:spPr>
            <a:xfrm>
              <a:off x="3395120" y="290993"/>
              <a:ext cx="258261" cy="2582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1" name="TextBox 540">
              <a:extLst>
                <a:ext uri="{FF2B5EF4-FFF2-40B4-BE49-F238E27FC236}">
                  <a16:creationId xmlns:a16="http://schemas.microsoft.com/office/drawing/2014/main" id="{69ABA3CD-186D-46AA-A715-F7E1B6E42AED}"/>
                </a:ext>
              </a:extLst>
            </p:cNvPr>
            <p:cNvSpPr txBox="1"/>
            <p:nvPr/>
          </p:nvSpPr>
          <p:spPr>
            <a:xfrm>
              <a:off x="3391122" y="266458"/>
              <a:ext cx="262259" cy="3150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542" name="9">
            <a:extLst>
              <a:ext uri="{FF2B5EF4-FFF2-40B4-BE49-F238E27FC236}">
                <a16:creationId xmlns:a16="http://schemas.microsoft.com/office/drawing/2014/main" id="{4ABE2892-CC81-484D-ACFD-892BE62011DC}"/>
              </a:ext>
            </a:extLst>
          </p:cNvPr>
          <p:cNvGrpSpPr/>
          <p:nvPr/>
        </p:nvGrpSpPr>
        <p:grpSpPr>
          <a:xfrm>
            <a:off x="2602670" y="3263071"/>
            <a:ext cx="266967" cy="320703"/>
            <a:chOff x="3391122" y="266458"/>
            <a:chExt cx="262259" cy="315047"/>
          </a:xfrm>
        </p:grpSpPr>
        <p:sp>
          <p:nvSpPr>
            <p:cNvPr id="543" name="Oval 542">
              <a:extLst>
                <a:ext uri="{FF2B5EF4-FFF2-40B4-BE49-F238E27FC236}">
                  <a16:creationId xmlns:a16="http://schemas.microsoft.com/office/drawing/2014/main" id="{3207A878-DE7C-4A23-B303-2E19BFD667BE}"/>
                </a:ext>
              </a:extLst>
            </p:cNvPr>
            <p:cNvSpPr/>
            <p:nvPr/>
          </p:nvSpPr>
          <p:spPr>
            <a:xfrm>
              <a:off x="3395120" y="290993"/>
              <a:ext cx="258261" cy="2582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4" name="TextBox 543">
              <a:extLst>
                <a:ext uri="{FF2B5EF4-FFF2-40B4-BE49-F238E27FC236}">
                  <a16:creationId xmlns:a16="http://schemas.microsoft.com/office/drawing/2014/main" id="{40AD4D0A-E2C5-4719-B559-93AC19A3225C}"/>
                </a:ext>
              </a:extLst>
            </p:cNvPr>
            <p:cNvSpPr txBox="1"/>
            <p:nvPr/>
          </p:nvSpPr>
          <p:spPr>
            <a:xfrm>
              <a:off x="3391122" y="266458"/>
              <a:ext cx="262259" cy="3150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545" name="10">
            <a:extLst>
              <a:ext uri="{FF2B5EF4-FFF2-40B4-BE49-F238E27FC236}">
                <a16:creationId xmlns:a16="http://schemas.microsoft.com/office/drawing/2014/main" id="{F42CDCEB-4834-46F0-8C75-A848B83F3C94}"/>
              </a:ext>
            </a:extLst>
          </p:cNvPr>
          <p:cNvGrpSpPr/>
          <p:nvPr/>
        </p:nvGrpSpPr>
        <p:grpSpPr>
          <a:xfrm>
            <a:off x="2101659" y="3698714"/>
            <a:ext cx="636704" cy="313303"/>
            <a:chOff x="3335317" y="266458"/>
            <a:chExt cx="611849" cy="307777"/>
          </a:xfrm>
        </p:grpSpPr>
        <p:sp>
          <p:nvSpPr>
            <p:cNvPr id="546" name="Oval 545">
              <a:extLst>
                <a:ext uri="{FF2B5EF4-FFF2-40B4-BE49-F238E27FC236}">
                  <a16:creationId xmlns:a16="http://schemas.microsoft.com/office/drawing/2014/main" id="{1BFB98C7-9B76-4C8B-ADFE-CFF39AA48A7A}"/>
                </a:ext>
              </a:extLst>
            </p:cNvPr>
            <p:cNvSpPr/>
            <p:nvPr/>
          </p:nvSpPr>
          <p:spPr>
            <a:xfrm>
              <a:off x="3395120" y="290993"/>
              <a:ext cx="258261" cy="2582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7" name="TextBox 546">
              <a:extLst>
                <a:ext uri="{FF2B5EF4-FFF2-40B4-BE49-F238E27FC236}">
                  <a16:creationId xmlns:a16="http://schemas.microsoft.com/office/drawing/2014/main" id="{E7FBEA0D-8DFB-4444-8260-F7530E040CB1}"/>
                </a:ext>
              </a:extLst>
            </p:cNvPr>
            <p:cNvSpPr txBox="1"/>
            <p:nvPr/>
          </p:nvSpPr>
          <p:spPr>
            <a:xfrm>
              <a:off x="3335317" y="266458"/>
              <a:ext cx="6118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</p:grpSp>
      <p:grpSp>
        <p:nvGrpSpPr>
          <p:cNvPr id="548" name="11">
            <a:extLst>
              <a:ext uri="{FF2B5EF4-FFF2-40B4-BE49-F238E27FC236}">
                <a16:creationId xmlns:a16="http://schemas.microsoft.com/office/drawing/2014/main" id="{14456010-B990-46CE-9013-2896098E7F37}"/>
              </a:ext>
            </a:extLst>
          </p:cNvPr>
          <p:cNvGrpSpPr/>
          <p:nvPr/>
        </p:nvGrpSpPr>
        <p:grpSpPr>
          <a:xfrm>
            <a:off x="2507986" y="4098500"/>
            <a:ext cx="459734" cy="313303"/>
            <a:chOff x="3336960" y="259555"/>
            <a:chExt cx="451625" cy="307777"/>
          </a:xfrm>
        </p:grpSpPr>
        <p:sp>
          <p:nvSpPr>
            <p:cNvPr id="549" name="Oval 548">
              <a:extLst>
                <a:ext uri="{FF2B5EF4-FFF2-40B4-BE49-F238E27FC236}">
                  <a16:creationId xmlns:a16="http://schemas.microsoft.com/office/drawing/2014/main" id="{A333385B-714C-4906-AF0F-B68D8948367D}"/>
                </a:ext>
              </a:extLst>
            </p:cNvPr>
            <p:cNvSpPr/>
            <p:nvPr/>
          </p:nvSpPr>
          <p:spPr>
            <a:xfrm>
              <a:off x="3395120" y="290993"/>
              <a:ext cx="258261" cy="2582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0" name="TextBox 549">
              <a:extLst>
                <a:ext uri="{FF2B5EF4-FFF2-40B4-BE49-F238E27FC236}">
                  <a16:creationId xmlns:a16="http://schemas.microsoft.com/office/drawing/2014/main" id="{3FF9CAEF-9EB4-454F-B5E6-9EA013490DE9}"/>
                </a:ext>
              </a:extLst>
            </p:cNvPr>
            <p:cNvSpPr txBox="1"/>
            <p:nvPr/>
          </p:nvSpPr>
          <p:spPr>
            <a:xfrm>
              <a:off x="3336960" y="259555"/>
              <a:ext cx="45162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ambria" panose="02040503050406030204" pitchFamily="18" charset="0"/>
                  <a:ea typeface="Cambria" panose="02040503050406030204" pitchFamily="18" charset="0"/>
                </a:rPr>
                <a:t>11</a:t>
              </a:r>
            </a:p>
          </p:txBody>
        </p:sp>
      </p:grpSp>
      <p:grpSp>
        <p:nvGrpSpPr>
          <p:cNvPr id="601" name="Group 600">
            <a:extLst>
              <a:ext uri="{FF2B5EF4-FFF2-40B4-BE49-F238E27FC236}">
                <a16:creationId xmlns:a16="http://schemas.microsoft.com/office/drawing/2014/main" id="{39C1252C-AA82-4773-A7D0-991BEA3B3F5A}"/>
              </a:ext>
            </a:extLst>
          </p:cNvPr>
          <p:cNvGrpSpPr/>
          <p:nvPr/>
        </p:nvGrpSpPr>
        <p:grpSpPr>
          <a:xfrm>
            <a:off x="3758801" y="-55210"/>
            <a:ext cx="2351448" cy="547216"/>
            <a:chOff x="3758801" y="-55210"/>
            <a:chExt cx="2351448" cy="547216"/>
          </a:xfrm>
        </p:grpSpPr>
        <p:sp>
          <p:nvSpPr>
            <p:cNvPr id="564" name="TextBox 563">
              <a:extLst>
                <a:ext uri="{FF2B5EF4-FFF2-40B4-BE49-F238E27FC236}">
                  <a16:creationId xmlns:a16="http://schemas.microsoft.com/office/drawing/2014/main" id="{62C5C8FF-D020-4F1B-83C5-0F71C515F3F2}"/>
                </a:ext>
              </a:extLst>
            </p:cNvPr>
            <p:cNvSpPr txBox="1"/>
            <p:nvPr/>
          </p:nvSpPr>
          <p:spPr>
            <a:xfrm>
              <a:off x="3758801" y="-31214"/>
              <a:ext cx="3952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dirty="0">
                  <a:solidFill>
                    <a:srgbClr val="56454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</p:txBody>
        </p:sp>
        <p:sp>
          <p:nvSpPr>
            <p:cNvPr id="596" name="TextBox 595">
              <a:extLst>
                <a:ext uri="{FF2B5EF4-FFF2-40B4-BE49-F238E27FC236}">
                  <a16:creationId xmlns:a16="http://schemas.microsoft.com/office/drawing/2014/main" id="{ABDCBD58-3BF4-4A78-8983-7E1E0F2139CC}"/>
                </a:ext>
              </a:extLst>
            </p:cNvPr>
            <p:cNvSpPr txBox="1"/>
            <p:nvPr/>
          </p:nvSpPr>
          <p:spPr>
            <a:xfrm>
              <a:off x="4116826" y="-38530"/>
              <a:ext cx="3952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dirty="0">
                  <a:solidFill>
                    <a:srgbClr val="56454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Ê</a:t>
              </a:r>
            </a:p>
          </p:txBody>
        </p:sp>
        <p:sp>
          <p:nvSpPr>
            <p:cNvPr id="597" name="TextBox 596">
              <a:extLst>
                <a:ext uri="{FF2B5EF4-FFF2-40B4-BE49-F238E27FC236}">
                  <a16:creationId xmlns:a16="http://schemas.microsoft.com/office/drawing/2014/main" id="{A4039FEB-D5FE-4497-9931-E5A0D17AA186}"/>
                </a:ext>
              </a:extLst>
            </p:cNvPr>
            <p:cNvSpPr txBox="1"/>
            <p:nvPr/>
          </p:nvSpPr>
          <p:spPr>
            <a:xfrm>
              <a:off x="4516373" y="-42700"/>
              <a:ext cx="3952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dirty="0">
                  <a:solidFill>
                    <a:srgbClr val="56454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</a:p>
          </p:txBody>
        </p:sp>
        <p:sp>
          <p:nvSpPr>
            <p:cNvPr id="598" name="TextBox 597">
              <a:extLst>
                <a:ext uri="{FF2B5EF4-FFF2-40B4-BE49-F238E27FC236}">
                  <a16:creationId xmlns:a16="http://schemas.microsoft.com/office/drawing/2014/main" id="{A8EF038A-D42C-4B0D-94F8-7DBEFD90F8D3}"/>
                </a:ext>
              </a:extLst>
            </p:cNvPr>
            <p:cNvSpPr txBox="1"/>
            <p:nvPr/>
          </p:nvSpPr>
          <p:spPr>
            <a:xfrm>
              <a:off x="4915920" y="-46870"/>
              <a:ext cx="3952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dirty="0">
                  <a:solidFill>
                    <a:srgbClr val="56454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</p:txBody>
        </p:sp>
        <p:sp>
          <p:nvSpPr>
            <p:cNvPr id="599" name="TextBox 598">
              <a:extLst>
                <a:ext uri="{FF2B5EF4-FFF2-40B4-BE49-F238E27FC236}">
                  <a16:creationId xmlns:a16="http://schemas.microsoft.com/office/drawing/2014/main" id="{171E0B33-5AA0-4B66-BD72-33BFB90BC96D}"/>
                </a:ext>
              </a:extLst>
            </p:cNvPr>
            <p:cNvSpPr txBox="1"/>
            <p:nvPr/>
          </p:nvSpPr>
          <p:spPr>
            <a:xfrm>
              <a:off x="5315467" y="-51040"/>
              <a:ext cx="3952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dirty="0">
                  <a:solidFill>
                    <a:srgbClr val="56454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Ớ</a:t>
              </a:r>
            </a:p>
          </p:txBody>
        </p:sp>
        <p:sp>
          <p:nvSpPr>
            <p:cNvPr id="600" name="TextBox 599">
              <a:extLst>
                <a:ext uri="{FF2B5EF4-FFF2-40B4-BE49-F238E27FC236}">
                  <a16:creationId xmlns:a16="http://schemas.microsoft.com/office/drawing/2014/main" id="{AE8137B1-AF76-4F50-90FB-A1046D21D8C2}"/>
                </a:ext>
              </a:extLst>
            </p:cNvPr>
            <p:cNvSpPr txBox="1"/>
            <p:nvPr/>
          </p:nvSpPr>
          <p:spPr>
            <a:xfrm>
              <a:off x="5715014" y="-55210"/>
              <a:ext cx="3952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dirty="0">
                  <a:solidFill>
                    <a:srgbClr val="56454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</a:t>
              </a:r>
            </a:p>
          </p:txBody>
        </p:sp>
      </p:grpSp>
      <p:grpSp>
        <p:nvGrpSpPr>
          <p:cNvPr id="680" name="Group 679">
            <a:extLst>
              <a:ext uri="{FF2B5EF4-FFF2-40B4-BE49-F238E27FC236}">
                <a16:creationId xmlns:a16="http://schemas.microsoft.com/office/drawing/2014/main" id="{E5A39427-D658-49A0-9AB1-F1402FE7863A}"/>
              </a:ext>
            </a:extLst>
          </p:cNvPr>
          <p:cNvGrpSpPr/>
          <p:nvPr/>
        </p:nvGrpSpPr>
        <p:grpSpPr>
          <a:xfrm>
            <a:off x="2965832" y="353992"/>
            <a:ext cx="3212336" cy="523220"/>
            <a:chOff x="2906663" y="344429"/>
            <a:chExt cx="3212336" cy="523220"/>
          </a:xfrm>
        </p:grpSpPr>
        <p:sp>
          <p:nvSpPr>
            <p:cNvPr id="602" name="TextBox 601">
              <a:extLst>
                <a:ext uri="{FF2B5EF4-FFF2-40B4-BE49-F238E27FC236}">
                  <a16:creationId xmlns:a16="http://schemas.microsoft.com/office/drawing/2014/main" id="{379D43C7-8262-4734-8CDD-930D139C6933}"/>
                </a:ext>
              </a:extLst>
            </p:cNvPr>
            <p:cNvSpPr txBox="1"/>
            <p:nvPr/>
          </p:nvSpPr>
          <p:spPr>
            <a:xfrm>
              <a:off x="2906663" y="344429"/>
              <a:ext cx="3952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dirty="0">
                  <a:solidFill>
                    <a:srgbClr val="56454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  <p:sp>
          <p:nvSpPr>
            <p:cNvPr id="603" name="TextBox 602">
              <a:extLst>
                <a:ext uri="{FF2B5EF4-FFF2-40B4-BE49-F238E27FC236}">
                  <a16:creationId xmlns:a16="http://schemas.microsoft.com/office/drawing/2014/main" id="{40EE3D2A-33D0-400A-90D9-BF48EDA9E640}"/>
                </a:ext>
              </a:extLst>
            </p:cNvPr>
            <p:cNvSpPr txBox="1"/>
            <p:nvPr/>
          </p:nvSpPr>
          <p:spPr>
            <a:xfrm>
              <a:off x="3309106" y="344429"/>
              <a:ext cx="3952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dirty="0">
                  <a:solidFill>
                    <a:srgbClr val="56454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I</a:t>
              </a:r>
            </a:p>
          </p:txBody>
        </p:sp>
        <p:sp>
          <p:nvSpPr>
            <p:cNvPr id="604" name="TextBox 603">
              <a:extLst>
                <a:ext uri="{FF2B5EF4-FFF2-40B4-BE49-F238E27FC236}">
                  <a16:creationId xmlns:a16="http://schemas.microsoft.com/office/drawing/2014/main" id="{8027E7C0-89CB-45C3-A189-679CA827D5E3}"/>
                </a:ext>
              </a:extLst>
            </p:cNvPr>
            <p:cNvSpPr txBox="1"/>
            <p:nvPr/>
          </p:nvSpPr>
          <p:spPr>
            <a:xfrm>
              <a:off x="3748319" y="344429"/>
              <a:ext cx="3952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dirty="0">
                  <a:solidFill>
                    <a:srgbClr val="56454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Ễ</a:t>
              </a:r>
            </a:p>
          </p:txBody>
        </p:sp>
        <p:sp>
          <p:nvSpPr>
            <p:cNvPr id="605" name="TextBox 604">
              <a:extLst>
                <a:ext uri="{FF2B5EF4-FFF2-40B4-BE49-F238E27FC236}">
                  <a16:creationId xmlns:a16="http://schemas.microsoft.com/office/drawing/2014/main" id="{18F25F81-82B1-464C-BBA3-BCAF9C45ED1E}"/>
                </a:ext>
              </a:extLst>
            </p:cNvPr>
            <p:cNvSpPr txBox="1"/>
            <p:nvPr/>
          </p:nvSpPr>
          <p:spPr>
            <a:xfrm>
              <a:off x="4113992" y="344429"/>
              <a:ext cx="3952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dirty="0">
                  <a:solidFill>
                    <a:srgbClr val="56454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U</a:t>
              </a:r>
            </a:p>
          </p:txBody>
        </p:sp>
        <p:sp>
          <p:nvSpPr>
            <p:cNvPr id="606" name="TextBox 605">
              <a:extLst>
                <a:ext uri="{FF2B5EF4-FFF2-40B4-BE49-F238E27FC236}">
                  <a16:creationId xmlns:a16="http://schemas.microsoft.com/office/drawing/2014/main" id="{4B1D5C0F-2524-4EF6-888E-6D3A642CCD07}"/>
                </a:ext>
              </a:extLst>
            </p:cNvPr>
            <p:cNvSpPr txBox="1"/>
            <p:nvPr/>
          </p:nvSpPr>
          <p:spPr>
            <a:xfrm>
              <a:off x="4516435" y="344429"/>
              <a:ext cx="3952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dirty="0">
                  <a:solidFill>
                    <a:srgbClr val="56454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</a:t>
              </a:r>
            </a:p>
          </p:txBody>
        </p:sp>
        <p:sp>
          <p:nvSpPr>
            <p:cNvPr id="607" name="TextBox 606">
              <a:extLst>
                <a:ext uri="{FF2B5EF4-FFF2-40B4-BE49-F238E27FC236}">
                  <a16:creationId xmlns:a16="http://schemas.microsoft.com/office/drawing/2014/main" id="{1312CBBE-E265-40F4-904C-0978CE8EF091}"/>
                </a:ext>
              </a:extLst>
            </p:cNvPr>
            <p:cNvSpPr txBox="1"/>
            <p:nvPr/>
          </p:nvSpPr>
          <p:spPr>
            <a:xfrm>
              <a:off x="4918878" y="344429"/>
              <a:ext cx="3952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dirty="0">
                  <a:solidFill>
                    <a:srgbClr val="56454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À</a:t>
              </a:r>
            </a:p>
          </p:txBody>
        </p:sp>
        <p:sp>
          <p:nvSpPr>
            <p:cNvPr id="608" name="TextBox 607">
              <a:extLst>
                <a:ext uri="{FF2B5EF4-FFF2-40B4-BE49-F238E27FC236}">
                  <a16:creationId xmlns:a16="http://schemas.microsoft.com/office/drawing/2014/main" id="{517857D1-6D48-4DB5-BF52-F54D18923680}"/>
                </a:ext>
              </a:extLst>
            </p:cNvPr>
            <p:cNvSpPr txBox="1"/>
            <p:nvPr/>
          </p:nvSpPr>
          <p:spPr>
            <a:xfrm>
              <a:off x="5321321" y="344429"/>
              <a:ext cx="3952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dirty="0">
                  <a:solidFill>
                    <a:srgbClr val="56454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</a:p>
          </p:txBody>
        </p:sp>
        <p:sp>
          <p:nvSpPr>
            <p:cNvPr id="609" name="TextBox 608">
              <a:extLst>
                <a:ext uri="{FF2B5EF4-FFF2-40B4-BE49-F238E27FC236}">
                  <a16:creationId xmlns:a16="http://schemas.microsoft.com/office/drawing/2014/main" id="{4806E786-5F5C-4417-80B0-50659F2CA306}"/>
                </a:ext>
              </a:extLst>
            </p:cNvPr>
            <p:cNvSpPr txBox="1"/>
            <p:nvPr/>
          </p:nvSpPr>
          <p:spPr>
            <a:xfrm>
              <a:off x="5723764" y="344429"/>
              <a:ext cx="3952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dirty="0">
                  <a:solidFill>
                    <a:srgbClr val="56454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</a:t>
              </a:r>
            </a:p>
          </p:txBody>
        </p:sp>
      </p:grpSp>
      <p:sp>
        <p:nvSpPr>
          <p:cNvPr id="610" name="TextBox 609">
            <a:extLst>
              <a:ext uri="{FF2B5EF4-FFF2-40B4-BE49-F238E27FC236}">
                <a16:creationId xmlns:a16="http://schemas.microsoft.com/office/drawing/2014/main" id="{54F9E28C-E4F4-44E2-9B87-DE664F5850B0}"/>
              </a:ext>
            </a:extLst>
          </p:cNvPr>
          <p:cNvSpPr txBox="1"/>
          <p:nvPr/>
        </p:nvSpPr>
        <p:spPr>
          <a:xfrm>
            <a:off x="493484" y="761675"/>
            <a:ext cx="4848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   Á  C   H  G   I   Á   O  K  H  O  A</a:t>
            </a:r>
          </a:p>
        </p:txBody>
      </p:sp>
      <p:sp>
        <p:nvSpPr>
          <p:cNvPr id="668" name="TextBox 667">
            <a:extLst>
              <a:ext uri="{FF2B5EF4-FFF2-40B4-BE49-F238E27FC236}">
                <a16:creationId xmlns:a16="http://schemas.microsoft.com/office/drawing/2014/main" id="{78526176-5588-47C5-B29F-55B25FADD0AD}"/>
              </a:ext>
            </a:extLst>
          </p:cNvPr>
          <p:cNvSpPr txBox="1"/>
          <p:nvPr/>
        </p:nvSpPr>
        <p:spPr>
          <a:xfrm>
            <a:off x="1700116" y="1187045"/>
            <a:ext cx="49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   H  Ờ  I   K  H   Ó  A  B   I   Ể   U</a:t>
            </a:r>
          </a:p>
        </p:txBody>
      </p:sp>
      <p:sp>
        <p:nvSpPr>
          <p:cNvPr id="679" name="TextBox 678">
            <a:extLst>
              <a:ext uri="{FF2B5EF4-FFF2-40B4-BE49-F238E27FC236}">
                <a16:creationId xmlns:a16="http://schemas.microsoft.com/office/drawing/2014/main" id="{E68B843F-8C7F-4CAE-9B34-23F299B7B915}"/>
              </a:ext>
            </a:extLst>
          </p:cNvPr>
          <p:cNvSpPr txBox="1"/>
          <p:nvPr/>
        </p:nvSpPr>
        <p:spPr>
          <a:xfrm>
            <a:off x="2920113" y="3168901"/>
            <a:ext cx="3317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   I   Ả  N  G   B  À   I</a:t>
            </a:r>
          </a:p>
        </p:txBody>
      </p:sp>
      <p:sp>
        <p:nvSpPr>
          <p:cNvPr id="681" name="TextBox 680">
            <a:extLst>
              <a:ext uri="{FF2B5EF4-FFF2-40B4-BE49-F238E27FC236}">
                <a16:creationId xmlns:a16="http://schemas.microsoft.com/office/drawing/2014/main" id="{EC56C5BD-3AF8-4D5F-AD97-AD352372BD8B}"/>
              </a:ext>
            </a:extLst>
          </p:cNvPr>
          <p:cNvSpPr txBox="1"/>
          <p:nvPr/>
        </p:nvSpPr>
        <p:spPr>
          <a:xfrm>
            <a:off x="2913926" y="1564732"/>
            <a:ext cx="204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  H  A  M Ẹ</a:t>
            </a:r>
          </a:p>
        </p:txBody>
      </p:sp>
      <p:sp>
        <p:nvSpPr>
          <p:cNvPr id="691" name="TextBox 690">
            <a:extLst>
              <a:ext uri="{FF2B5EF4-FFF2-40B4-BE49-F238E27FC236}">
                <a16:creationId xmlns:a16="http://schemas.microsoft.com/office/drawing/2014/main" id="{AC42718F-6E65-4973-8BC0-A469AE871E2D}"/>
              </a:ext>
            </a:extLst>
          </p:cNvPr>
          <p:cNvSpPr txBox="1"/>
          <p:nvPr/>
        </p:nvSpPr>
        <p:spPr>
          <a:xfrm>
            <a:off x="1700116" y="1979953"/>
            <a:ext cx="2491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  A   C  H  Ơ   I</a:t>
            </a:r>
          </a:p>
        </p:txBody>
      </p:sp>
      <p:sp>
        <p:nvSpPr>
          <p:cNvPr id="692" name="TextBox 691">
            <a:extLst>
              <a:ext uri="{FF2B5EF4-FFF2-40B4-BE49-F238E27FC236}">
                <a16:creationId xmlns:a16="http://schemas.microsoft.com/office/drawing/2014/main" id="{FE7313F3-A6C7-4FAE-97D9-D6092F05DADC}"/>
              </a:ext>
            </a:extLst>
          </p:cNvPr>
          <p:cNvSpPr txBox="1"/>
          <p:nvPr/>
        </p:nvSpPr>
        <p:spPr>
          <a:xfrm>
            <a:off x="2518828" y="2395419"/>
            <a:ext cx="2858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  Ọ  C   G   I   Ỏ   I</a:t>
            </a:r>
          </a:p>
        </p:txBody>
      </p:sp>
      <p:sp>
        <p:nvSpPr>
          <p:cNvPr id="694" name="TextBox 693">
            <a:extLst>
              <a:ext uri="{FF2B5EF4-FFF2-40B4-BE49-F238E27FC236}">
                <a16:creationId xmlns:a16="http://schemas.microsoft.com/office/drawing/2014/main" id="{2E3D83F8-1E87-418C-BC08-2992655A8531}"/>
              </a:ext>
            </a:extLst>
          </p:cNvPr>
          <p:cNvSpPr txBox="1"/>
          <p:nvPr/>
        </p:nvSpPr>
        <p:spPr>
          <a:xfrm>
            <a:off x="2521350" y="2747666"/>
            <a:ext cx="2858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  Ư  Ờ   I   H  Ọ  C</a:t>
            </a:r>
          </a:p>
        </p:txBody>
      </p:sp>
      <p:sp>
        <p:nvSpPr>
          <p:cNvPr id="693" name="TextBox 692">
            <a:extLst>
              <a:ext uri="{FF2B5EF4-FFF2-40B4-BE49-F238E27FC236}">
                <a16:creationId xmlns:a16="http://schemas.microsoft.com/office/drawing/2014/main" id="{0843D9F4-9DD2-4360-8163-79FF76530517}"/>
              </a:ext>
            </a:extLst>
          </p:cNvPr>
          <p:cNvSpPr txBox="1"/>
          <p:nvPr/>
        </p:nvSpPr>
        <p:spPr>
          <a:xfrm>
            <a:off x="2507986" y="3544796"/>
            <a:ext cx="364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  H   Ô  N  G  M   I  N  H</a:t>
            </a:r>
          </a:p>
        </p:txBody>
      </p:sp>
      <p:sp>
        <p:nvSpPr>
          <p:cNvPr id="695" name="TextBox 694">
            <a:extLst>
              <a:ext uri="{FF2B5EF4-FFF2-40B4-BE49-F238E27FC236}">
                <a16:creationId xmlns:a16="http://schemas.microsoft.com/office/drawing/2014/main" id="{8FB4E5F1-752A-4D35-8A82-390F4828BF2A}"/>
              </a:ext>
            </a:extLst>
          </p:cNvPr>
          <p:cNvSpPr txBox="1"/>
          <p:nvPr/>
        </p:nvSpPr>
        <p:spPr>
          <a:xfrm>
            <a:off x="2933702" y="3993541"/>
            <a:ext cx="2443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 Ô   G   I   Á  O</a:t>
            </a:r>
          </a:p>
        </p:txBody>
      </p:sp>
      <p:pic>
        <p:nvPicPr>
          <p:cNvPr id="63" name="Picture 62">
            <a:hlinkClick r:id="rId3" action="ppaction://hlinksldjump"/>
            <a:extLst>
              <a:ext uri="{FF2B5EF4-FFF2-40B4-BE49-F238E27FC236}">
                <a16:creationId xmlns:a16="http://schemas.microsoft.com/office/drawing/2014/main" id="{61FF7335-B496-424B-B7F9-C4D310E3D5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118" y="1448655"/>
            <a:ext cx="1066892" cy="536494"/>
          </a:xfrm>
          <a:prstGeom prst="rect">
            <a:avLst/>
          </a:prstGeom>
        </p:spPr>
      </p:pic>
      <p:pic>
        <p:nvPicPr>
          <p:cNvPr id="66" name="Picture 65">
            <a:hlinkClick r:id="rId5" action="ppaction://hlinksldjump"/>
            <a:extLst>
              <a:ext uri="{FF2B5EF4-FFF2-40B4-BE49-F238E27FC236}">
                <a16:creationId xmlns:a16="http://schemas.microsoft.com/office/drawing/2014/main" id="{48773B3E-C9B6-42BE-A904-2DBC985900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112" y="1979712"/>
            <a:ext cx="1066892" cy="536494"/>
          </a:xfrm>
          <a:prstGeom prst="rect">
            <a:avLst/>
          </a:prstGeom>
        </p:spPr>
      </p:pic>
      <p:pic>
        <p:nvPicPr>
          <p:cNvPr id="68" name="Picture 67">
            <a:hlinkClick r:id="rId7" action="ppaction://hlinksldjump"/>
            <a:extLst>
              <a:ext uri="{FF2B5EF4-FFF2-40B4-BE49-F238E27FC236}">
                <a16:creationId xmlns:a16="http://schemas.microsoft.com/office/drawing/2014/main" id="{D13DDD3C-7247-45DC-BC3B-58D6898FDA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112" y="3034213"/>
            <a:ext cx="1066892" cy="536494"/>
          </a:xfrm>
          <a:prstGeom prst="rect">
            <a:avLst/>
          </a:prstGeom>
        </p:spPr>
      </p:pic>
      <p:pic>
        <p:nvPicPr>
          <p:cNvPr id="70" name="Picture 69">
            <a:hlinkClick r:id="rId9" action="ppaction://hlinksldjump"/>
            <a:extLst>
              <a:ext uri="{FF2B5EF4-FFF2-40B4-BE49-F238E27FC236}">
                <a16:creationId xmlns:a16="http://schemas.microsoft.com/office/drawing/2014/main" id="{50252C53-94AE-4B83-8566-E499E35C71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9112" y="3570585"/>
            <a:ext cx="1066892" cy="536494"/>
          </a:xfrm>
          <a:prstGeom prst="rect">
            <a:avLst/>
          </a:prstGeom>
        </p:spPr>
      </p:pic>
      <p:pic>
        <p:nvPicPr>
          <p:cNvPr id="72" name="Picture 71">
            <a:hlinkClick r:id="rId11" action="ppaction://hlinksldjump"/>
            <a:extLst>
              <a:ext uri="{FF2B5EF4-FFF2-40B4-BE49-F238E27FC236}">
                <a16:creationId xmlns:a16="http://schemas.microsoft.com/office/drawing/2014/main" id="{F8313677-8159-4347-8278-E289F1BE26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05745" y="1144537"/>
            <a:ext cx="1066892" cy="536494"/>
          </a:xfrm>
          <a:prstGeom prst="rect">
            <a:avLst/>
          </a:prstGeom>
        </p:spPr>
      </p:pic>
      <p:pic>
        <p:nvPicPr>
          <p:cNvPr id="74" name="Picture 73">
            <a:hlinkClick r:id="rId13" action="ppaction://hlinksldjump"/>
            <a:extLst>
              <a:ext uri="{FF2B5EF4-FFF2-40B4-BE49-F238E27FC236}">
                <a16:creationId xmlns:a16="http://schemas.microsoft.com/office/drawing/2014/main" id="{311101FD-94A2-4DCC-927A-CC68E78EEB5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08622" y="1681031"/>
            <a:ext cx="1066892" cy="536494"/>
          </a:xfrm>
          <a:prstGeom prst="rect">
            <a:avLst/>
          </a:prstGeom>
        </p:spPr>
      </p:pic>
      <p:pic>
        <p:nvPicPr>
          <p:cNvPr id="76" name="Picture 75">
            <a:hlinkClick r:id="rId15" action="ppaction://hlinksldjump"/>
            <a:extLst>
              <a:ext uri="{FF2B5EF4-FFF2-40B4-BE49-F238E27FC236}">
                <a16:creationId xmlns:a16="http://schemas.microsoft.com/office/drawing/2014/main" id="{4C53A472-C740-462E-82A7-8484A2DB377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40276" y="2221164"/>
            <a:ext cx="1066892" cy="542591"/>
          </a:xfrm>
          <a:prstGeom prst="rect">
            <a:avLst/>
          </a:prstGeom>
        </p:spPr>
      </p:pic>
      <p:pic>
        <p:nvPicPr>
          <p:cNvPr id="78" name="Picture 77">
            <a:hlinkClick r:id="rId17" action="ppaction://hlinksldjump"/>
            <a:extLst>
              <a:ext uri="{FF2B5EF4-FFF2-40B4-BE49-F238E27FC236}">
                <a16:creationId xmlns:a16="http://schemas.microsoft.com/office/drawing/2014/main" id="{8666A9D7-4D29-47F9-8DCB-CD93C8833EB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40276" y="2781234"/>
            <a:ext cx="1066892" cy="536494"/>
          </a:xfrm>
          <a:prstGeom prst="rect">
            <a:avLst/>
          </a:prstGeom>
        </p:spPr>
      </p:pic>
      <p:pic>
        <p:nvPicPr>
          <p:cNvPr id="80" name="Picture 79">
            <a:hlinkClick r:id="rId19" action="ppaction://hlinksldjump"/>
            <a:extLst>
              <a:ext uri="{FF2B5EF4-FFF2-40B4-BE49-F238E27FC236}">
                <a16:creationId xmlns:a16="http://schemas.microsoft.com/office/drawing/2014/main" id="{57670E00-5F5B-44FA-9007-70EC6610B8B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640276" y="3288046"/>
            <a:ext cx="1066892" cy="536494"/>
          </a:xfrm>
          <a:prstGeom prst="rect">
            <a:avLst/>
          </a:prstGeom>
        </p:spPr>
      </p:pic>
      <p:pic>
        <p:nvPicPr>
          <p:cNvPr id="82" name="Picture 81">
            <a:hlinkClick r:id="rId21" action="ppaction://hlinksldjump"/>
            <a:extLst>
              <a:ext uri="{FF2B5EF4-FFF2-40B4-BE49-F238E27FC236}">
                <a16:creationId xmlns:a16="http://schemas.microsoft.com/office/drawing/2014/main" id="{78B07A7F-8FE7-418F-A3C0-1D11C0AF979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640276" y="3806406"/>
            <a:ext cx="1066892" cy="506012"/>
          </a:xfrm>
          <a:prstGeom prst="rect">
            <a:avLst/>
          </a:prstGeom>
        </p:spPr>
      </p:pic>
      <p:pic>
        <p:nvPicPr>
          <p:cNvPr id="85" name="Picture 84">
            <a:hlinkClick r:id="rId23" action="ppaction://hlinksldjump"/>
            <a:extLst>
              <a:ext uri="{FF2B5EF4-FFF2-40B4-BE49-F238E27FC236}">
                <a16:creationId xmlns:a16="http://schemas.microsoft.com/office/drawing/2014/main" id="{046EE567-F272-4229-A5D9-8DF5FBA767C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19112" y="2516084"/>
            <a:ext cx="1066892" cy="536494"/>
          </a:xfrm>
          <a:prstGeom prst="rect">
            <a:avLst/>
          </a:prstGeom>
        </p:spPr>
      </p:pic>
      <p:pic>
        <p:nvPicPr>
          <p:cNvPr id="31" name="Picture 30">
            <a:hlinkClick r:id="rId25" action="ppaction://hlinksldjump"/>
            <a:extLst>
              <a:ext uri="{FF2B5EF4-FFF2-40B4-BE49-F238E27FC236}">
                <a16:creationId xmlns:a16="http://schemas.microsoft.com/office/drawing/2014/main" id="{41A5D71F-1A00-4D58-BE27-7C4AC5C48BF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150650" y="4451349"/>
            <a:ext cx="877900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36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10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8"/>
                  </p:tgtEl>
                </p:cond>
              </p:nextCondLst>
            </p:seq>
          </p:childTnLst>
        </p:cTn>
      </p:par>
    </p:tnLst>
    <p:bldLst>
      <p:bldP spid="610" grpId="0"/>
      <p:bldP spid="668" grpId="0"/>
      <p:bldP spid="679" grpId="0"/>
      <p:bldP spid="681" grpId="0"/>
      <p:bldP spid="691" grpId="0"/>
      <p:bldP spid="692" grpId="0"/>
      <p:bldP spid="694" grpId="0"/>
      <p:bldP spid="693" grpId="0"/>
      <p:bldP spid="69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9" name="Google Shape;336;p40">
            <a:extLst>
              <a:ext uri="{FF2B5EF4-FFF2-40B4-BE49-F238E27FC236}">
                <a16:creationId xmlns:a16="http://schemas.microsoft.com/office/drawing/2014/main" id="{A8EE5CF3-21C8-4AE3-8D4E-31EB3BE90C98}"/>
              </a:ext>
            </a:extLst>
          </p:cNvPr>
          <p:cNvGrpSpPr/>
          <p:nvPr/>
        </p:nvGrpSpPr>
        <p:grpSpPr>
          <a:xfrm>
            <a:off x="6457027" y="2217658"/>
            <a:ext cx="2012471" cy="2391463"/>
            <a:chOff x="11016213" y="5853720"/>
            <a:chExt cx="2012471" cy="2391463"/>
          </a:xfrm>
        </p:grpSpPr>
        <p:sp>
          <p:nvSpPr>
            <p:cNvPr id="1160" name="Google Shape;337;p40">
              <a:extLst>
                <a:ext uri="{FF2B5EF4-FFF2-40B4-BE49-F238E27FC236}">
                  <a16:creationId xmlns:a16="http://schemas.microsoft.com/office/drawing/2014/main" id="{4458A9AD-264C-4263-A920-EA848B6283AC}"/>
                </a:ext>
              </a:extLst>
            </p:cNvPr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338;p40">
              <a:extLst>
                <a:ext uri="{FF2B5EF4-FFF2-40B4-BE49-F238E27FC236}">
                  <a16:creationId xmlns:a16="http://schemas.microsoft.com/office/drawing/2014/main" id="{D56C7377-A45D-4B52-B425-4D35F9D60784}"/>
                </a:ext>
              </a:extLst>
            </p:cNvPr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339;p40">
              <a:extLst>
                <a:ext uri="{FF2B5EF4-FFF2-40B4-BE49-F238E27FC236}">
                  <a16:creationId xmlns:a16="http://schemas.microsoft.com/office/drawing/2014/main" id="{59C2A1B9-36D2-4B0C-BCDC-09EFD3E86430}"/>
                </a:ext>
              </a:extLst>
            </p:cNvPr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340;p40">
              <a:extLst>
                <a:ext uri="{FF2B5EF4-FFF2-40B4-BE49-F238E27FC236}">
                  <a16:creationId xmlns:a16="http://schemas.microsoft.com/office/drawing/2014/main" id="{01528E35-F780-4619-9304-1B2AC49AE9B8}"/>
                </a:ext>
              </a:extLst>
            </p:cNvPr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341;p40">
              <a:extLst>
                <a:ext uri="{FF2B5EF4-FFF2-40B4-BE49-F238E27FC236}">
                  <a16:creationId xmlns:a16="http://schemas.microsoft.com/office/drawing/2014/main" id="{EE4C5CA2-F993-4D17-9A74-1F1CECEF4523}"/>
                </a:ext>
              </a:extLst>
            </p:cNvPr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342;p40">
              <a:extLst>
                <a:ext uri="{FF2B5EF4-FFF2-40B4-BE49-F238E27FC236}">
                  <a16:creationId xmlns:a16="http://schemas.microsoft.com/office/drawing/2014/main" id="{9E0E5F17-ECD9-48FA-B499-5BCA017A3817}"/>
                </a:ext>
              </a:extLst>
            </p:cNvPr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343;p40">
              <a:extLst>
                <a:ext uri="{FF2B5EF4-FFF2-40B4-BE49-F238E27FC236}">
                  <a16:creationId xmlns:a16="http://schemas.microsoft.com/office/drawing/2014/main" id="{FC4264E7-58EA-4A05-8C5F-CF011BD4AFB9}"/>
                </a:ext>
              </a:extLst>
            </p:cNvPr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344;p40">
              <a:extLst>
                <a:ext uri="{FF2B5EF4-FFF2-40B4-BE49-F238E27FC236}">
                  <a16:creationId xmlns:a16="http://schemas.microsoft.com/office/drawing/2014/main" id="{013C3C99-4012-459B-91F7-0C5CADE8F4B5}"/>
                </a:ext>
              </a:extLst>
            </p:cNvPr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345;p40">
              <a:extLst>
                <a:ext uri="{FF2B5EF4-FFF2-40B4-BE49-F238E27FC236}">
                  <a16:creationId xmlns:a16="http://schemas.microsoft.com/office/drawing/2014/main" id="{807FE1CA-7885-4CA4-8BF8-137612BB2F2A}"/>
                </a:ext>
              </a:extLst>
            </p:cNvPr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346;p40">
              <a:extLst>
                <a:ext uri="{FF2B5EF4-FFF2-40B4-BE49-F238E27FC236}">
                  <a16:creationId xmlns:a16="http://schemas.microsoft.com/office/drawing/2014/main" id="{BA6EC2A4-6AEC-407E-A023-FC24F55FF8A3}"/>
                </a:ext>
              </a:extLst>
            </p:cNvPr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347;p40">
              <a:extLst>
                <a:ext uri="{FF2B5EF4-FFF2-40B4-BE49-F238E27FC236}">
                  <a16:creationId xmlns:a16="http://schemas.microsoft.com/office/drawing/2014/main" id="{649625B2-18E5-467F-AA94-CFB530C255B6}"/>
                </a:ext>
              </a:extLst>
            </p:cNvPr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348;p40">
              <a:extLst>
                <a:ext uri="{FF2B5EF4-FFF2-40B4-BE49-F238E27FC236}">
                  <a16:creationId xmlns:a16="http://schemas.microsoft.com/office/drawing/2014/main" id="{BD253A21-CBD1-47B3-9042-9F6BDECA8C37}"/>
                </a:ext>
              </a:extLst>
            </p:cNvPr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349;p40">
              <a:extLst>
                <a:ext uri="{FF2B5EF4-FFF2-40B4-BE49-F238E27FC236}">
                  <a16:creationId xmlns:a16="http://schemas.microsoft.com/office/drawing/2014/main" id="{164340FA-A428-4B7D-A711-3E69B2AD0B9E}"/>
                </a:ext>
              </a:extLst>
            </p:cNvPr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350;p40">
              <a:extLst>
                <a:ext uri="{FF2B5EF4-FFF2-40B4-BE49-F238E27FC236}">
                  <a16:creationId xmlns:a16="http://schemas.microsoft.com/office/drawing/2014/main" id="{9B3BD1E9-7E25-4C89-8B40-9FB0FC837DF3}"/>
                </a:ext>
              </a:extLst>
            </p:cNvPr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351;p40">
              <a:extLst>
                <a:ext uri="{FF2B5EF4-FFF2-40B4-BE49-F238E27FC236}">
                  <a16:creationId xmlns:a16="http://schemas.microsoft.com/office/drawing/2014/main" id="{4FF81C28-218D-431A-A6CE-CBD21C061865}"/>
                </a:ext>
              </a:extLst>
            </p:cNvPr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352;p40">
              <a:extLst>
                <a:ext uri="{FF2B5EF4-FFF2-40B4-BE49-F238E27FC236}">
                  <a16:creationId xmlns:a16="http://schemas.microsoft.com/office/drawing/2014/main" id="{A8857651-94CD-4711-9246-885CF7E5BA15}"/>
                </a:ext>
              </a:extLst>
            </p:cNvPr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353;p40">
              <a:extLst>
                <a:ext uri="{FF2B5EF4-FFF2-40B4-BE49-F238E27FC236}">
                  <a16:creationId xmlns:a16="http://schemas.microsoft.com/office/drawing/2014/main" id="{A23208F1-97C1-41DF-86D7-DD23935A3DCB}"/>
                </a:ext>
              </a:extLst>
            </p:cNvPr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354;p40">
              <a:extLst>
                <a:ext uri="{FF2B5EF4-FFF2-40B4-BE49-F238E27FC236}">
                  <a16:creationId xmlns:a16="http://schemas.microsoft.com/office/drawing/2014/main" id="{28B8F324-3B1A-4B61-9355-2794054A1007}"/>
                </a:ext>
              </a:extLst>
            </p:cNvPr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355;p40">
              <a:extLst>
                <a:ext uri="{FF2B5EF4-FFF2-40B4-BE49-F238E27FC236}">
                  <a16:creationId xmlns:a16="http://schemas.microsoft.com/office/drawing/2014/main" id="{E68D196C-BCB7-4105-ACA5-2FBDD35615C2}"/>
                </a:ext>
              </a:extLst>
            </p:cNvPr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356;p40">
              <a:extLst>
                <a:ext uri="{FF2B5EF4-FFF2-40B4-BE49-F238E27FC236}">
                  <a16:creationId xmlns:a16="http://schemas.microsoft.com/office/drawing/2014/main" id="{65CD70FD-5DB7-417D-85C0-30AC54CDA264}"/>
                </a:ext>
              </a:extLst>
            </p:cNvPr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357;p40">
              <a:extLst>
                <a:ext uri="{FF2B5EF4-FFF2-40B4-BE49-F238E27FC236}">
                  <a16:creationId xmlns:a16="http://schemas.microsoft.com/office/drawing/2014/main" id="{650D70D1-6FF0-4470-B4A3-D987695B6784}"/>
                </a:ext>
              </a:extLst>
            </p:cNvPr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358;p40">
              <a:extLst>
                <a:ext uri="{FF2B5EF4-FFF2-40B4-BE49-F238E27FC236}">
                  <a16:creationId xmlns:a16="http://schemas.microsoft.com/office/drawing/2014/main" id="{7655023F-EA86-4CC3-BB1B-1E99FBFE4AB0}"/>
                </a:ext>
              </a:extLst>
            </p:cNvPr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359;p40">
              <a:extLst>
                <a:ext uri="{FF2B5EF4-FFF2-40B4-BE49-F238E27FC236}">
                  <a16:creationId xmlns:a16="http://schemas.microsoft.com/office/drawing/2014/main" id="{5937F180-FF58-4B28-A9E8-BE20E2E511C5}"/>
                </a:ext>
              </a:extLst>
            </p:cNvPr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360;p40">
              <a:extLst>
                <a:ext uri="{FF2B5EF4-FFF2-40B4-BE49-F238E27FC236}">
                  <a16:creationId xmlns:a16="http://schemas.microsoft.com/office/drawing/2014/main" id="{F32E8C1D-C54D-482A-B3A5-FBCE7398F9C0}"/>
                </a:ext>
              </a:extLst>
            </p:cNvPr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361;p40">
              <a:extLst>
                <a:ext uri="{FF2B5EF4-FFF2-40B4-BE49-F238E27FC236}">
                  <a16:creationId xmlns:a16="http://schemas.microsoft.com/office/drawing/2014/main" id="{BE1547DB-23B5-49DC-BA6F-6C226C728528}"/>
                </a:ext>
              </a:extLst>
            </p:cNvPr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362;p40">
              <a:extLst>
                <a:ext uri="{FF2B5EF4-FFF2-40B4-BE49-F238E27FC236}">
                  <a16:creationId xmlns:a16="http://schemas.microsoft.com/office/drawing/2014/main" id="{C5B738E3-B01D-47BF-A35A-F80721F88A2B}"/>
                </a:ext>
              </a:extLst>
            </p:cNvPr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363;p40">
              <a:extLst>
                <a:ext uri="{FF2B5EF4-FFF2-40B4-BE49-F238E27FC236}">
                  <a16:creationId xmlns:a16="http://schemas.microsoft.com/office/drawing/2014/main" id="{C0ABC94E-EDFA-482F-BB7A-6345C8C4EA5C}"/>
                </a:ext>
              </a:extLst>
            </p:cNvPr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364;p40">
              <a:extLst>
                <a:ext uri="{FF2B5EF4-FFF2-40B4-BE49-F238E27FC236}">
                  <a16:creationId xmlns:a16="http://schemas.microsoft.com/office/drawing/2014/main" id="{DA8C331A-4623-4E9F-9A34-93FFC54AB674}"/>
                </a:ext>
              </a:extLst>
            </p:cNvPr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365;p40">
              <a:extLst>
                <a:ext uri="{FF2B5EF4-FFF2-40B4-BE49-F238E27FC236}">
                  <a16:creationId xmlns:a16="http://schemas.microsoft.com/office/drawing/2014/main" id="{CFF58701-329B-4859-A47F-647C075575CE}"/>
                </a:ext>
              </a:extLst>
            </p:cNvPr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366;p40">
              <a:extLst>
                <a:ext uri="{FF2B5EF4-FFF2-40B4-BE49-F238E27FC236}">
                  <a16:creationId xmlns:a16="http://schemas.microsoft.com/office/drawing/2014/main" id="{BA6353E6-523E-4C4B-BD18-A402A18F3EBA}"/>
                </a:ext>
              </a:extLst>
            </p:cNvPr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367;p40">
              <a:extLst>
                <a:ext uri="{FF2B5EF4-FFF2-40B4-BE49-F238E27FC236}">
                  <a16:creationId xmlns:a16="http://schemas.microsoft.com/office/drawing/2014/main" id="{09CD67AA-AFCF-43CC-B744-D5FE9AFE5097}"/>
                </a:ext>
              </a:extLst>
            </p:cNvPr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368;p40">
              <a:extLst>
                <a:ext uri="{FF2B5EF4-FFF2-40B4-BE49-F238E27FC236}">
                  <a16:creationId xmlns:a16="http://schemas.microsoft.com/office/drawing/2014/main" id="{0F42A4A7-6A4A-4F06-8B14-357181BCDE7E}"/>
                </a:ext>
              </a:extLst>
            </p:cNvPr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369;p40">
              <a:extLst>
                <a:ext uri="{FF2B5EF4-FFF2-40B4-BE49-F238E27FC236}">
                  <a16:creationId xmlns:a16="http://schemas.microsoft.com/office/drawing/2014/main" id="{EE60EC97-F3A5-4233-AB90-CC8501621FAC}"/>
                </a:ext>
              </a:extLst>
            </p:cNvPr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370;p40">
              <a:extLst>
                <a:ext uri="{FF2B5EF4-FFF2-40B4-BE49-F238E27FC236}">
                  <a16:creationId xmlns:a16="http://schemas.microsoft.com/office/drawing/2014/main" id="{E2E490BB-F25E-43C5-90A6-3364BA275E70}"/>
                </a:ext>
              </a:extLst>
            </p:cNvPr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371;p40">
              <a:extLst>
                <a:ext uri="{FF2B5EF4-FFF2-40B4-BE49-F238E27FC236}">
                  <a16:creationId xmlns:a16="http://schemas.microsoft.com/office/drawing/2014/main" id="{03E559F5-F7FD-4615-921A-8DE168D2DA8E}"/>
                </a:ext>
              </a:extLst>
            </p:cNvPr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372;p40">
              <a:extLst>
                <a:ext uri="{FF2B5EF4-FFF2-40B4-BE49-F238E27FC236}">
                  <a16:creationId xmlns:a16="http://schemas.microsoft.com/office/drawing/2014/main" id="{74F0FB4C-1E7F-4B13-BD46-FA2042EF6B48}"/>
                </a:ext>
              </a:extLst>
            </p:cNvPr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373;p40">
              <a:extLst>
                <a:ext uri="{FF2B5EF4-FFF2-40B4-BE49-F238E27FC236}">
                  <a16:creationId xmlns:a16="http://schemas.microsoft.com/office/drawing/2014/main" id="{F4FC3369-7414-446F-9189-6F929AAB67BC}"/>
                </a:ext>
              </a:extLst>
            </p:cNvPr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374;p40">
              <a:extLst>
                <a:ext uri="{FF2B5EF4-FFF2-40B4-BE49-F238E27FC236}">
                  <a16:creationId xmlns:a16="http://schemas.microsoft.com/office/drawing/2014/main" id="{4214CC43-7361-495C-B7F1-23B391743748}"/>
                </a:ext>
              </a:extLst>
            </p:cNvPr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375;p40">
              <a:extLst>
                <a:ext uri="{FF2B5EF4-FFF2-40B4-BE49-F238E27FC236}">
                  <a16:creationId xmlns:a16="http://schemas.microsoft.com/office/drawing/2014/main" id="{3413DC69-CADC-401D-8C76-DC9F28498D6C}"/>
                </a:ext>
              </a:extLst>
            </p:cNvPr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376;p40">
              <a:extLst>
                <a:ext uri="{FF2B5EF4-FFF2-40B4-BE49-F238E27FC236}">
                  <a16:creationId xmlns:a16="http://schemas.microsoft.com/office/drawing/2014/main" id="{510A5F5E-A273-4061-B433-ADA6DC4EB4E8}"/>
                </a:ext>
              </a:extLst>
            </p:cNvPr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377;p40">
              <a:extLst>
                <a:ext uri="{FF2B5EF4-FFF2-40B4-BE49-F238E27FC236}">
                  <a16:creationId xmlns:a16="http://schemas.microsoft.com/office/drawing/2014/main" id="{061F7656-D656-4AC0-8A87-F33C462F99B2}"/>
                </a:ext>
              </a:extLst>
            </p:cNvPr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378;p40">
              <a:extLst>
                <a:ext uri="{FF2B5EF4-FFF2-40B4-BE49-F238E27FC236}">
                  <a16:creationId xmlns:a16="http://schemas.microsoft.com/office/drawing/2014/main" id="{F00F8611-9D98-4CC0-9418-DDC054A4F7B1}"/>
                </a:ext>
              </a:extLst>
            </p:cNvPr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379;p40">
              <a:extLst>
                <a:ext uri="{FF2B5EF4-FFF2-40B4-BE49-F238E27FC236}">
                  <a16:creationId xmlns:a16="http://schemas.microsoft.com/office/drawing/2014/main" id="{DC8EC5B9-CAE0-4210-941F-A02C70AF87B3}"/>
                </a:ext>
              </a:extLst>
            </p:cNvPr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380;p40">
              <a:extLst>
                <a:ext uri="{FF2B5EF4-FFF2-40B4-BE49-F238E27FC236}">
                  <a16:creationId xmlns:a16="http://schemas.microsoft.com/office/drawing/2014/main" id="{4793704A-3E58-414A-AEB1-377C4753110E}"/>
                </a:ext>
              </a:extLst>
            </p:cNvPr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381;p40">
              <a:extLst>
                <a:ext uri="{FF2B5EF4-FFF2-40B4-BE49-F238E27FC236}">
                  <a16:creationId xmlns:a16="http://schemas.microsoft.com/office/drawing/2014/main" id="{97952C95-CCFC-4983-8636-BF58942F8C28}"/>
                </a:ext>
              </a:extLst>
            </p:cNvPr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382;p40">
              <a:extLst>
                <a:ext uri="{FF2B5EF4-FFF2-40B4-BE49-F238E27FC236}">
                  <a16:creationId xmlns:a16="http://schemas.microsoft.com/office/drawing/2014/main" id="{1D2952F2-560B-4D01-93D9-C1F63712B2E0}"/>
                </a:ext>
              </a:extLst>
            </p:cNvPr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383;p40">
              <a:extLst>
                <a:ext uri="{FF2B5EF4-FFF2-40B4-BE49-F238E27FC236}">
                  <a16:creationId xmlns:a16="http://schemas.microsoft.com/office/drawing/2014/main" id="{827C521A-F9BC-429E-A8F9-2BC265DA7E3C}"/>
                </a:ext>
              </a:extLst>
            </p:cNvPr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384;p40">
              <a:extLst>
                <a:ext uri="{FF2B5EF4-FFF2-40B4-BE49-F238E27FC236}">
                  <a16:creationId xmlns:a16="http://schemas.microsoft.com/office/drawing/2014/main" id="{0582BBD9-8747-4537-8656-51904BDB5CD9}"/>
                </a:ext>
              </a:extLst>
            </p:cNvPr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385;p40">
              <a:extLst>
                <a:ext uri="{FF2B5EF4-FFF2-40B4-BE49-F238E27FC236}">
                  <a16:creationId xmlns:a16="http://schemas.microsoft.com/office/drawing/2014/main" id="{3AA6DE0E-525F-4E06-9217-DC9DA59B0C4E}"/>
                </a:ext>
              </a:extLst>
            </p:cNvPr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386;p40">
              <a:extLst>
                <a:ext uri="{FF2B5EF4-FFF2-40B4-BE49-F238E27FC236}">
                  <a16:creationId xmlns:a16="http://schemas.microsoft.com/office/drawing/2014/main" id="{8EEB94A2-925C-4C9A-9BAE-F354215059F1}"/>
                </a:ext>
              </a:extLst>
            </p:cNvPr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387;p40">
              <a:extLst>
                <a:ext uri="{FF2B5EF4-FFF2-40B4-BE49-F238E27FC236}">
                  <a16:creationId xmlns:a16="http://schemas.microsoft.com/office/drawing/2014/main" id="{A8168A1B-5B98-428E-9547-9F47115BBF0A}"/>
                </a:ext>
              </a:extLst>
            </p:cNvPr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388;p40">
              <a:extLst>
                <a:ext uri="{FF2B5EF4-FFF2-40B4-BE49-F238E27FC236}">
                  <a16:creationId xmlns:a16="http://schemas.microsoft.com/office/drawing/2014/main" id="{64704A74-6E5E-41EF-B0FA-90AA639A8DFF}"/>
                </a:ext>
              </a:extLst>
            </p:cNvPr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389;p40">
              <a:extLst>
                <a:ext uri="{FF2B5EF4-FFF2-40B4-BE49-F238E27FC236}">
                  <a16:creationId xmlns:a16="http://schemas.microsoft.com/office/drawing/2014/main" id="{A6E859CE-8D10-4F67-9685-923C30B42F5B}"/>
                </a:ext>
              </a:extLst>
            </p:cNvPr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390;p40">
              <a:extLst>
                <a:ext uri="{FF2B5EF4-FFF2-40B4-BE49-F238E27FC236}">
                  <a16:creationId xmlns:a16="http://schemas.microsoft.com/office/drawing/2014/main" id="{93B77379-BD71-4A01-9CD7-34378AC68081}"/>
                </a:ext>
              </a:extLst>
            </p:cNvPr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391;p40">
              <a:extLst>
                <a:ext uri="{FF2B5EF4-FFF2-40B4-BE49-F238E27FC236}">
                  <a16:creationId xmlns:a16="http://schemas.microsoft.com/office/drawing/2014/main" id="{7E367892-2765-40C0-A2AA-DBB7F8E1FF27}"/>
                </a:ext>
              </a:extLst>
            </p:cNvPr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392;p40">
              <a:extLst>
                <a:ext uri="{FF2B5EF4-FFF2-40B4-BE49-F238E27FC236}">
                  <a16:creationId xmlns:a16="http://schemas.microsoft.com/office/drawing/2014/main" id="{285A0F6B-366F-4DCC-9E3B-F6D756E5F262}"/>
                </a:ext>
              </a:extLst>
            </p:cNvPr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393;p40">
              <a:extLst>
                <a:ext uri="{FF2B5EF4-FFF2-40B4-BE49-F238E27FC236}">
                  <a16:creationId xmlns:a16="http://schemas.microsoft.com/office/drawing/2014/main" id="{A3CCF63E-0191-40D1-9AA1-53A222E1B758}"/>
                </a:ext>
              </a:extLst>
            </p:cNvPr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394;p40">
              <a:extLst>
                <a:ext uri="{FF2B5EF4-FFF2-40B4-BE49-F238E27FC236}">
                  <a16:creationId xmlns:a16="http://schemas.microsoft.com/office/drawing/2014/main" id="{8C916F4B-C641-43F0-B9FE-CFF068A80517}"/>
                </a:ext>
              </a:extLst>
            </p:cNvPr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395;p40">
              <a:extLst>
                <a:ext uri="{FF2B5EF4-FFF2-40B4-BE49-F238E27FC236}">
                  <a16:creationId xmlns:a16="http://schemas.microsoft.com/office/drawing/2014/main" id="{16C0469A-1D80-46D3-B350-906615E0886A}"/>
                </a:ext>
              </a:extLst>
            </p:cNvPr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396;p40">
              <a:extLst>
                <a:ext uri="{FF2B5EF4-FFF2-40B4-BE49-F238E27FC236}">
                  <a16:creationId xmlns:a16="http://schemas.microsoft.com/office/drawing/2014/main" id="{78C5EC5C-341F-4A4D-8709-78A60C30B3AF}"/>
                </a:ext>
              </a:extLst>
            </p:cNvPr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397;p40">
              <a:extLst>
                <a:ext uri="{FF2B5EF4-FFF2-40B4-BE49-F238E27FC236}">
                  <a16:creationId xmlns:a16="http://schemas.microsoft.com/office/drawing/2014/main" id="{A5C4CF20-0FD9-4893-8753-8B3369BEBA57}"/>
                </a:ext>
              </a:extLst>
            </p:cNvPr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398;p40">
              <a:extLst>
                <a:ext uri="{FF2B5EF4-FFF2-40B4-BE49-F238E27FC236}">
                  <a16:creationId xmlns:a16="http://schemas.microsoft.com/office/drawing/2014/main" id="{3B383D1A-E9DD-4419-8C68-BFDFF3311A89}"/>
                </a:ext>
              </a:extLst>
            </p:cNvPr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399;p40">
              <a:extLst>
                <a:ext uri="{FF2B5EF4-FFF2-40B4-BE49-F238E27FC236}">
                  <a16:creationId xmlns:a16="http://schemas.microsoft.com/office/drawing/2014/main" id="{DBAB60E6-70C4-4FF8-8FAE-37674A5F9895}"/>
                </a:ext>
              </a:extLst>
            </p:cNvPr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400;p40">
              <a:extLst>
                <a:ext uri="{FF2B5EF4-FFF2-40B4-BE49-F238E27FC236}">
                  <a16:creationId xmlns:a16="http://schemas.microsoft.com/office/drawing/2014/main" id="{688A3326-925B-47DC-964A-C91EBCB3BF64}"/>
                </a:ext>
              </a:extLst>
            </p:cNvPr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401;p40">
              <a:extLst>
                <a:ext uri="{FF2B5EF4-FFF2-40B4-BE49-F238E27FC236}">
                  <a16:creationId xmlns:a16="http://schemas.microsoft.com/office/drawing/2014/main" id="{4FBE30F5-8F1A-40F0-96AE-8B00D3C4C0A0}"/>
                </a:ext>
              </a:extLst>
            </p:cNvPr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402;p40">
              <a:extLst>
                <a:ext uri="{FF2B5EF4-FFF2-40B4-BE49-F238E27FC236}">
                  <a16:creationId xmlns:a16="http://schemas.microsoft.com/office/drawing/2014/main" id="{8D88AA0F-91FB-476A-8E69-BC089EDF68A7}"/>
                </a:ext>
              </a:extLst>
            </p:cNvPr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403;p40">
              <a:extLst>
                <a:ext uri="{FF2B5EF4-FFF2-40B4-BE49-F238E27FC236}">
                  <a16:creationId xmlns:a16="http://schemas.microsoft.com/office/drawing/2014/main" id="{92A13D97-CB93-44DF-A15D-D4DDC13BB924}"/>
                </a:ext>
              </a:extLst>
            </p:cNvPr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404;p40">
              <a:extLst>
                <a:ext uri="{FF2B5EF4-FFF2-40B4-BE49-F238E27FC236}">
                  <a16:creationId xmlns:a16="http://schemas.microsoft.com/office/drawing/2014/main" id="{B3F6ACA3-FC07-4B42-B393-D6F8503E3398}"/>
                </a:ext>
              </a:extLst>
            </p:cNvPr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405;p40">
              <a:extLst>
                <a:ext uri="{FF2B5EF4-FFF2-40B4-BE49-F238E27FC236}">
                  <a16:creationId xmlns:a16="http://schemas.microsoft.com/office/drawing/2014/main" id="{A3CF6BD4-5AAF-45CD-963E-05A4B4E87ED7}"/>
                </a:ext>
              </a:extLst>
            </p:cNvPr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406;p40">
              <a:extLst>
                <a:ext uri="{FF2B5EF4-FFF2-40B4-BE49-F238E27FC236}">
                  <a16:creationId xmlns:a16="http://schemas.microsoft.com/office/drawing/2014/main" id="{74211914-D4F1-4620-B8F8-53EDFC59C532}"/>
                </a:ext>
              </a:extLst>
            </p:cNvPr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407;p40">
              <a:extLst>
                <a:ext uri="{FF2B5EF4-FFF2-40B4-BE49-F238E27FC236}">
                  <a16:creationId xmlns:a16="http://schemas.microsoft.com/office/drawing/2014/main" id="{470927CB-4E47-4231-BB1D-271AE703A177}"/>
                </a:ext>
              </a:extLst>
            </p:cNvPr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408;p40">
              <a:extLst>
                <a:ext uri="{FF2B5EF4-FFF2-40B4-BE49-F238E27FC236}">
                  <a16:creationId xmlns:a16="http://schemas.microsoft.com/office/drawing/2014/main" id="{D8D07355-F95C-4995-8DDB-A88F78060B5B}"/>
                </a:ext>
              </a:extLst>
            </p:cNvPr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409;p40">
              <a:extLst>
                <a:ext uri="{FF2B5EF4-FFF2-40B4-BE49-F238E27FC236}">
                  <a16:creationId xmlns:a16="http://schemas.microsoft.com/office/drawing/2014/main" id="{A397151B-0ABE-4636-A8DC-FD18244AD0EC}"/>
                </a:ext>
              </a:extLst>
            </p:cNvPr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410;p40">
              <a:extLst>
                <a:ext uri="{FF2B5EF4-FFF2-40B4-BE49-F238E27FC236}">
                  <a16:creationId xmlns:a16="http://schemas.microsoft.com/office/drawing/2014/main" id="{2C205963-B53D-45EF-A360-CA51C16B938B}"/>
                </a:ext>
              </a:extLst>
            </p:cNvPr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411;p40">
              <a:extLst>
                <a:ext uri="{FF2B5EF4-FFF2-40B4-BE49-F238E27FC236}">
                  <a16:creationId xmlns:a16="http://schemas.microsoft.com/office/drawing/2014/main" id="{A8249838-25CE-4FE1-99BD-C0E7B192FE7C}"/>
                </a:ext>
              </a:extLst>
            </p:cNvPr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412;p40">
              <a:extLst>
                <a:ext uri="{FF2B5EF4-FFF2-40B4-BE49-F238E27FC236}">
                  <a16:creationId xmlns:a16="http://schemas.microsoft.com/office/drawing/2014/main" id="{A8077227-6835-484C-9FB1-B3F3E20A8665}"/>
                </a:ext>
              </a:extLst>
            </p:cNvPr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413;p40">
              <a:extLst>
                <a:ext uri="{FF2B5EF4-FFF2-40B4-BE49-F238E27FC236}">
                  <a16:creationId xmlns:a16="http://schemas.microsoft.com/office/drawing/2014/main" id="{60D87901-5294-47A0-B30B-FF63690D5595}"/>
                </a:ext>
              </a:extLst>
            </p:cNvPr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414;p40">
              <a:extLst>
                <a:ext uri="{FF2B5EF4-FFF2-40B4-BE49-F238E27FC236}">
                  <a16:creationId xmlns:a16="http://schemas.microsoft.com/office/drawing/2014/main" id="{86C2CE2F-208D-4549-BD84-B526D9EADB28}"/>
                </a:ext>
              </a:extLst>
            </p:cNvPr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415;p40">
              <a:extLst>
                <a:ext uri="{FF2B5EF4-FFF2-40B4-BE49-F238E27FC236}">
                  <a16:creationId xmlns:a16="http://schemas.microsoft.com/office/drawing/2014/main" id="{9CA0C6EE-B1C3-48F6-AAAD-ADB23F00973A}"/>
                </a:ext>
              </a:extLst>
            </p:cNvPr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416;p40">
              <a:extLst>
                <a:ext uri="{FF2B5EF4-FFF2-40B4-BE49-F238E27FC236}">
                  <a16:creationId xmlns:a16="http://schemas.microsoft.com/office/drawing/2014/main" id="{E88AC992-A590-40F9-A77D-E360581EE333}"/>
                </a:ext>
              </a:extLst>
            </p:cNvPr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417;p40">
              <a:extLst>
                <a:ext uri="{FF2B5EF4-FFF2-40B4-BE49-F238E27FC236}">
                  <a16:creationId xmlns:a16="http://schemas.microsoft.com/office/drawing/2014/main" id="{C615D2DB-33FD-4B6D-9B14-531A45F893FC}"/>
                </a:ext>
              </a:extLst>
            </p:cNvPr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418;p40">
              <a:extLst>
                <a:ext uri="{FF2B5EF4-FFF2-40B4-BE49-F238E27FC236}">
                  <a16:creationId xmlns:a16="http://schemas.microsoft.com/office/drawing/2014/main" id="{F7B64591-C792-4422-903E-E9520F26E337}"/>
                </a:ext>
              </a:extLst>
            </p:cNvPr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419;p40">
              <a:extLst>
                <a:ext uri="{FF2B5EF4-FFF2-40B4-BE49-F238E27FC236}">
                  <a16:creationId xmlns:a16="http://schemas.microsoft.com/office/drawing/2014/main" id="{DEA06381-7DB7-48C7-94D7-00D33079ABAD}"/>
                </a:ext>
              </a:extLst>
            </p:cNvPr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420;p40">
              <a:extLst>
                <a:ext uri="{FF2B5EF4-FFF2-40B4-BE49-F238E27FC236}">
                  <a16:creationId xmlns:a16="http://schemas.microsoft.com/office/drawing/2014/main" id="{EE2732DA-EA51-4134-80FD-6EC3B30442B5}"/>
                </a:ext>
              </a:extLst>
            </p:cNvPr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421;p40">
              <a:extLst>
                <a:ext uri="{FF2B5EF4-FFF2-40B4-BE49-F238E27FC236}">
                  <a16:creationId xmlns:a16="http://schemas.microsoft.com/office/drawing/2014/main" id="{D6C7A545-BA58-42F5-9E49-1EF1D2F38E8B}"/>
                </a:ext>
              </a:extLst>
            </p:cNvPr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422;p40">
              <a:extLst>
                <a:ext uri="{FF2B5EF4-FFF2-40B4-BE49-F238E27FC236}">
                  <a16:creationId xmlns:a16="http://schemas.microsoft.com/office/drawing/2014/main" id="{FA79E206-7152-4387-A61D-2CD2F4511593}"/>
                </a:ext>
              </a:extLst>
            </p:cNvPr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423;p40">
              <a:extLst>
                <a:ext uri="{FF2B5EF4-FFF2-40B4-BE49-F238E27FC236}">
                  <a16:creationId xmlns:a16="http://schemas.microsoft.com/office/drawing/2014/main" id="{6B2BCBF5-CAB3-4900-9BCC-D889DE95C3C0}"/>
                </a:ext>
              </a:extLst>
            </p:cNvPr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424;p40">
              <a:extLst>
                <a:ext uri="{FF2B5EF4-FFF2-40B4-BE49-F238E27FC236}">
                  <a16:creationId xmlns:a16="http://schemas.microsoft.com/office/drawing/2014/main" id="{6F93C235-B682-4831-8BC9-724E57B38579}"/>
                </a:ext>
              </a:extLst>
            </p:cNvPr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425;p40">
              <a:extLst>
                <a:ext uri="{FF2B5EF4-FFF2-40B4-BE49-F238E27FC236}">
                  <a16:creationId xmlns:a16="http://schemas.microsoft.com/office/drawing/2014/main" id="{8AB60FFD-F6B3-48A3-83D4-C81C9C1235A4}"/>
                </a:ext>
              </a:extLst>
            </p:cNvPr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426;p40">
              <a:extLst>
                <a:ext uri="{FF2B5EF4-FFF2-40B4-BE49-F238E27FC236}">
                  <a16:creationId xmlns:a16="http://schemas.microsoft.com/office/drawing/2014/main" id="{62584433-AFDE-4EE2-AEF8-933482BD2367}"/>
                </a:ext>
              </a:extLst>
            </p:cNvPr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427;p40">
              <a:extLst>
                <a:ext uri="{FF2B5EF4-FFF2-40B4-BE49-F238E27FC236}">
                  <a16:creationId xmlns:a16="http://schemas.microsoft.com/office/drawing/2014/main" id="{2BC23E8C-127A-412F-80A2-88CDA4ECC3F7}"/>
                </a:ext>
              </a:extLst>
            </p:cNvPr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428;p40">
              <a:extLst>
                <a:ext uri="{FF2B5EF4-FFF2-40B4-BE49-F238E27FC236}">
                  <a16:creationId xmlns:a16="http://schemas.microsoft.com/office/drawing/2014/main" id="{F6F040C8-1830-4C64-9781-D1FF15891D58}"/>
                </a:ext>
              </a:extLst>
            </p:cNvPr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429;p40">
              <a:extLst>
                <a:ext uri="{FF2B5EF4-FFF2-40B4-BE49-F238E27FC236}">
                  <a16:creationId xmlns:a16="http://schemas.microsoft.com/office/drawing/2014/main" id="{C6DBE2C9-710D-41B9-BB30-974A49696E87}"/>
                </a:ext>
              </a:extLst>
            </p:cNvPr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430;p40">
              <a:extLst>
                <a:ext uri="{FF2B5EF4-FFF2-40B4-BE49-F238E27FC236}">
                  <a16:creationId xmlns:a16="http://schemas.microsoft.com/office/drawing/2014/main" id="{96254375-77CD-467E-85E2-DF5B3230FDAC}"/>
                </a:ext>
              </a:extLst>
            </p:cNvPr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431;p40">
              <a:extLst>
                <a:ext uri="{FF2B5EF4-FFF2-40B4-BE49-F238E27FC236}">
                  <a16:creationId xmlns:a16="http://schemas.microsoft.com/office/drawing/2014/main" id="{6BF44648-AB06-4CEC-AD2A-59522996B124}"/>
                </a:ext>
              </a:extLst>
            </p:cNvPr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432;p40">
              <a:extLst>
                <a:ext uri="{FF2B5EF4-FFF2-40B4-BE49-F238E27FC236}">
                  <a16:creationId xmlns:a16="http://schemas.microsoft.com/office/drawing/2014/main" id="{BFEEA7DC-B229-4F8A-B185-31320DAE19DC}"/>
                </a:ext>
              </a:extLst>
            </p:cNvPr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433;p40">
              <a:extLst>
                <a:ext uri="{FF2B5EF4-FFF2-40B4-BE49-F238E27FC236}">
                  <a16:creationId xmlns:a16="http://schemas.microsoft.com/office/drawing/2014/main" id="{FB5D2F8B-8265-4BEF-8997-2D24565246EB}"/>
                </a:ext>
              </a:extLst>
            </p:cNvPr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434;p40">
              <a:extLst>
                <a:ext uri="{FF2B5EF4-FFF2-40B4-BE49-F238E27FC236}">
                  <a16:creationId xmlns:a16="http://schemas.microsoft.com/office/drawing/2014/main" id="{3BF0F7F5-F102-41C5-A06C-30BDF6A824B1}"/>
                </a:ext>
              </a:extLst>
            </p:cNvPr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435;p40">
              <a:extLst>
                <a:ext uri="{FF2B5EF4-FFF2-40B4-BE49-F238E27FC236}">
                  <a16:creationId xmlns:a16="http://schemas.microsoft.com/office/drawing/2014/main" id="{AEE1D4AD-E033-458F-92C5-C349E2B4503C}"/>
                </a:ext>
              </a:extLst>
            </p:cNvPr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436;p40">
              <a:extLst>
                <a:ext uri="{FF2B5EF4-FFF2-40B4-BE49-F238E27FC236}">
                  <a16:creationId xmlns:a16="http://schemas.microsoft.com/office/drawing/2014/main" id="{AE6D2B02-37BD-44CC-92AA-B9A34A88F08B}"/>
                </a:ext>
              </a:extLst>
            </p:cNvPr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437;p40">
              <a:extLst>
                <a:ext uri="{FF2B5EF4-FFF2-40B4-BE49-F238E27FC236}">
                  <a16:creationId xmlns:a16="http://schemas.microsoft.com/office/drawing/2014/main" id="{12DEA6F8-6DBE-423E-B9B7-32E6D2DD281E}"/>
                </a:ext>
              </a:extLst>
            </p:cNvPr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438;p40">
              <a:extLst>
                <a:ext uri="{FF2B5EF4-FFF2-40B4-BE49-F238E27FC236}">
                  <a16:creationId xmlns:a16="http://schemas.microsoft.com/office/drawing/2014/main" id="{362DC8D8-0DFA-4F2B-B6FE-19164200822E}"/>
                </a:ext>
              </a:extLst>
            </p:cNvPr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439;p40">
              <a:extLst>
                <a:ext uri="{FF2B5EF4-FFF2-40B4-BE49-F238E27FC236}">
                  <a16:creationId xmlns:a16="http://schemas.microsoft.com/office/drawing/2014/main" id="{4107E464-AE9D-4304-B2C0-392597AB0C75}"/>
                </a:ext>
              </a:extLst>
            </p:cNvPr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440;p40">
              <a:extLst>
                <a:ext uri="{FF2B5EF4-FFF2-40B4-BE49-F238E27FC236}">
                  <a16:creationId xmlns:a16="http://schemas.microsoft.com/office/drawing/2014/main" id="{768C908F-990D-40F5-9937-87C0DB55EBDE}"/>
                </a:ext>
              </a:extLst>
            </p:cNvPr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441;p40">
              <a:extLst>
                <a:ext uri="{FF2B5EF4-FFF2-40B4-BE49-F238E27FC236}">
                  <a16:creationId xmlns:a16="http://schemas.microsoft.com/office/drawing/2014/main" id="{38DD91DF-9D05-48C0-9804-5828B4A2CCD6}"/>
                </a:ext>
              </a:extLst>
            </p:cNvPr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442;p40">
              <a:extLst>
                <a:ext uri="{FF2B5EF4-FFF2-40B4-BE49-F238E27FC236}">
                  <a16:creationId xmlns:a16="http://schemas.microsoft.com/office/drawing/2014/main" id="{BBE0083B-F2E1-49AE-A5A7-4834C2B0F224}"/>
                </a:ext>
              </a:extLst>
            </p:cNvPr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443;p40">
              <a:extLst>
                <a:ext uri="{FF2B5EF4-FFF2-40B4-BE49-F238E27FC236}">
                  <a16:creationId xmlns:a16="http://schemas.microsoft.com/office/drawing/2014/main" id="{76359E24-044D-4F67-91E5-48C92084A9BF}"/>
                </a:ext>
              </a:extLst>
            </p:cNvPr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444;p40">
              <a:extLst>
                <a:ext uri="{FF2B5EF4-FFF2-40B4-BE49-F238E27FC236}">
                  <a16:creationId xmlns:a16="http://schemas.microsoft.com/office/drawing/2014/main" id="{00C85720-F398-41D0-88D0-8AA65EF764D7}"/>
                </a:ext>
              </a:extLst>
            </p:cNvPr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6" name="Picture 4" descr="School Vector illustration EPS. Download here: graphicriver.net ...">
            <a:hlinkClick r:id="rId3" action="ppaction://hlinksldjump"/>
            <a:extLst>
              <a:ext uri="{FF2B5EF4-FFF2-40B4-BE49-F238E27FC236}">
                <a16:creationId xmlns:a16="http://schemas.microsoft.com/office/drawing/2014/main" id="{5B27CDE6-7FA2-4EA9-BB38-892FCF5C05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0" t="20003" r="7121" b="9889"/>
          <a:stretch/>
        </p:blipFill>
        <p:spPr bwMode="auto">
          <a:xfrm>
            <a:off x="5867110" y="3765517"/>
            <a:ext cx="1981410" cy="121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9795276D-E4D7-496B-AA5F-1D56E7CA7B73}"/>
              </a:ext>
            </a:extLst>
          </p:cNvPr>
          <p:cNvGrpSpPr/>
          <p:nvPr/>
        </p:nvGrpSpPr>
        <p:grpSpPr>
          <a:xfrm>
            <a:off x="2163957" y="136151"/>
            <a:ext cx="5624025" cy="3296745"/>
            <a:chOff x="1446411" y="327541"/>
            <a:chExt cx="5624025" cy="3296745"/>
          </a:xfrm>
        </p:grpSpPr>
        <p:sp>
          <p:nvSpPr>
            <p:cNvPr id="24" name="Google Shape;772;p37">
              <a:extLst>
                <a:ext uri="{FF2B5EF4-FFF2-40B4-BE49-F238E27FC236}">
                  <a16:creationId xmlns:a16="http://schemas.microsoft.com/office/drawing/2014/main" id="{C260A707-2139-42A5-80F8-C7A75A06715E}"/>
                </a:ext>
              </a:extLst>
            </p:cNvPr>
            <p:cNvSpPr/>
            <p:nvPr/>
          </p:nvSpPr>
          <p:spPr>
            <a:xfrm>
              <a:off x="1446411" y="327541"/>
              <a:ext cx="5549719" cy="3296745"/>
            </a:xfrm>
            <a:custGeom>
              <a:avLst/>
              <a:gdLst/>
              <a:ahLst/>
              <a:cxnLst/>
              <a:rect l="l" t="t" r="r" b="b"/>
              <a:pathLst>
                <a:path w="41196" h="24472" extrusionOk="0">
                  <a:moveTo>
                    <a:pt x="31308" y="1"/>
                  </a:moveTo>
                  <a:cubicBezTo>
                    <a:pt x="29606" y="1"/>
                    <a:pt x="28275" y="246"/>
                    <a:pt x="28275" y="246"/>
                  </a:cubicBezTo>
                  <a:cubicBezTo>
                    <a:pt x="28275" y="246"/>
                    <a:pt x="6719" y="655"/>
                    <a:pt x="4566" y="3261"/>
                  </a:cubicBezTo>
                  <a:cubicBezTo>
                    <a:pt x="2412" y="5888"/>
                    <a:pt x="0" y="18335"/>
                    <a:pt x="8076" y="22168"/>
                  </a:cubicBezTo>
                  <a:cubicBezTo>
                    <a:pt x="11355" y="23716"/>
                    <a:pt x="16634" y="24471"/>
                    <a:pt x="21909" y="24471"/>
                  </a:cubicBezTo>
                  <a:cubicBezTo>
                    <a:pt x="29624" y="24471"/>
                    <a:pt x="37330" y="22855"/>
                    <a:pt x="38762" y="19734"/>
                  </a:cubicBezTo>
                  <a:cubicBezTo>
                    <a:pt x="41195" y="14523"/>
                    <a:pt x="39580" y="3261"/>
                    <a:pt x="36609" y="1258"/>
                  </a:cubicBezTo>
                  <a:cubicBezTo>
                    <a:pt x="35126" y="251"/>
                    <a:pt x="33028" y="1"/>
                    <a:pt x="31308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E972411-F264-417D-AD82-95967C403D1B}"/>
                </a:ext>
              </a:extLst>
            </p:cNvPr>
            <p:cNvSpPr txBox="1"/>
            <p:nvPr/>
          </p:nvSpPr>
          <p:spPr>
            <a:xfrm>
              <a:off x="2282190" y="1386661"/>
              <a:ext cx="478824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tiếng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L)</a:t>
              </a:r>
            </a:p>
          </p:txBody>
        </p:sp>
      </p:grpSp>
      <p:sp>
        <p:nvSpPr>
          <p:cNvPr id="5" name="AutoShape 8">
            <a:extLst>
              <a:ext uri="{FF2B5EF4-FFF2-40B4-BE49-F238E27FC236}">
                <a16:creationId xmlns:a16="http://schemas.microsoft.com/office/drawing/2014/main" id="{49151C17-513C-4E23-97FE-5B1C8202E2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>
            <a:extLst>
              <a:ext uri="{FF2B5EF4-FFF2-40B4-BE49-F238E27FC236}">
                <a16:creationId xmlns:a16="http://schemas.microsoft.com/office/drawing/2014/main" id="{7BDDFCEB-A7CE-4A52-84FC-3DDC798026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1268" y="101488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8D37E9-E662-4919-8439-DF19832122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883" y="2457950"/>
            <a:ext cx="1809194" cy="1809194"/>
          </a:xfrm>
          <a:prstGeom prst="flowChartConnector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97067B-2881-4DF2-AE34-C7CAD361C55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97266" l="2539" r="96680">
                        <a14:foregroundMark x1="88672" y1="84375" x2="95898" y2="93164"/>
                        <a14:foregroundMark x1="96875" y1="90820" x2="91406" y2="99023"/>
                        <a14:foregroundMark x1="91406" y1="99023" x2="7813" y2="90625"/>
                        <a14:foregroundMark x1="7813" y1="90625" x2="18359" y2="95703"/>
                        <a14:foregroundMark x1="18359" y1="95703" x2="3906" y2="96680"/>
                        <a14:foregroundMark x1="3906" y1="96680" x2="8984" y2="87109"/>
                        <a14:foregroundMark x1="8984" y1="87109" x2="16992" y2="86719"/>
                        <a14:foregroundMark x1="12109" y1="87305" x2="2539" y2="94336"/>
                        <a14:foregroundMark x1="2539" y1="94336" x2="6641" y2="84961"/>
                        <a14:foregroundMark x1="6641" y1="84961" x2="2734" y2="89063"/>
                        <a14:foregroundMark x1="2344" y1="92188" x2="12500" y2="96094"/>
                        <a14:foregroundMark x1="12500" y1="96094" x2="47266" y2="96875"/>
                        <a14:foregroundMark x1="47266" y1="96875" x2="71289" y2="96484"/>
                        <a14:foregroundMark x1="71289" y1="96484" x2="96680" y2="97266"/>
                        <a14:backgroundMark x1="50000" y1="38281" x2="56445" y2="47656"/>
                        <a14:backgroundMark x1="56445" y1="47656" x2="66016" y2="39453"/>
                        <a14:backgroundMark x1="66016" y1="39453" x2="66602" y2="38281"/>
                      </a14:backgroundRemoval>
                    </a14:imgEffect>
                  </a14:imgLayer>
                </a14:imgProps>
              </a:ext>
            </a:extLst>
          </a:blip>
          <a:srcRect l="-904" t="18094" r="904" b="7758"/>
          <a:stretch/>
        </p:blipFill>
        <p:spPr>
          <a:xfrm>
            <a:off x="-970709" y="1446885"/>
            <a:ext cx="4040914" cy="29962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19F901-D7CB-4D98-B100-9557E60A3680}"/>
              </a:ext>
            </a:extLst>
          </p:cNvPr>
          <p:cNvSpPr txBox="1"/>
          <p:nvPr/>
        </p:nvSpPr>
        <p:spPr>
          <a:xfrm rot="20895076">
            <a:off x="2867892" y="519985"/>
            <a:ext cx="1551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solidFill>
                  <a:srgbClr val="564543"/>
                </a:solidFill>
                <a:latin typeface="Beach Society" pitchFamily="2" charset="0"/>
                <a:ea typeface="Cambria" panose="02040503050406030204" pitchFamily="18" charset="0"/>
              </a:rPr>
              <a:t>Time up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01540" y="2589796"/>
            <a:ext cx="3123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 smtClean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ÁN: LÊN LỚP</a:t>
            </a:r>
            <a:endParaRPr lang="vi-VN" sz="2800" b="1" dirty="0">
              <a:solidFill>
                <a:srgbClr val="56454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103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46914E-6 L 0.12222 -0.53271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1" y="-26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9" name="Google Shape;336;p40">
            <a:extLst>
              <a:ext uri="{FF2B5EF4-FFF2-40B4-BE49-F238E27FC236}">
                <a16:creationId xmlns:a16="http://schemas.microsoft.com/office/drawing/2014/main" id="{A8EE5CF3-21C8-4AE3-8D4E-31EB3BE90C98}"/>
              </a:ext>
            </a:extLst>
          </p:cNvPr>
          <p:cNvGrpSpPr/>
          <p:nvPr/>
        </p:nvGrpSpPr>
        <p:grpSpPr>
          <a:xfrm>
            <a:off x="6457027" y="2217658"/>
            <a:ext cx="2012471" cy="2391463"/>
            <a:chOff x="11016213" y="5853720"/>
            <a:chExt cx="2012471" cy="2391463"/>
          </a:xfrm>
        </p:grpSpPr>
        <p:sp>
          <p:nvSpPr>
            <p:cNvPr id="1160" name="Google Shape;337;p40">
              <a:extLst>
                <a:ext uri="{FF2B5EF4-FFF2-40B4-BE49-F238E27FC236}">
                  <a16:creationId xmlns:a16="http://schemas.microsoft.com/office/drawing/2014/main" id="{4458A9AD-264C-4263-A920-EA848B6283AC}"/>
                </a:ext>
              </a:extLst>
            </p:cNvPr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338;p40">
              <a:extLst>
                <a:ext uri="{FF2B5EF4-FFF2-40B4-BE49-F238E27FC236}">
                  <a16:creationId xmlns:a16="http://schemas.microsoft.com/office/drawing/2014/main" id="{D56C7377-A45D-4B52-B425-4D35F9D60784}"/>
                </a:ext>
              </a:extLst>
            </p:cNvPr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339;p40">
              <a:extLst>
                <a:ext uri="{FF2B5EF4-FFF2-40B4-BE49-F238E27FC236}">
                  <a16:creationId xmlns:a16="http://schemas.microsoft.com/office/drawing/2014/main" id="{59C2A1B9-36D2-4B0C-BCDC-09EFD3E86430}"/>
                </a:ext>
              </a:extLst>
            </p:cNvPr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340;p40">
              <a:extLst>
                <a:ext uri="{FF2B5EF4-FFF2-40B4-BE49-F238E27FC236}">
                  <a16:creationId xmlns:a16="http://schemas.microsoft.com/office/drawing/2014/main" id="{01528E35-F780-4619-9304-1B2AC49AE9B8}"/>
                </a:ext>
              </a:extLst>
            </p:cNvPr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341;p40">
              <a:extLst>
                <a:ext uri="{FF2B5EF4-FFF2-40B4-BE49-F238E27FC236}">
                  <a16:creationId xmlns:a16="http://schemas.microsoft.com/office/drawing/2014/main" id="{EE4C5CA2-F993-4D17-9A74-1F1CECEF4523}"/>
                </a:ext>
              </a:extLst>
            </p:cNvPr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342;p40">
              <a:extLst>
                <a:ext uri="{FF2B5EF4-FFF2-40B4-BE49-F238E27FC236}">
                  <a16:creationId xmlns:a16="http://schemas.microsoft.com/office/drawing/2014/main" id="{9E0E5F17-ECD9-48FA-B499-5BCA017A3817}"/>
                </a:ext>
              </a:extLst>
            </p:cNvPr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343;p40">
              <a:extLst>
                <a:ext uri="{FF2B5EF4-FFF2-40B4-BE49-F238E27FC236}">
                  <a16:creationId xmlns:a16="http://schemas.microsoft.com/office/drawing/2014/main" id="{FC4264E7-58EA-4A05-8C5F-CF011BD4AFB9}"/>
                </a:ext>
              </a:extLst>
            </p:cNvPr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344;p40">
              <a:extLst>
                <a:ext uri="{FF2B5EF4-FFF2-40B4-BE49-F238E27FC236}">
                  <a16:creationId xmlns:a16="http://schemas.microsoft.com/office/drawing/2014/main" id="{013C3C99-4012-459B-91F7-0C5CADE8F4B5}"/>
                </a:ext>
              </a:extLst>
            </p:cNvPr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345;p40">
              <a:extLst>
                <a:ext uri="{FF2B5EF4-FFF2-40B4-BE49-F238E27FC236}">
                  <a16:creationId xmlns:a16="http://schemas.microsoft.com/office/drawing/2014/main" id="{807FE1CA-7885-4CA4-8BF8-137612BB2F2A}"/>
                </a:ext>
              </a:extLst>
            </p:cNvPr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346;p40">
              <a:extLst>
                <a:ext uri="{FF2B5EF4-FFF2-40B4-BE49-F238E27FC236}">
                  <a16:creationId xmlns:a16="http://schemas.microsoft.com/office/drawing/2014/main" id="{BA6EC2A4-6AEC-407E-A023-FC24F55FF8A3}"/>
                </a:ext>
              </a:extLst>
            </p:cNvPr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347;p40">
              <a:extLst>
                <a:ext uri="{FF2B5EF4-FFF2-40B4-BE49-F238E27FC236}">
                  <a16:creationId xmlns:a16="http://schemas.microsoft.com/office/drawing/2014/main" id="{649625B2-18E5-467F-AA94-CFB530C255B6}"/>
                </a:ext>
              </a:extLst>
            </p:cNvPr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348;p40">
              <a:extLst>
                <a:ext uri="{FF2B5EF4-FFF2-40B4-BE49-F238E27FC236}">
                  <a16:creationId xmlns:a16="http://schemas.microsoft.com/office/drawing/2014/main" id="{BD253A21-CBD1-47B3-9042-9F6BDECA8C37}"/>
                </a:ext>
              </a:extLst>
            </p:cNvPr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349;p40">
              <a:extLst>
                <a:ext uri="{FF2B5EF4-FFF2-40B4-BE49-F238E27FC236}">
                  <a16:creationId xmlns:a16="http://schemas.microsoft.com/office/drawing/2014/main" id="{164340FA-A428-4B7D-A711-3E69B2AD0B9E}"/>
                </a:ext>
              </a:extLst>
            </p:cNvPr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350;p40">
              <a:extLst>
                <a:ext uri="{FF2B5EF4-FFF2-40B4-BE49-F238E27FC236}">
                  <a16:creationId xmlns:a16="http://schemas.microsoft.com/office/drawing/2014/main" id="{9B3BD1E9-7E25-4C89-8B40-9FB0FC837DF3}"/>
                </a:ext>
              </a:extLst>
            </p:cNvPr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351;p40">
              <a:extLst>
                <a:ext uri="{FF2B5EF4-FFF2-40B4-BE49-F238E27FC236}">
                  <a16:creationId xmlns:a16="http://schemas.microsoft.com/office/drawing/2014/main" id="{4FF81C28-218D-431A-A6CE-CBD21C061865}"/>
                </a:ext>
              </a:extLst>
            </p:cNvPr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352;p40">
              <a:extLst>
                <a:ext uri="{FF2B5EF4-FFF2-40B4-BE49-F238E27FC236}">
                  <a16:creationId xmlns:a16="http://schemas.microsoft.com/office/drawing/2014/main" id="{A8857651-94CD-4711-9246-885CF7E5BA15}"/>
                </a:ext>
              </a:extLst>
            </p:cNvPr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353;p40">
              <a:extLst>
                <a:ext uri="{FF2B5EF4-FFF2-40B4-BE49-F238E27FC236}">
                  <a16:creationId xmlns:a16="http://schemas.microsoft.com/office/drawing/2014/main" id="{A23208F1-97C1-41DF-86D7-DD23935A3DCB}"/>
                </a:ext>
              </a:extLst>
            </p:cNvPr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354;p40">
              <a:extLst>
                <a:ext uri="{FF2B5EF4-FFF2-40B4-BE49-F238E27FC236}">
                  <a16:creationId xmlns:a16="http://schemas.microsoft.com/office/drawing/2014/main" id="{28B8F324-3B1A-4B61-9355-2794054A1007}"/>
                </a:ext>
              </a:extLst>
            </p:cNvPr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355;p40">
              <a:extLst>
                <a:ext uri="{FF2B5EF4-FFF2-40B4-BE49-F238E27FC236}">
                  <a16:creationId xmlns:a16="http://schemas.microsoft.com/office/drawing/2014/main" id="{E68D196C-BCB7-4105-ACA5-2FBDD35615C2}"/>
                </a:ext>
              </a:extLst>
            </p:cNvPr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356;p40">
              <a:extLst>
                <a:ext uri="{FF2B5EF4-FFF2-40B4-BE49-F238E27FC236}">
                  <a16:creationId xmlns:a16="http://schemas.microsoft.com/office/drawing/2014/main" id="{65CD70FD-5DB7-417D-85C0-30AC54CDA264}"/>
                </a:ext>
              </a:extLst>
            </p:cNvPr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357;p40">
              <a:extLst>
                <a:ext uri="{FF2B5EF4-FFF2-40B4-BE49-F238E27FC236}">
                  <a16:creationId xmlns:a16="http://schemas.microsoft.com/office/drawing/2014/main" id="{650D70D1-6FF0-4470-B4A3-D987695B6784}"/>
                </a:ext>
              </a:extLst>
            </p:cNvPr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358;p40">
              <a:extLst>
                <a:ext uri="{FF2B5EF4-FFF2-40B4-BE49-F238E27FC236}">
                  <a16:creationId xmlns:a16="http://schemas.microsoft.com/office/drawing/2014/main" id="{7655023F-EA86-4CC3-BB1B-1E99FBFE4AB0}"/>
                </a:ext>
              </a:extLst>
            </p:cNvPr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359;p40">
              <a:extLst>
                <a:ext uri="{FF2B5EF4-FFF2-40B4-BE49-F238E27FC236}">
                  <a16:creationId xmlns:a16="http://schemas.microsoft.com/office/drawing/2014/main" id="{5937F180-FF58-4B28-A9E8-BE20E2E511C5}"/>
                </a:ext>
              </a:extLst>
            </p:cNvPr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360;p40">
              <a:extLst>
                <a:ext uri="{FF2B5EF4-FFF2-40B4-BE49-F238E27FC236}">
                  <a16:creationId xmlns:a16="http://schemas.microsoft.com/office/drawing/2014/main" id="{F32E8C1D-C54D-482A-B3A5-FBCE7398F9C0}"/>
                </a:ext>
              </a:extLst>
            </p:cNvPr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361;p40">
              <a:extLst>
                <a:ext uri="{FF2B5EF4-FFF2-40B4-BE49-F238E27FC236}">
                  <a16:creationId xmlns:a16="http://schemas.microsoft.com/office/drawing/2014/main" id="{BE1547DB-23B5-49DC-BA6F-6C226C728528}"/>
                </a:ext>
              </a:extLst>
            </p:cNvPr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362;p40">
              <a:extLst>
                <a:ext uri="{FF2B5EF4-FFF2-40B4-BE49-F238E27FC236}">
                  <a16:creationId xmlns:a16="http://schemas.microsoft.com/office/drawing/2014/main" id="{C5B738E3-B01D-47BF-A35A-F80721F88A2B}"/>
                </a:ext>
              </a:extLst>
            </p:cNvPr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363;p40">
              <a:extLst>
                <a:ext uri="{FF2B5EF4-FFF2-40B4-BE49-F238E27FC236}">
                  <a16:creationId xmlns:a16="http://schemas.microsoft.com/office/drawing/2014/main" id="{C0ABC94E-EDFA-482F-BB7A-6345C8C4EA5C}"/>
                </a:ext>
              </a:extLst>
            </p:cNvPr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364;p40">
              <a:extLst>
                <a:ext uri="{FF2B5EF4-FFF2-40B4-BE49-F238E27FC236}">
                  <a16:creationId xmlns:a16="http://schemas.microsoft.com/office/drawing/2014/main" id="{DA8C331A-4623-4E9F-9A34-93FFC54AB674}"/>
                </a:ext>
              </a:extLst>
            </p:cNvPr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365;p40">
              <a:extLst>
                <a:ext uri="{FF2B5EF4-FFF2-40B4-BE49-F238E27FC236}">
                  <a16:creationId xmlns:a16="http://schemas.microsoft.com/office/drawing/2014/main" id="{CFF58701-329B-4859-A47F-647C075575CE}"/>
                </a:ext>
              </a:extLst>
            </p:cNvPr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366;p40">
              <a:extLst>
                <a:ext uri="{FF2B5EF4-FFF2-40B4-BE49-F238E27FC236}">
                  <a16:creationId xmlns:a16="http://schemas.microsoft.com/office/drawing/2014/main" id="{BA6353E6-523E-4C4B-BD18-A402A18F3EBA}"/>
                </a:ext>
              </a:extLst>
            </p:cNvPr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367;p40">
              <a:extLst>
                <a:ext uri="{FF2B5EF4-FFF2-40B4-BE49-F238E27FC236}">
                  <a16:creationId xmlns:a16="http://schemas.microsoft.com/office/drawing/2014/main" id="{09CD67AA-AFCF-43CC-B744-D5FE9AFE5097}"/>
                </a:ext>
              </a:extLst>
            </p:cNvPr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368;p40">
              <a:extLst>
                <a:ext uri="{FF2B5EF4-FFF2-40B4-BE49-F238E27FC236}">
                  <a16:creationId xmlns:a16="http://schemas.microsoft.com/office/drawing/2014/main" id="{0F42A4A7-6A4A-4F06-8B14-357181BCDE7E}"/>
                </a:ext>
              </a:extLst>
            </p:cNvPr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369;p40">
              <a:extLst>
                <a:ext uri="{FF2B5EF4-FFF2-40B4-BE49-F238E27FC236}">
                  <a16:creationId xmlns:a16="http://schemas.microsoft.com/office/drawing/2014/main" id="{EE60EC97-F3A5-4233-AB90-CC8501621FAC}"/>
                </a:ext>
              </a:extLst>
            </p:cNvPr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370;p40">
              <a:extLst>
                <a:ext uri="{FF2B5EF4-FFF2-40B4-BE49-F238E27FC236}">
                  <a16:creationId xmlns:a16="http://schemas.microsoft.com/office/drawing/2014/main" id="{E2E490BB-F25E-43C5-90A6-3364BA275E70}"/>
                </a:ext>
              </a:extLst>
            </p:cNvPr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371;p40">
              <a:extLst>
                <a:ext uri="{FF2B5EF4-FFF2-40B4-BE49-F238E27FC236}">
                  <a16:creationId xmlns:a16="http://schemas.microsoft.com/office/drawing/2014/main" id="{03E559F5-F7FD-4615-921A-8DE168D2DA8E}"/>
                </a:ext>
              </a:extLst>
            </p:cNvPr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372;p40">
              <a:extLst>
                <a:ext uri="{FF2B5EF4-FFF2-40B4-BE49-F238E27FC236}">
                  <a16:creationId xmlns:a16="http://schemas.microsoft.com/office/drawing/2014/main" id="{74F0FB4C-1E7F-4B13-BD46-FA2042EF6B48}"/>
                </a:ext>
              </a:extLst>
            </p:cNvPr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373;p40">
              <a:extLst>
                <a:ext uri="{FF2B5EF4-FFF2-40B4-BE49-F238E27FC236}">
                  <a16:creationId xmlns:a16="http://schemas.microsoft.com/office/drawing/2014/main" id="{F4FC3369-7414-446F-9189-6F929AAB67BC}"/>
                </a:ext>
              </a:extLst>
            </p:cNvPr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374;p40">
              <a:extLst>
                <a:ext uri="{FF2B5EF4-FFF2-40B4-BE49-F238E27FC236}">
                  <a16:creationId xmlns:a16="http://schemas.microsoft.com/office/drawing/2014/main" id="{4214CC43-7361-495C-B7F1-23B391743748}"/>
                </a:ext>
              </a:extLst>
            </p:cNvPr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375;p40">
              <a:extLst>
                <a:ext uri="{FF2B5EF4-FFF2-40B4-BE49-F238E27FC236}">
                  <a16:creationId xmlns:a16="http://schemas.microsoft.com/office/drawing/2014/main" id="{3413DC69-CADC-401D-8C76-DC9F28498D6C}"/>
                </a:ext>
              </a:extLst>
            </p:cNvPr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376;p40">
              <a:extLst>
                <a:ext uri="{FF2B5EF4-FFF2-40B4-BE49-F238E27FC236}">
                  <a16:creationId xmlns:a16="http://schemas.microsoft.com/office/drawing/2014/main" id="{510A5F5E-A273-4061-B433-ADA6DC4EB4E8}"/>
                </a:ext>
              </a:extLst>
            </p:cNvPr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377;p40">
              <a:extLst>
                <a:ext uri="{FF2B5EF4-FFF2-40B4-BE49-F238E27FC236}">
                  <a16:creationId xmlns:a16="http://schemas.microsoft.com/office/drawing/2014/main" id="{061F7656-D656-4AC0-8A87-F33C462F99B2}"/>
                </a:ext>
              </a:extLst>
            </p:cNvPr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378;p40">
              <a:extLst>
                <a:ext uri="{FF2B5EF4-FFF2-40B4-BE49-F238E27FC236}">
                  <a16:creationId xmlns:a16="http://schemas.microsoft.com/office/drawing/2014/main" id="{F00F8611-9D98-4CC0-9418-DDC054A4F7B1}"/>
                </a:ext>
              </a:extLst>
            </p:cNvPr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379;p40">
              <a:extLst>
                <a:ext uri="{FF2B5EF4-FFF2-40B4-BE49-F238E27FC236}">
                  <a16:creationId xmlns:a16="http://schemas.microsoft.com/office/drawing/2014/main" id="{DC8EC5B9-CAE0-4210-941F-A02C70AF87B3}"/>
                </a:ext>
              </a:extLst>
            </p:cNvPr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380;p40">
              <a:extLst>
                <a:ext uri="{FF2B5EF4-FFF2-40B4-BE49-F238E27FC236}">
                  <a16:creationId xmlns:a16="http://schemas.microsoft.com/office/drawing/2014/main" id="{4793704A-3E58-414A-AEB1-377C4753110E}"/>
                </a:ext>
              </a:extLst>
            </p:cNvPr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381;p40">
              <a:extLst>
                <a:ext uri="{FF2B5EF4-FFF2-40B4-BE49-F238E27FC236}">
                  <a16:creationId xmlns:a16="http://schemas.microsoft.com/office/drawing/2014/main" id="{97952C95-CCFC-4983-8636-BF58942F8C28}"/>
                </a:ext>
              </a:extLst>
            </p:cNvPr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382;p40">
              <a:extLst>
                <a:ext uri="{FF2B5EF4-FFF2-40B4-BE49-F238E27FC236}">
                  <a16:creationId xmlns:a16="http://schemas.microsoft.com/office/drawing/2014/main" id="{1D2952F2-560B-4D01-93D9-C1F63712B2E0}"/>
                </a:ext>
              </a:extLst>
            </p:cNvPr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383;p40">
              <a:extLst>
                <a:ext uri="{FF2B5EF4-FFF2-40B4-BE49-F238E27FC236}">
                  <a16:creationId xmlns:a16="http://schemas.microsoft.com/office/drawing/2014/main" id="{827C521A-F9BC-429E-A8F9-2BC265DA7E3C}"/>
                </a:ext>
              </a:extLst>
            </p:cNvPr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384;p40">
              <a:extLst>
                <a:ext uri="{FF2B5EF4-FFF2-40B4-BE49-F238E27FC236}">
                  <a16:creationId xmlns:a16="http://schemas.microsoft.com/office/drawing/2014/main" id="{0582BBD9-8747-4537-8656-51904BDB5CD9}"/>
                </a:ext>
              </a:extLst>
            </p:cNvPr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385;p40">
              <a:extLst>
                <a:ext uri="{FF2B5EF4-FFF2-40B4-BE49-F238E27FC236}">
                  <a16:creationId xmlns:a16="http://schemas.microsoft.com/office/drawing/2014/main" id="{3AA6DE0E-525F-4E06-9217-DC9DA59B0C4E}"/>
                </a:ext>
              </a:extLst>
            </p:cNvPr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386;p40">
              <a:extLst>
                <a:ext uri="{FF2B5EF4-FFF2-40B4-BE49-F238E27FC236}">
                  <a16:creationId xmlns:a16="http://schemas.microsoft.com/office/drawing/2014/main" id="{8EEB94A2-925C-4C9A-9BAE-F354215059F1}"/>
                </a:ext>
              </a:extLst>
            </p:cNvPr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387;p40">
              <a:extLst>
                <a:ext uri="{FF2B5EF4-FFF2-40B4-BE49-F238E27FC236}">
                  <a16:creationId xmlns:a16="http://schemas.microsoft.com/office/drawing/2014/main" id="{A8168A1B-5B98-428E-9547-9F47115BBF0A}"/>
                </a:ext>
              </a:extLst>
            </p:cNvPr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388;p40">
              <a:extLst>
                <a:ext uri="{FF2B5EF4-FFF2-40B4-BE49-F238E27FC236}">
                  <a16:creationId xmlns:a16="http://schemas.microsoft.com/office/drawing/2014/main" id="{64704A74-6E5E-41EF-B0FA-90AA639A8DFF}"/>
                </a:ext>
              </a:extLst>
            </p:cNvPr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389;p40">
              <a:extLst>
                <a:ext uri="{FF2B5EF4-FFF2-40B4-BE49-F238E27FC236}">
                  <a16:creationId xmlns:a16="http://schemas.microsoft.com/office/drawing/2014/main" id="{A6E859CE-8D10-4F67-9685-923C30B42F5B}"/>
                </a:ext>
              </a:extLst>
            </p:cNvPr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390;p40">
              <a:extLst>
                <a:ext uri="{FF2B5EF4-FFF2-40B4-BE49-F238E27FC236}">
                  <a16:creationId xmlns:a16="http://schemas.microsoft.com/office/drawing/2014/main" id="{93B77379-BD71-4A01-9CD7-34378AC68081}"/>
                </a:ext>
              </a:extLst>
            </p:cNvPr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391;p40">
              <a:extLst>
                <a:ext uri="{FF2B5EF4-FFF2-40B4-BE49-F238E27FC236}">
                  <a16:creationId xmlns:a16="http://schemas.microsoft.com/office/drawing/2014/main" id="{7E367892-2765-40C0-A2AA-DBB7F8E1FF27}"/>
                </a:ext>
              </a:extLst>
            </p:cNvPr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392;p40">
              <a:extLst>
                <a:ext uri="{FF2B5EF4-FFF2-40B4-BE49-F238E27FC236}">
                  <a16:creationId xmlns:a16="http://schemas.microsoft.com/office/drawing/2014/main" id="{285A0F6B-366F-4DCC-9E3B-F6D756E5F262}"/>
                </a:ext>
              </a:extLst>
            </p:cNvPr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393;p40">
              <a:extLst>
                <a:ext uri="{FF2B5EF4-FFF2-40B4-BE49-F238E27FC236}">
                  <a16:creationId xmlns:a16="http://schemas.microsoft.com/office/drawing/2014/main" id="{A3CCF63E-0191-40D1-9AA1-53A222E1B758}"/>
                </a:ext>
              </a:extLst>
            </p:cNvPr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394;p40">
              <a:extLst>
                <a:ext uri="{FF2B5EF4-FFF2-40B4-BE49-F238E27FC236}">
                  <a16:creationId xmlns:a16="http://schemas.microsoft.com/office/drawing/2014/main" id="{8C916F4B-C641-43F0-B9FE-CFF068A80517}"/>
                </a:ext>
              </a:extLst>
            </p:cNvPr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395;p40">
              <a:extLst>
                <a:ext uri="{FF2B5EF4-FFF2-40B4-BE49-F238E27FC236}">
                  <a16:creationId xmlns:a16="http://schemas.microsoft.com/office/drawing/2014/main" id="{16C0469A-1D80-46D3-B350-906615E0886A}"/>
                </a:ext>
              </a:extLst>
            </p:cNvPr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396;p40">
              <a:extLst>
                <a:ext uri="{FF2B5EF4-FFF2-40B4-BE49-F238E27FC236}">
                  <a16:creationId xmlns:a16="http://schemas.microsoft.com/office/drawing/2014/main" id="{78C5EC5C-341F-4A4D-8709-78A60C30B3AF}"/>
                </a:ext>
              </a:extLst>
            </p:cNvPr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397;p40">
              <a:extLst>
                <a:ext uri="{FF2B5EF4-FFF2-40B4-BE49-F238E27FC236}">
                  <a16:creationId xmlns:a16="http://schemas.microsoft.com/office/drawing/2014/main" id="{A5C4CF20-0FD9-4893-8753-8B3369BEBA57}"/>
                </a:ext>
              </a:extLst>
            </p:cNvPr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398;p40">
              <a:extLst>
                <a:ext uri="{FF2B5EF4-FFF2-40B4-BE49-F238E27FC236}">
                  <a16:creationId xmlns:a16="http://schemas.microsoft.com/office/drawing/2014/main" id="{3B383D1A-E9DD-4419-8C68-BFDFF3311A89}"/>
                </a:ext>
              </a:extLst>
            </p:cNvPr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399;p40">
              <a:extLst>
                <a:ext uri="{FF2B5EF4-FFF2-40B4-BE49-F238E27FC236}">
                  <a16:creationId xmlns:a16="http://schemas.microsoft.com/office/drawing/2014/main" id="{DBAB60E6-70C4-4FF8-8FAE-37674A5F9895}"/>
                </a:ext>
              </a:extLst>
            </p:cNvPr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400;p40">
              <a:extLst>
                <a:ext uri="{FF2B5EF4-FFF2-40B4-BE49-F238E27FC236}">
                  <a16:creationId xmlns:a16="http://schemas.microsoft.com/office/drawing/2014/main" id="{688A3326-925B-47DC-964A-C91EBCB3BF64}"/>
                </a:ext>
              </a:extLst>
            </p:cNvPr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401;p40">
              <a:extLst>
                <a:ext uri="{FF2B5EF4-FFF2-40B4-BE49-F238E27FC236}">
                  <a16:creationId xmlns:a16="http://schemas.microsoft.com/office/drawing/2014/main" id="{4FBE30F5-8F1A-40F0-96AE-8B00D3C4C0A0}"/>
                </a:ext>
              </a:extLst>
            </p:cNvPr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402;p40">
              <a:extLst>
                <a:ext uri="{FF2B5EF4-FFF2-40B4-BE49-F238E27FC236}">
                  <a16:creationId xmlns:a16="http://schemas.microsoft.com/office/drawing/2014/main" id="{8D88AA0F-91FB-476A-8E69-BC089EDF68A7}"/>
                </a:ext>
              </a:extLst>
            </p:cNvPr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403;p40">
              <a:extLst>
                <a:ext uri="{FF2B5EF4-FFF2-40B4-BE49-F238E27FC236}">
                  <a16:creationId xmlns:a16="http://schemas.microsoft.com/office/drawing/2014/main" id="{92A13D97-CB93-44DF-A15D-D4DDC13BB924}"/>
                </a:ext>
              </a:extLst>
            </p:cNvPr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404;p40">
              <a:extLst>
                <a:ext uri="{FF2B5EF4-FFF2-40B4-BE49-F238E27FC236}">
                  <a16:creationId xmlns:a16="http://schemas.microsoft.com/office/drawing/2014/main" id="{B3F6ACA3-FC07-4B42-B393-D6F8503E3398}"/>
                </a:ext>
              </a:extLst>
            </p:cNvPr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405;p40">
              <a:extLst>
                <a:ext uri="{FF2B5EF4-FFF2-40B4-BE49-F238E27FC236}">
                  <a16:creationId xmlns:a16="http://schemas.microsoft.com/office/drawing/2014/main" id="{A3CF6BD4-5AAF-45CD-963E-05A4B4E87ED7}"/>
                </a:ext>
              </a:extLst>
            </p:cNvPr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406;p40">
              <a:extLst>
                <a:ext uri="{FF2B5EF4-FFF2-40B4-BE49-F238E27FC236}">
                  <a16:creationId xmlns:a16="http://schemas.microsoft.com/office/drawing/2014/main" id="{74211914-D4F1-4620-B8F8-53EDFC59C532}"/>
                </a:ext>
              </a:extLst>
            </p:cNvPr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407;p40">
              <a:extLst>
                <a:ext uri="{FF2B5EF4-FFF2-40B4-BE49-F238E27FC236}">
                  <a16:creationId xmlns:a16="http://schemas.microsoft.com/office/drawing/2014/main" id="{470927CB-4E47-4231-BB1D-271AE703A177}"/>
                </a:ext>
              </a:extLst>
            </p:cNvPr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408;p40">
              <a:extLst>
                <a:ext uri="{FF2B5EF4-FFF2-40B4-BE49-F238E27FC236}">
                  <a16:creationId xmlns:a16="http://schemas.microsoft.com/office/drawing/2014/main" id="{D8D07355-F95C-4995-8DDB-A88F78060B5B}"/>
                </a:ext>
              </a:extLst>
            </p:cNvPr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409;p40">
              <a:extLst>
                <a:ext uri="{FF2B5EF4-FFF2-40B4-BE49-F238E27FC236}">
                  <a16:creationId xmlns:a16="http://schemas.microsoft.com/office/drawing/2014/main" id="{A397151B-0ABE-4636-A8DC-FD18244AD0EC}"/>
                </a:ext>
              </a:extLst>
            </p:cNvPr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410;p40">
              <a:extLst>
                <a:ext uri="{FF2B5EF4-FFF2-40B4-BE49-F238E27FC236}">
                  <a16:creationId xmlns:a16="http://schemas.microsoft.com/office/drawing/2014/main" id="{2C205963-B53D-45EF-A360-CA51C16B938B}"/>
                </a:ext>
              </a:extLst>
            </p:cNvPr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411;p40">
              <a:extLst>
                <a:ext uri="{FF2B5EF4-FFF2-40B4-BE49-F238E27FC236}">
                  <a16:creationId xmlns:a16="http://schemas.microsoft.com/office/drawing/2014/main" id="{A8249838-25CE-4FE1-99BD-C0E7B192FE7C}"/>
                </a:ext>
              </a:extLst>
            </p:cNvPr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412;p40">
              <a:extLst>
                <a:ext uri="{FF2B5EF4-FFF2-40B4-BE49-F238E27FC236}">
                  <a16:creationId xmlns:a16="http://schemas.microsoft.com/office/drawing/2014/main" id="{A8077227-6835-484C-9FB1-B3F3E20A8665}"/>
                </a:ext>
              </a:extLst>
            </p:cNvPr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413;p40">
              <a:extLst>
                <a:ext uri="{FF2B5EF4-FFF2-40B4-BE49-F238E27FC236}">
                  <a16:creationId xmlns:a16="http://schemas.microsoft.com/office/drawing/2014/main" id="{60D87901-5294-47A0-B30B-FF63690D5595}"/>
                </a:ext>
              </a:extLst>
            </p:cNvPr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414;p40">
              <a:extLst>
                <a:ext uri="{FF2B5EF4-FFF2-40B4-BE49-F238E27FC236}">
                  <a16:creationId xmlns:a16="http://schemas.microsoft.com/office/drawing/2014/main" id="{86C2CE2F-208D-4549-BD84-B526D9EADB28}"/>
                </a:ext>
              </a:extLst>
            </p:cNvPr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415;p40">
              <a:extLst>
                <a:ext uri="{FF2B5EF4-FFF2-40B4-BE49-F238E27FC236}">
                  <a16:creationId xmlns:a16="http://schemas.microsoft.com/office/drawing/2014/main" id="{9CA0C6EE-B1C3-48F6-AAAD-ADB23F00973A}"/>
                </a:ext>
              </a:extLst>
            </p:cNvPr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416;p40">
              <a:extLst>
                <a:ext uri="{FF2B5EF4-FFF2-40B4-BE49-F238E27FC236}">
                  <a16:creationId xmlns:a16="http://schemas.microsoft.com/office/drawing/2014/main" id="{E88AC992-A590-40F9-A77D-E360581EE333}"/>
                </a:ext>
              </a:extLst>
            </p:cNvPr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417;p40">
              <a:extLst>
                <a:ext uri="{FF2B5EF4-FFF2-40B4-BE49-F238E27FC236}">
                  <a16:creationId xmlns:a16="http://schemas.microsoft.com/office/drawing/2014/main" id="{C615D2DB-33FD-4B6D-9B14-531A45F893FC}"/>
                </a:ext>
              </a:extLst>
            </p:cNvPr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418;p40">
              <a:extLst>
                <a:ext uri="{FF2B5EF4-FFF2-40B4-BE49-F238E27FC236}">
                  <a16:creationId xmlns:a16="http://schemas.microsoft.com/office/drawing/2014/main" id="{F7B64591-C792-4422-903E-E9520F26E337}"/>
                </a:ext>
              </a:extLst>
            </p:cNvPr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419;p40">
              <a:extLst>
                <a:ext uri="{FF2B5EF4-FFF2-40B4-BE49-F238E27FC236}">
                  <a16:creationId xmlns:a16="http://schemas.microsoft.com/office/drawing/2014/main" id="{DEA06381-7DB7-48C7-94D7-00D33079ABAD}"/>
                </a:ext>
              </a:extLst>
            </p:cNvPr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420;p40">
              <a:extLst>
                <a:ext uri="{FF2B5EF4-FFF2-40B4-BE49-F238E27FC236}">
                  <a16:creationId xmlns:a16="http://schemas.microsoft.com/office/drawing/2014/main" id="{EE2732DA-EA51-4134-80FD-6EC3B30442B5}"/>
                </a:ext>
              </a:extLst>
            </p:cNvPr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421;p40">
              <a:extLst>
                <a:ext uri="{FF2B5EF4-FFF2-40B4-BE49-F238E27FC236}">
                  <a16:creationId xmlns:a16="http://schemas.microsoft.com/office/drawing/2014/main" id="{D6C7A545-BA58-42F5-9E49-1EF1D2F38E8B}"/>
                </a:ext>
              </a:extLst>
            </p:cNvPr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422;p40">
              <a:extLst>
                <a:ext uri="{FF2B5EF4-FFF2-40B4-BE49-F238E27FC236}">
                  <a16:creationId xmlns:a16="http://schemas.microsoft.com/office/drawing/2014/main" id="{FA79E206-7152-4387-A61D-2CD2F4511593}"/>
                </a:ext>
              </a:extLst>
            </p:cNvPr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423;p40">
              <a:extLst>
                <a:ext uri="{FF2B5EF4-FFF2-40B4-BE49-F238E27FC236}">
                  <a16:creationId xmlns:a16="http://schemas.microsoft.com/office/drawing/2014/main" id="{6B2BCBF5-CAB3-4900-9BCC-D889DE95C3C0}"/>
                </a:ext>
              </a:extLst>
            </p:cNvPr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424;p40">
              <a:extLst>
                <a:ext uri="{FF2B5EF4-FFF2-40B4-BE49-F238E27FC236}">
                  <a16:creationId xmlns:a16="http://schemas.microsoft.com/office/drawing/2014/main" id="{6F93C235-B682-4831-8BC9-724E57B38579}"/>
                </a:ext>
              </a:extLst>
            </p:cNvPr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425;p40">
              <a:extLst>
                <a:ext uri="{FF2B5EF4-FFF2-40B4-BE49-F238E27FC236}">
                  <a16:creationId xmlns:a16="http://schemas.microsoft.com/office/drawing/2014/main" id="{8AB60FFD-F6B3-48A3-83D4-C81C9C1235A4}"/>
                </a:ext>
              </a:extLst>
            </p:cNvPr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426;p40">
              <a:extLst>
                <a:ext uri="{FF2B5EF4-FFF2-40B4-BE49-F238E27FC236}">
                  <a16:creationId xmlns:a16="http://schemas.microsoft.com/office/drawing/2014/main" id="{62584433-AFDE-4EE2-AEF8-933482BD2367}"/>
                </a:ext>
              </a:extLst>
            </p:cNvPr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427;p40">
              <a:extLst>
                <a:ext uri="{FF2B5EF4-FFF2-40B4-BE49-F238E27FC236}">
                  <a16:creationId xmlns:a16="http://schemas.microsoft.com/office/drawing/2014/main" id="{2BC23E8C-127A-412F-80A2-88CDA4ECC3F7}"/>
                </a:ext>
              </a:extLst>
            </p:cNvPr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428;p40">
              <a:extLst>
                <a:ext uri="{FF2B5EF4-FFF2-40B4-BE49-F238E27FC236}">
                  <a16:creationId xmlns:a16="http://schemas.microsoft.com/office/drawing/2014/main" id="{F6F040C8-1830-4C64-9781-D1FF15891D58}"/>
                </a:ext>
              </a:extLst>
            </p:cNvPr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429;p40">
              <a:extLst>
                <a:ext uri="{FF2B5EF4-FFF2-40B4-BE49-F238E27FC236}">
                  <a16:creationId xmlns:a16="http://schemas.microsoft.com/office/drawing/2014/main" id="{C6DBE2C9-710D-41B9-BB30-974A49696E87}"/>
                </a:ext>
              </a:extLst>
            </p:cNvPr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430;p40">
              <a:extLst>
                <a:ext uri="{FF2B5EF4-FFF2-40B4-BE49-F238E27FC236}">
                  <a16:creationId xmlns:a16="http://schemas.microsoft.com/office/drawing/2014/main" id="{96254375-77CD-467E-85E2-DF5B3230FDAC}"/>
                </a:ext>
              </a:extLst>
            </p:cNvPr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431;p40">
              <a:extLst>
                <a:ext uri="{FF2B5EF4-FFF2-40B4-BE49-F238E27FC236}">
                  <a16:creationId xmlns:a16="http://schemas.microsoft.com/office/drawing/2014/main" id="{6BF44648-AB06-4CEC-AD2A-59522996B124}"/>
                </a:ext>
              </a:extLst>
            </p:cNvPr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432;p40">
              <a:extLst>
                <a:ext uri="{FF2B5EF4-FFF2-40B4-BE49-F238E27FC236}">
                  <a16:creationId xmlns:a16="http://schemas.microsoft.com/office/drawing/2014/main" id="{BFEEA7DC-B229-4F8A-B185-31320DAE19DC}"/>
                </a:ext>
              </a:extLst>
            </p:cNvPr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433;p40">
              <a:extLst>
                <a:ext uri="{FF2B5EF4-FFF2-40B4-BE49-F238E27FC236}">
                  <a16:creationId xmlns:a16="http://schemas.microsoft.com/office/drawing/2014/main" id="{FB5D2F8B-8265-4BEF-8997-2D24565246EB}"/>
                </a:ext>
              </a:extLst>
            </p:cNvPr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434;p40">
              <a:extLst>
                <a:ext uri="{FF2B5EF4-FFF2-40B4-BE49-F238E27FC236}">
                  <a16:creationId xmlns:a16="http://schemas.microsoft.com/office/drawing/2014/main" id="{3BF0F7F5-F102-41C5-A06C-30BDF6A824B1}"/>
                </a:ext>
              </a:extLst>
            </p:cNvPr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435;p40">
              <a:extLst>
                <a:ext uri="{FF2B5EF4-FFF2-40B4-BE49-F238E27FC236}">
                  <a16:creationId xmlns:a16="http://schemas.microsoft.com/office/drawing/2014/main" id="{AEE1D4AD-E033-458F-92C5-C349E2B4503C}"/>
                </a:ext>
              </a:extLst>
            </p:cNvPr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436;p40">
              <a:extLst>
                <a:ext uri="{FF2B5EF4-FFF2-40B4-BE49-F238E27FC236}">
                  <a16:creationId xmlns:a16="http://schemas.microsoft.com/office/drawing/2014/main" id="{AE6D2B02-37BD-44CC-92AA-B9A34A88F08B}"/>
                </a:ext>
              </a:extLst>
            </p:cNvPr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437;p40">
              <a:extLst>
                <a:ext uri="{FF2B5EF4-FFF2-40B4-BE49-F238E27FC236}">
                  <a16:creationId xmlns:a16="http://schemas.microsoft.com/office/drawing/2014/main" id="{12DEA6F8-6DBE-423E-B9B7-32E6D2DD281E}"/>
                </a:ext>
              </a:extLst>
            </p:cNvPr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438;p40">
              <a:extLst>
                <a:ext uri="{FF2B5EF4-FFF2-40B4-BE49-F238E27FC236}">
                  <a16:creationId xmlns:a16="http://schemas.microsoft.com/office/drawing/2014/main" id="{362DC8D8-0DFA-4F2B-B6FE-19164200822E}"/>
                </a:ext>
              </a:extLst>
            </p:cNvPr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439;p40">
              <a:extLst>
                <a:ext uri="{FF2B5EF4-FFF2-40B4-BE49-F238E27FC236}">
                  <a16:creationId xmlns:a16="http://schemas.microsoft.com/office/drawing/2014/main" id="{4107E464-AE9D-4304-B2C0-392597AB0C75}"/>
                </a:ext>
              </a:extLst>
            </p:cNvPr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440;p40">
              <a:extLst>
                <a:ext uri="{FF2B5EF4-FFF2-40B4-BE49-F238E27FC236}">
                  <a16:creationId xmlns:a16="http://schemas.microsoft.com/office/drawing/2014/main" id="{768C908F-990D-40F5-9937-87C0DB55EBDE}"/>
                </a:ext>
              </a:extLst>
            </p:cNvPr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441;p40">
              <a:extLst>
                <a:ext uri="{FF2B5EF4-FFF2-40B4-BE49-F238E27FC236}">
                  <a16:creationId xmlns:a16="http://schemas.microsoft.com/office/drawing/2014/main" id="{38DD91DF-9D05-48C0-9804-5828B4A2CCD6}"/>
                </a:ext>
              </a:extLst>
            </p:cNvPr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442;p40">
              <a:extLst>
                <a:ext uri="{FF2B5EF4-FFF2-40B4-BE49-F238E27FC236}">
                  <a16:creationId xmlns:a16="http://schemas.microsoft.com/office/drawing/2014/main" id="{BBE0083B-F2E1-49AE-A5A7-4834C2B0F224}"/>
                </a:ext>
              </a:extLst>
            </p:cNvPr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443;p40">
              <a:extLst>
                <a:ext uri="{FF2B5EF4-FFF2-40B4-BE49-F238E27FC236}">
                  <a16:creationId xmlns:a16="http://schemas.microsoft.com/office/drawing/2014/main" id="{76359E24-044D-4F67-91E5-48C92084A9BF}"/>
                </a:ext>
              </a:extLst>
            </p:cNvPr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444;p40">
              <a:extLst>
                <a:ext uri="{FF2B5EF4-FFF2-40B4-BE49-F238E27FC236}">
                  <a16:creationId xmlns:a16="http://schemas.microsoft.com/office/drawing/2014/main" id="{00C85720-F398-41D0-88D0-8AA65EF764D7}"/>
                </a:ext>
              </a:extLst>
            </p:cNvPr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6" name="Picture 4" descr="School Vector illustration EPS. Download here: graphicriver.net ...">
            <a:hlinkClick r:id="rId3" action="ppaction://hlinksldjump"/>
            <a:extLst>
              <a:ext uri="{FF2B5EF4-FFF2-40B4-BE49-F238E27FC236}">
                <a16:creationId xmlns:a16="http://schemas.microsoft.com/office/drawing/2014/main" id="{5B27CDE6-7FA2-4EA9-BB38-892FCF5C05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0" t="20003" r="7121" b="9889"/>
          <a:stretch/>
        </p:blipFill>
        <p:spPr bwMode="auto">
          <a:xfrm>
            <a:off x="5867110" y="3765517"/>
            <a:ext cx="1981410" cy="121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9795276D-E4D7-496B-AA5F-1D56E7CA7B73}"/>
              </a:ext>
            </a:extLst>
          </p:cNvPr>
          <p:cNvGrpSpPr/>
          <p:nvPr/>
        </p:nvGrpSpPr>
        <p:grpSpPr>
          <a:xfrm>
            <a:off x="1930201" y="166879"/>
            <a:ext cx="5409627" cy="4162429"/>
            <a:chOff x="1166840" y="388342"/>
            <a:chExt cx="5873052" cy="3473857"/>
          </a:xfrm>
        </p:grpSpPr>
        <p:sp>
          <p:nvSpPr>
            <p:cNvPr id="24" name="Google Shape;772;p37">
              <a:extLst>
                <a:ext uri="{FF2B5EF4-FFF2-40B4-BE49-F238E27FC236}">
                  <a16:creationId xmlns:a16="http://schemas.microsoft.com/office/drawing/2014/main" id="{C260A707-2139-42A5-80F8-C7A75A06715E}"/>
                </a:ext>
              </a:extLst>
            </p:cNvPr>
            <p:cNvSpPr/>
            <p:nvPr/>
          </p:nvSpPr>
          <p:spPr>
            <a:xfrm>
              <a:off x="1166840" y="388342"/>
              <a:ext cx="5873052" cy="3473857"/>
            </a:xfrm>
            <a:custGeom>
              <a:avLst/>
              <a:gdLst/>
              <a:ahLst/>
              <a:cxnLst/>
              <a:rect l="l" t="t" r="r" b="b"/>
              <a:pathLst>
                <a:path w="41196" h="24472" extrusionOk="0">
                  <a:moveTo>
                    <a:pt x="31308" y="1"/>
                  </a:moveTo>
                  <a:cubicBezTo>
                    <a:pt x="29606" y="1"/>
                    <a:pt x="28275" y="246"/>
                    <a:pt x="28275" y="246"/>
                  </a:cubicBezTo>
                  <a:cubicBezTo>
                    <a:pt x="28275" y="246"/>
                    <a:pt x="6719" y="655"/>
                    <a:pt x="4566" y="3261"/>
                  </a:cubicBezTo>
                  <a:cubicBezTo>
                    <a:pt x="2412" y="5888"/>
                    <a:pt x="0" y="18335"/>
                    <a:pt x="8076" y="22168"/>
                  </a:cubicBezTo>
                  <a:cubicBezTo>
                    <a:pt x="11355" y="23716"/>
                    <a:pt x="16634" y="24471"/>
                    <a:pt x="21909" y="24471"/>
                  </a:cubicBezTo>
                  <a:cubicBezTo>
                    <a:pt x="29624" y="24471"/>
                    <a:pt x="37330" y="22855"/>
                    <a:pt x="38762" y="19734"/>
                  </a:cubicBezTo>
                  <a:cubicBezTo>
                    <a:pt x="41195" y="14523"/>
                    <a:pt x="39580" y="3261"/>
                    <a:pt x="36609" y="1258"/>
                  </a:cubicBezTo>
                  <a:cubicBezTo>
                    <a:pt x="35126" y="251"/>
                    <a:pt x="33028" y="1"/>
                    <a:pt x="31308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E972411-F264-417D-AD82-95967C403D1B}"/>
                </a:ext>
              </a:extLst>
            </p:cNvPr>
            <p:cNvSpPr txBox="1"/>
            <p:nvPr/>
          </p:nvSpPr>
          <p:spPr>
            <a:xfrm>
              <a:off x="1681280" y="1341803"/>
              <a:ext cx="4955688" cy="2080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ngũ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diễu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lễ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đài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phố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dương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mạnh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tiếng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D)</a:t>
              </a:r>
            </a:p>
            <a:p>
              <a:endParaRPr lang="en-US" sz="2400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20" name="Picture 119">
            <a:extLst>
              <a:ext uri="{FF2B5EF4-FFF2-40B4-BE49-F238E27FC236}">
                <a16:creationId xmlns:a16="http://schemas.microsoft.com/office/drawing/2014/main" id="{8D608421-426B-436E-BD81-4F0B929376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883" y="2457950"/>
            <a:ext cx="1809194" cy="1809194"/>
          </a:xfrm>
          <a:prstGeom prst="flowChartConnector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3F7818-A4B9-495D-BF34-DB8C2B6172D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97266" l="2539" r="96680">
                        <a14:foregroundMark x1="88672" y1="84375" x2="95898" y2="93164"/>
                        <a14:foregroundMark x1="96875" y1="90820" x2="91406" y2="99023"/>
                        <a14:foregroundMark x1="91406" y1="99023" x2="7813" y2="90625"/>
                        <a14:foregroundMark x1="7813" y1="90625" x2="18359" y2="95703"/>
                        <a14:foregroundMark x1="18359" y1="95703" x2="3906" y2="96680"/>
                        <a14:foregroundMark x1="3906" y1="96680" x2="8984" y2="87109"/>
                        <a14:foregroundMark x1="8984" y1="87109" x2="16992" y2="86719"/>
                        <a14:foregroundMark x1="12109" y1="87305" x2="2539" y2="94336"/>
                        <a14:foregroundMark x1="2539" y1="94336" x2="6641" y2="84961"/>
                        <a14:foregroundMark x1="6641" y1="84961" x2="2734" y2="89063"/>
                        <a14:foregroundMark x1="2344" y1="92188" x2="12500" y2="96094"/>
                        <a14:foregroundMark x1="12500" y1="96094" x2="47266" y2="96875"/>
                        <a14:foregroundMark x1="47266" y1="96875" x2="71289" y2="96484"/>
                        <a14:foregroundMark x1="71289" y1="96484" x2="96680" y2="97266"/>
                        <a14:backgroundMark x1="50000" y1="38281" x2="56445" y2="47656"/>
                        <a14:backgroundMark x1="56445" y1="47656" x2="66016" y2="39453"/>
                        <a14:backgroundMark x1="66016" y1="39453" x2="66602" y2="38281"/>
                      </a14:backgroundRemoval>
                    </a14:imgEffect>
                  </a14:imgLayer>
                </a14:imgProps>
              </a:ext>
            </a:extLst>
          </a:blip>
          <a:srcRect l="-904" t="18094" r="904" b="7758"/>
          <a:stretch/>
        </p:blipFill>
        <p:spPr>
          <a:xfrm>
            <a:off x="-843227" y="1476200"/>
            <a:ext cx="4040914" cy="2996246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8953B419-58F1-48E0-B66B-0D133444FB9A}"/>
              </a:ext>
            </a:extLst>
          </p:cNvPr>
          <p:cNvSpPr txBox="1"/>
          <p:nvPr/>
        </p:nvSpPr>
        <p:spPr>
          <a:xfrm rot="20895076">
            <a:off x="2812474" y="467598"/>
            <a:ext cx="1551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solidFill>
                  <a:srgbClr val="564543"/>
                </a:solidFill>
                <a:latin typeface="Beach Society" pitchFamily="2" charset="0"/>
                <a:ea typeface="Cambria" panose="02040503050406030204" pitchFamily="18" charset="0"/>
              </a:rPr>
              <a:t>Time up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2928044" y="3260731"/>
            <a:ext cx="4446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 smtClean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ÁN: DIỄU HÀNH</a:t>
            </a:r>
            <a:endParaRPr lang="vi-VN" sz="2800" b="1" dirty="0">
              <a:solidFill>
                <a:srgbClr val="56454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163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46914E-6 L 0.12222 -0.53271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1" y="-26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9" name="Google Shape;336;p40">
            <a:extLst>
              <a:ext uri="{FF2B5EF4-FFF2-40B4-BE49-F238E27FC236}">
                <a16:creationId xmlns:a16="http://schemas.microsoft.com/office/drawing/2014/main" id="{A8EE5CF3-21C8-4AE3-8D4E-31EB3BE90C98}"/>
              </a:ext>
            </a:extLst>
          </p:cNvPr>
          <p:cNvGrpSpPr/>
          <p:nvPr/>
        </p:nvGrpSpPr>
        <p:grpSpPr>
          <a:xfrm>
            <a:off x="6457027" y="2217658"/>
            <a:ext cx="2012471" cy="2391463"/>
            <a:chOff x="11016213" y="5853720"/>
            <a:chExt cx="2012471" cy="2391463"/>
          </a:xfrm>
        </p:grpSpPr>
        <p:sp>
          <p:nvSpPr>
            <p:cNvPr id="1160" name="Google Shape;337;p40">
              <a:extLst>
                <a:ext uri="{FF2B5EF4-FFF2-40B4-BE49-F238E27FC236}">
                  <a16:creationId xmlns:a16="http://schemas.microsoft.com/office/drawing/2014/main" id="{4458A9AD-264C-4263-A920-EA848B6283AC}"/>
                </a:ext>
              </a:extLst>
            </p:cNvPr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338;p40">
              <a:extLst>
                <a:ext uri="{FF2B5EF4-FFF2-40B4-BE49-F238E27FC236}">
                  <a16:creationId xmlns:a16="http://schemas.microsoft.com/office/drawing/2014/main" id="{D56C7377-A45D-4B52-B425-4D35F9D60784}"/>
                </a:ext>
              </a:extLst>
            </p:cNvPr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339;p40">
              <a:extLst>
                <a:ext uri="{FF2B5EF4-FFF2-40B4-BE49-F238E27FC236}">
                  <a16:creationId xmlns:a16="http://schemas.microsoft.com/office/drawing/2014/main" id="{59C2A1B9-36D2-4B0C-BCDC-09EFD3E86430}"/>
                </a:ext>
              </a:extLst>
            </p:cNvPr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340;p40">
              <a:extLst>
                <a:ext uri="{FF2B5EF4-FFF2-40B4-BE49-F238E27FC236}">
                  <a16:creationId xmlns:a16="http://schemas.microsoft.com/office/drawing/2014/main" id="{01528E35-F780-4619-9304-1B2AC49AE9B8}"/>
                </a:ext>
              </a:extLst>
            </p:cNvPr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341;p40">
              <a:extLst>
                <a:ext uri="{FF2B5EF4-FFF2-40B4-BE49-F238E27FC236}">
                  <a16:creationId xmlns:a16="http://schemas.microsoft.com/office/drawing/2014/main" id="{EE4C5CA2-F993-4D17-9A74-1F1CECEF4523}"/>
                </a:ext>
              </a:extLst>
            </p:cNvPr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342;p40">
              <a:extLst>
                <a:ext uri="{FF2B5EF4-FFF2-40B4-BE49-F238E27FC236}">
                  <a16:creationId xmlns:a16="http://schemas.microsoft.com/office/drawing/2014/main" id="{9E0E5F17-ECD9-48FA-B499-5BCA017A3817}"/>
                </a:ext>
              </a:extLst>
            </p:cNvPr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343;p40">
              <a:extLst>
                <a:ext uri="{FF2B5EF4-FFF2-40B4-BE49-F238E27FC236}">
                  <a16:creationId xmlns:a16="http://schemas.microsoft.com/office/drawing/2014/main" id="{FC4264E7-58EA-4A05-8C5F-CF011BD4AFB9}"/>
                </a:ext>
              </a:extLst>
            </p:cNvPr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344;p40">
              <a:extLst>
                <a:ext uri="{FF2B5EF4-FFF2-40B4-BE49-F238E27FC236}">
                  <a16:creationId xmlns:a16="http://schemas.microsoft.com/office/drawing/2014/main" id="{013C3C99-4012-459B-91F7-0C5CADE8F4B5}"/>
                </a:ext>
              </a:extLst>
            </p:cNvPr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345;p40">
              <a:extLst>
                <a:ext uri="{FF2B5EF4-FFF2-40B4-BE49-F238E27FC236}">
                  <a16:creationId xmlns:a16="http://schemas.microsoft.com/office/drawing/2014/main" id="{807FE1CA-7885-4CA4-8BF8-137612BB2F2A}"/>
                </a:ext>
              </a:extLst>
            </p:cNvPr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346;p40">
              <a:extLst>
                <a:ext uri="{FF2B5EF4-FFF2-40B4-BE49-F238E27FC236}">
                  <a16:creationId xmlns:a16="http://schemas.microsoft.com/office/drawing/2014/main" id="{BA6EC2A4-6AEC-407E-A023-FC24F55FF8A3}"/>
                </a:ext>
              </a:extLst>
            </p:cNvPr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347;p40">
              <a:extLst>
                <a:ext uri="{FF2B5EF4-FFF2-40B4-BE49-F238E27FC236}">
                  <a16:creationId xmlns:a16="http://schemas.microsoft.com/office/drawing/2014/main" id="{649625B2-18E5-467F-AA94-CFB530C255B6}"/>
                </a:ext>
              </a:extLst>
            </p:cNvPr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348;p40">
              <a:extLst>
                <a:ext uri="{FF2B5EF4-FFF2-40B4-BE49-F238E27FC236}">
                  <a16:creationId xmlns:a16="http://schemas.microsoft.com/office/drawing/2014/main" id="{BD253A21-CBD1-47B3-9042-9F6BDECA8C37}"/>
                </a:ext>
              </a:extLst>
            </p:cNvPr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349;p40">
              <a:extLst>
                <a:ext uri="{FF2B5EF4-FFF2-40B4-BE49-F238E27FC236}">
                  <a16:creationId xmlns:a16="http://schemas.microsoft.com/office/drawing/2014/main" id="{164340FA-A428-4B7D-A711-3E69B2AD0B9E}"/>
                </a:ext>
              </a:extLst>
            </p:cNvPr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350;p40">
              <a:extLst>
                <a:ext uri="{FF2B5EF4-FFF2-40B4-BE49-F238E27FC236}">
                  <a16:creationId xmlns:a16="http://schemas.microsoft.com/office/drawing/2014/main" id="{9B3BD1E9-7E25-4C89-8B40-9FB0FC837DF3}"/>
                </a:ext>
              </a:extLst>
            </p:cNvPr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351;p40">
              <a:extLst>
                <a:ext uri="{FF2B5EF4-FFF2-40B4-BE49-F238E27FC236}">
                  <a16:creationId xmlns:a16="http://schemas.microsoft.com/office/drawing/2014/main" id="{4FF81C28-218D-431A-A6CE-CBD21C061865}"/>
                </a:ext>
              </a:extLst>
            </p:cNvPr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352;p40">
              <a:extLst>
                <a:ext uri="{FF2B5EF4-FFF2-40B4-BE49-F238E27FC236}">
                  <a16:creationId xmlns:a16="http://schemas.microsoft.com/office/drawing/2014/main" id="{A8857651-94CD-4711-9246-885CF7E5BA15}"/>
                </a:ext>
              </a:extLst>
            </p:cNvPr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353;p40">
              <a:extLst>
                <a:ext uri="{FF2B5EF4-FFF2-40B4-BE49-F238E27FC236}">
                  <a16:creationId xmlns:a16="http://schemas.microsoft.com/office/drawing/2014/main" id="{A23208F1-97C1-41DF-86D7-DD23935A3DCB}"/>
                </a:ext>
              </a:extLst>
            </p:cNvPr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354;p40">
              <a:extLst>
                <a:ext uri="{FF2B5EF4-FFF2-40B4-BE49-F238E27FC236}">
                  <a16:creationId xmlns:a16="http://schemas.microsoft.com/office/drawing/2014/main" id="{28B8F324-3B1A-4B61-9355-2794054A1007}"/>
                </a:ext>
              </a:extLst>
            </p:cNvPr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355;p40">
              <a:extLst>
                <a:ext uri="{FF2B5EF4-FFF2-40B4-BE49-F238E27FC236}">
                  <a16:creationId xmlns:a16="http://schemas.microsoft.com/office/drawing/2014/main" id="{E68D196C-BCB7-4105-ACA5-2FBDD35615C2}"/>
                </a:ext>
              </a:extLst>
            </p:cNvPr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356;p40">
              <a:extLst>
                <a:ext uri="{FF2B5EF4-FFF2-40B4-BE49-F238E27FC236}">
                  <a16:creationId xmlns:a16="http://schemas.microsoft.com/office/drawing/2014/main" id="{65CD70FD-5DB7-417D-85C0-30AC54CDA264}"/>
                </a:ext>
              </a:extLst>
            </p:cNvPr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357;p40">
              <a:extLst>
                <a:ext uri="{FF2B5EF4-FFF2-40B4-BE49-F238E27FC236}">
                  <a16:creationId xmlns:a16="http://schemas.microsoft.com/office/drawing/2014/main" id="{650D70D1-6FF0-4470-B4A3-D987695B6784}"/>
                </a:ext>
              </a:extLst>
            </p:cNvPr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358;p40">
              <a:extLst>
                <a:ext uri="{FF2B5EF4-FFF2-40B4-BE49-F238E27FC236}">
                  <a16:creationId xmlns:a16="http://schemas.microsoft.com/office/drawing/2014/main" id="{7655023F-EA86-4CC3-BB1B-1E99FBFE4AB0}"/>
                </a:ext>
              </a:extLst>
            </p:cNvPr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359;p40">
              <a:extLst>
                <a:ext uri="{FF2B5EF4-FFF2-40B4-BE49-F238E27FC236}">
                  <a16:creationId xmlns:a16="http://schemas.microsoft.com/office/drawing/2014/main" id="{5937F180-FF58-4B28-A9E8-BE20E2E511C5}"/>
                </a:ext>
              </a:extLst>
            </p:cNvPr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360;p40">
              <a:extLst>
                <a:ext uri="{FF2B5EF4-FFF2-40B4-BE49-F238E27FC236}">
                  <a16:creationId xmlns:a16="http://schemas.microsoft.com/office/drawing/2014/main" id="{F32E8C1D-C54D-482A-B3A5-FBCE7398F9C0}"/>
                </a:ext>
              </a:extLst>
            </p:cNvPr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361;p40">
              <a:extLst>
                <a:ext uri="{FF2B5EF4-FFF2-40B4-BE49-F238E27FC236}">
                  <a16:creationId xmlns:a16="http://schemas.microsoft.com/office/drawing/2014/main" id="{BE1547DB-23B5-49DC-BA6F-6C226C728528}"/>
                </a:ext>
              </a:extLst>
            </p:cNvPr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362;p40">
              <a:extLst>
                <a:ext uri="{FF2B5EF4-FFF2-40B4-BE49-F238E27FC236}">
                  <a16:creationId xmlns:a16="http://schemas.microsoft.com/office/drawing/2014/main" id="{C5B738E3-B01D-47BF-A35A-F80721F88A2B}"/>
                </a:ext>
              </a:extLst>
            </p:cNvPr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363;p40">
              <a:extLst>
                <a:ext uri="{FF2B5EF4-FFF2-40B4-BE49-F238E27FC236}">
                  <a16:creationId xmlns:a16="http://schemas.microsoft.com/office/drawing/2014/main" id="{C0ABC94E-EDFA-482F-BB7A-6345C8C4EA5C}"/>
                </a:ext>
              </a:extLst>
            </p:cNvPr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364;p40">
              <a:extLst>
                <a:ext uri="{FF2B5EF4-FFF2-40B4-BE49-F238E27FC236}">
                  <a16:creationId xmlns:a16="http://schemas.microsoft.com/office/drawing/2014/main" id="{DA8C331A-4623-4E9F-9A34-93FFC54AB674}"/>
                </a:ext>
              </a:extLst>
            </p:cNvPr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365;p40">
              <a:extLst>
                <a:ext uri="{FF2B5EF4-FFF2-40B4-BE49-F238E27FC236}">
                  <a16:creationId xmlns:a16="http://schemas.microsoft.com/office/drawing/2014/main" id="{CFF58701-329B-4859-A47F-647C075575CE}"/>
                </a:ext>
              </a:extLst>
            </p:cNvPr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366;p40">
              <a:extLst>
                <a:ext uri="{FF2B5EF4-FFF2-40B4-BE49-F238E27FC236}">
                  <a16:creationId xmlns:a16="http://schemas.microsoft.com/office/drawing/2014/main" id="{BA6353E6-523E-4C4B-BD18-A402A18F3EBA}"/>
                </a:ext>
              </a:extLst>
            </p:cNvPr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367;p40">
              <a:extLst>
                <a:ext uri="{FF2B5EF4-FFF2-40B4-BE49-F238E27FC236}">
                  <a16:creationId xmlns:a16="http://schemas.microsoft.com/office/drawing/2014/main" id="{09CD67AA-AFCF-43CC-B744-D5FE9AFE5097}"/>
                </a:ext>
              </a:extLst>
            </p:cNvPr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368;p40">
              <a:extLst>
                <a:ext uri="{FF2B5EF4-FFF2-40B4-BE49-F238E27FC236}">
                  <a16:creationId xmlns:a16="http://schemas.microsoft.com/office/drawing/2014/main" id="{0F42A4A7-6A4A-4F06-8B14-357181BCDE7E}"/>
                </a:ext>
              </a:extLst>
            </p:cNvPr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369;p40">
              <a:extLst>
                <a:ext uri="{FF2B5EF4-FFF2-40B4-BE49-F238E27FC236}">
                  <a16:creationId xmlns:a16="http://schemas.microsoft.com/office/drawing/2014/main" id="{EE60EC97-F3A5-4233-AB90-CC8501621FAC}"/>
                </a:ext>
              </a:extLst>
            </p:cNvPr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370;p40">
              <a:extLst>
                <a:ext uri="{FF2B5EF4-FFF2-40B4-BE49-F238E27FC236}">
                  <a16:creationId xmlns:a16="http://schemas.microsoft.com/office/drawing/2014/main" id="{E2E490BB-F25E-43C5-90A6-3364BA275E70}"/>
                </a:ext>
              </a:extLst>
            </p:cNvPr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371;p40">
              <a:extLst>
                <a:ext uri="{FF2B5EF4-FFF2-40B4-BE49-F238E27FC236}">
                  <a16:creationId xmlns:a16="http://schemas.microsoft.com/office/drawing/2014/main" id="{03E559F5-F7FD-4615-921A-8DE168D2DA8E}"/>
                </a:ext>
              </a:extLst>
            </p:cNvPr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372;p40">
              <a:extLst>
                <a:ext uri="{FF2B5EF4-FFF2-40B4-BE49-F238E27FC236}">
                  <a16:creationId xmlns:a16="http://schemas.microsoft.com/office/drawing/2014/main" id="{74F0FB4C-1E7F-4B13-BD46-FA2042EF6B48}"/>
                </a:ext>
              </a:extLst>
            </p:cNvPr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373;p40">
              <a:extLst>
                <a:ext uri="{FF2B5EF4-FFF2-40B4-BE49-F238E27FC236}">
                  <a16:creationId xmlns:a16="http://schemas.microsoft.com/office/drawing/2014/main" id="{F4FC3369-7414-446F-9189-6F929AAB67BC}"/>
                </a:ext>
              </a:extLst>
            </p:cNvPr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374;p40">
              <a:extLst>
                <a:ext uri="{FF2B5EF4-FFF2-40B4-BE49-F238E27FC236}">
                  <a16:creationId xmlns:a16="http://schemas.microsoft.com/office/drawing/2014/main" id="{4214CC43-7361-495C-B7F1-23B391743748}"/>
                </a:ext>
              </a:extLst>
            </p:cNvPr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375;p40">
              <a:extLst>
                <a:ext uri="{FF2B5EF4-FFF2-40B4-BE49-F238E27FC236}">
                  <a16:creationId xmlns:a16="http://schemas.microsoft.com/office/drawing/2014/main" id="{3413DC69-CADC-401D-8C76-DC9F28498D6C}"/>
                </a:ext>
              </a:extLst>
            </p:cNvPr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376;p40">
              <a:extLst>
                <a:ext uri="{FF2B5EF4-FFF2-40B4-BE49-F238E27FC236}">
                  <a16:creationId xmlns:a16="http://schemas.microsoft.com/office/drawing/2014/main" id="{510A5F5E-A273-4061-B433-ADA6DC4EB4E8}"/>
                </a:ext>
              </a:extLst>
            </p:cNvPr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377;p40">
              <a:extLst>
                <a:ext uri="{FF2B5EF4-FFF2-40B4-BE49-F238E27FC236}">
                  <a16:creationId xmlns:a16="http://schemas.microsoft.com/office/drawing/2014/main" id="{061F7656-D656-4AC0-8A87-F33C462F99B2}"/>
                </a:ext>
              </a:extLst>
            </p:cNvPr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378;p40">
              <a:extLst>
                <a:ext uri="{FF2B5EF4-FFF2-40B4-BE49-F238E27FC236}">
                  <a16:creationId xmlns:a16="http://schemas.microsoft.com/office/drawing/2014/main" id="{F00F8611-9D98-4CC0-9418-DDC054A4F7B1}"/>
                </a:ext>
              </a:extLst>
            </p:cNvPr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379;p40">
              <a:extLst>
                <a:ext uri="{FF2B5EF4-FFF2-40B4-BE49-F238E27FC236}">
                  <a16:creationId xmlns:a16="http://schemas.microsoft.com/office/drawing/2014/main" id="{DC8EC5B9-CAE0-4210-941F-A02C70AF87B3}"/>
                </a:ext>
              </a:extLst>
            </p:cNvPr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380;p40">
              <a:extLst>
                <a:ext uri="{FF2B5EF4-FFF2-40B4-BE49-F238E27FC236}">
                  <a16:creationId xmlns:a16="http://schemas.microsoft.com/office/drawing/2014/main" id="{4793704A-3E58-414A-AEB1-377C4753110E}"/>
                </a:ext>
              </a:extLst>
            </p:cNvPr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381;p40">
              <a:extLst>
                <a:ext uri="{FF2B5EF4-FFF2-40B4-BE49-F238E27FC236}">
                  <a16:creationId xmlns:a16="http://schemas.microsoft.com/office/drawing/2014/main" id="{97952C95-CCFC-4983-8636-BF58942F8C28}"/>
                </a:ext>
              </a:extLst>
            </p:cNvPr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382;p40">
              <a:extLst>
                <a:ext uri="{FF2B5EF4-FFF2-40B4-BE49-F238E27FC236}">
                  <a16:creationId xmlns:a16="http://schemas.microsoft.com/office/drawing/2014/main" id="{1D2952F2-560B-4D01-93D9-C1F63712B2E0}"/>
                </a:ext>
              </a:extLst>
            </p:cNvPr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383;p40">
              <a:extLst>
                <a:ext uri="{FF2B5EF4-FFF2-40B4-BE49-F238E27FC236}">
                  <a16:creationId xmlns:a16="http://schemas.microsoft.com/office/drawing/2014/main" id="{827C521A-F9BC-429E-A8F9-2BC265DA7E3C}"/>
                </a:ext>
              </a:extLst>
            </p:cNvPr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384;p40">
              <a:extLst>
                <a:ext uri="{FF2B5EF4-FFF2-40B4-BE49-F238E27FC236}">
                  <a16:creationId xmlns:a16="http://schemas.microsoft.com/office/drawing/2014/main" id="{0582BBD9-8747-4537-8656-51904BDB5CD9}"/>
                </a:ext>
              </a:extLst>
            </p:cNvPr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385;p40">
              <a:extLst>
                <a:ext uri="{FF2B5EF4-FFF2-40B4-BE49-F238E27FC236}">
                  <a16:creationId xmlns:a16="http://schemas.microsoft.com/office/drawing/2014/main" id="{3AA6DE0E-525F-4E06-9217-DC9DA59B0C4E}"/>
                </a:ext>
              </a:extLst>
            </p:cNvPr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386;p40">
              <a:extLst>
                <a:ext uri="{FF2B5EF4-FFF2-40B4-BE49-F238E27FC236}">
                  <a16:creationId xmlns:a16="http://schemas.microsoft.com/office/drawing/2014/main" id="{8EEB94A2-925C-4C9A-9BAE-F354215059F1}"/>
                </a:ext>
              </a:extLst>
            </p:cNvPr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387;p40">
              <a:extLst>
                <a:ext uri="{FF2B5EF4-FFF2-40B4-BE49-F238E27FC236}">
                  <a16:creationId xmlns:a16="http://schemas.microsoft.com/office/drawing/2014/main" id="{A8168A1B-5B98-428E-9547-9F47115BBF0A}"/>
                </a:ext>
              </a:extLst>
            </p:cNvPr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388;p40">
              <a:extLst>
                <a:ext uri="{FF2B5EF4-FFF2-40B4-BE49-F238E27FC236}">
                  <a16:creationId xmlns:a16="http://schemas.microsoft.com/office/drawing/2014/main" id="{64704A74-6E5E-41EF-B0FA-90AA639A8DFF}"/>
                </a:ext>
              </a:extLst>
            </p:cNvPr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389;p40">
              <a:extLst>
                <a:ext uri="{FF2B5EF4-FFF2-40B4-BE49-F238E27FC236}">
                  <a16:creationId xmlns:a16="http://schemas.microsoft.com/office/drawing/2014/main" id="{A6E859CE-8D10-4F67-9685-923C30B42F5B}"/>
                </a:ext>
              </a:extLst>
            </p:cNvPr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390;p40">
              <a:extLst>
                <a:ext uri="{FF2B5EF4-FFF2-40B4-BE49-F238E27FC236}">
                  <a16:creationId xmlns:a16="http://schemas.microsoft.com/office/drawing/2014/main" id="{93B77379-BD71-4A01-9CD7-34378AC68081}"/>
                </a:ext>
              </a:extLst>
            </p:cNvPr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391;p40">
              <a:extLst>
                <a:ext uri="{FF2B5EF4-FFF2-40B4-BE49-F238E27FC236}">
                  <a16:creationId xmlns:a16="http://schemas.microsoft.com/office/drawing/2014/main" id="{7E367892-2765-40C0-A2AA-DBB7F8E1FF27}"/>
                </a:ext>
              </a:extLst>
            </p:cNvPr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392;p40">
              <a:extLst>
                <a:ext uri="{FF2B5EF4-FFF2-40B4-BE49-F238E27FC236}">
                  <a16:creationId xmlns:a16="http://schemas.microsoft.com/office/drawing/2014/main" id="{285A0F6B-366F-4DCC-9E3B-F6D756E5F262}"/>
                </a:ext>
              </a:extLst>
            </p:cNvPr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393;p40">
              <a:extLst>
                <a:ext uri="{FF2B5EF4-FFF2-40B4-BE49-F238E27FC236}">
                  <a16:creationId xmlns:a16="http://schemas.microsoft.com/office/drawing/2014/main" id="{A3CCF63E-0191-40D1-9AA1-53A222E1B758}"/>
                </a:ext>
              </a:extLst>
            </p:cNvPr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394;p40">
              <a:extLst>
                <a:ext uri="{FF2B5EF4-FFF2-40B4-BE49-F238E27FC236}">
                  <a16:creationId xmlns:a16="http://schemas.microsoft.com/office/drawing/2014/main" id="{8C916F4B-C641-43F0-B9FE-CFF068A80517}"/>
                </a:ext>
              </a:extLst>
            </p:cNvPr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395;p40">
              <a:extLst>
                <a:ext uri="{FF2B5EF4-FFF2-40B4-BE49-F238E27FC236}">
                  <a16:creationId xmlns:a16="http://schemas.microsoft.com/office/drawing/2014/main" id="{16C0469A-1D80-46D3-B350-906615E0886A}"/>
                </a:ext>
              </a:extLst>
            </p:cNvPr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396;p40">
              <a:extLst>
                <a:ext uri="{FF2B5EF4-FFF2-40B4-BE49-F238E27FC236}">
                  <a16:creationId xmlns:a16="http://schemas.microsoft.com/office/drawing/2014/main" id="{78C5EC5C-341F-4A4D-8709-78A60C30B3AF}"/>
                </a:ext>
              </a:extLst>
            </p:cNvPr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397;p40">
              <a:extLst>
                <a:ext uri="{FF2B5EF4-FFF2-40B4-BE49-F238E27FC236}">
                  <a16:creationId xmlns:a16="http://schemas.microsoft.com/office/drawing/2014/main" id="{A5C4CF20-0FD9-4893-8753-8B3369BEBA57}"/>
                </a:ext>
              </a:extLst>
            </p:cNvPr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398;p40">
              <a:extLst>
                <a:ext uri="{FF2B5EF4-FFF2-40B4-BE49-F238E27FC236}">
                  <a16:creationId xmlns:a16="http://schemas.microsoft.com/office/drawing/2014/main" id="{3B383D1A-E9DD-4419-8C68-BFDFF3311A89}"/>
                </a:ext>
              </a:extLst>
            </p:cNvPr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399;p40">
              <a:extLst>
                <a:ext uri="{FF2B5EF4-FFF2-40B4-BE49-F238E27FC236}">
                  <a16:creationId xmlns:a16="http://schemas.microsoft.com/office/drawing/2014/main" id="{DBAB60E6-70C4-4FF8-8FAE-37674A5F9895}"/>
                </a:ext>
              </a:extLst>
            </p:cNvPr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400;p40">
              <a:extLst>
                <a:ext uri="{FF2B5EF4-FFF2-40B4-BE49-F238E27FC236}">
                  <a16:creationId xmlns:a16="http://schemas.microsoft.com/office/drawing/2014/main" id="{688A3326-925B-47DC-964A-C91EBCB3BF64}"/>
                </a:ext>
              </a:extLst>
            </p:cNvPr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401;p40">
              <a:extLst>
                <a:ext uri="{FF2B5EF4-FFF2-40B4-BE49-F238E27FC236}">
                  <a16:creationId xmlns:a16="http://schemas.microsoft.com/office/drawing/2014/main" id="{4FBE30F5-8F1A-40F0-96AE-8B00D3C4C0A0}"/>
                </a:ext>
              </a:extLst>
            </p:cNvPr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402;p40">
              <a:extLst>
                <a:ext uri="{FF2B5EF4-FFF2-40B4-BE49-F238E27FC236}">
                  <a16:creationId xmlns:a16="http://schemas.microsoft.com/office/drawing/2014/main" id="{8D88AA0F-91FB-476A-8E69-BC089EDF68A7}"/>
                </a:ext>
              </a:extLst>
            </p:cNvPr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403;p40">
              <a:extLst>
                <a:ext uri="{FF2B5EF4-FFF2-40B4-BE49-F238E27FC236}">
                  <a16:creationId xmlns:a16="http://schemas.microsoft.com/office/drawing/2014/main" id="{92A13D97-CB93-44DF-A15D-D4DDC13BB924}"/>
                </a:ext>
              </a:extLst>
            </p:cNvPr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404;p40">
              <a:extLst>
                <a:ext uri="{FF2B5EF4-FFF2-40B4-BE49-F238E27FC236}">
                  <a16:creationId xmlns:a16="http://schemas.microsoft.com/office/drawing/2014/main" id="{B3F6ACA3-FC07-4B42-B393-D6F8503E3398}"/>
                </a:ext>
              </a:extLst>
            </p:cNvPr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405;p40">
              <a:extLst>
                <a:ext uri="{FF2B5EF4-FFF2-40B4-BE49-F238E27FC236}">
                  <a16:creationId xmlns:a16="http://schemas.microsoft.com/office/drawing/2014/main" id="{A3CF6BD4-5AAF-45CD-963E-05A4B4E87ED7}"/>
                </a:ext>
              </a:extLst>
            </p:cNvPr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406;p40">
              <a:extLst>
                <a:ext uri="{FF2B5EF4-FFF2-40B4-BE49-F238E27FC236}">
                  <a16:creationId xmlns:a16="http://schemas.microsoft.com/office/drawing/2014/main" id="{74211914-D4F1-4620-B8F8-53EDFC59C532}"/>
                </a:ext>
              </a:extLst>
            </p:cNvPr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407;p40">
              <a:extLst>
                <a:ext uri="{FF2B5EF4-FFF2-40B4-BE49-F238E27FC236}">
                  <a16:creationId xmlns:a16="http://schemas.microsoft.com/office/drawing/2014/main" id="{470927CB-4E47-4231-BB1D-271AE703A177}"/>
                </a:ext>
              </a:extLst>
            </p:cNvPr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408;p40">
              <a:extLst>
                <a:ext uri="{FF2B5EF4-FFF2-40B4-BE49-F238E27FC236}">
                  <a16:creationId xmlns:a16="http://schemas.microsoft.com/office/drawing/2014/main" id="{D8D07355-F95C-4995-8DDB-A88F78060B5B}"/>
                </a:ext>
              </a:extLst>
            </p:cNvPr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409;p40">
              <a:extLst>
                <a:ext uri="{FF2B5EF4-FFF2-40B4-BE49-F238E27FC236}">
                  <a16:creationId xmlns:a16="http://schemas.microsoft.com/office/drawing/2014/main" id="{A397151B-0ABE-4636-A8DC-FD18244AD0EC}"/>
                </a:ext>
              </a:extLst>
            </p:cNvPr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410;p40">
              <a:extLst>
                <a:ext uri="{FF2B5EF4-FFF2-40B4-BE49-F238E27FC236}">
                  <a16:creationId xmlns:a16="http://schemas.microsoft.com/office/drawing/2014/main" id="{2C205963-B53D-45EF-A360-CA51C16B938B}"/>
                </a:ext>
              </a:extLst>
            </p:cNvPr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411;p40">
              <a:extLst>
                <a:ext uri="{FF2B5EF4-FFF2-40B4-BE49-F238E27FC236}">
                  <a16:creationId xmlns:a16="http://schemas.microsoft.com/office/drawing/2014/main" id="{A8249838-25CE-4FE1-99BD-C0E7B192FE7C}"/>
                </a:ext>
              </a:extLst>
            </p:cNvPr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412;p40">
              <a:extLst>
                <a:ext uri="{FF2B5EF4-FFF2-40B4-BE49-F238E27FC236}">
                  <a16:creationId xmlns:a16="http://schemas.microsoft.com/office/drawing/2014/main" id="{A8077227-6835-484C-9FB1-B3F3E20A8665}"/>
                </a:ext>
              </a:extLst>
            </p:cNvPr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413;p40">
              <a:extLst>
                <a:ext uri="{FF2B5EF4-FFF2-40B4-BE49-F238E27FC236}">
                  <a16:creationId xmlns:a16="http://schemas.microsoft.com/office/drawing/2014/main" id="{60D87901-5294-47A0-B30B-FF63690D5595}"/>
                </a:ext>
              </a:extLst>
            </p:cNvPr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414;p40">
              <a:extLst>
                <a:ext uri="{FF2B5EF4-FFF2-40B4-BE49-F238E27FC236}">
                  <a16:creationId xmlns:a16="http://schemas.microsoft.com/office/drawing/2014/main" id="{86C2CE2F-208D-4549-BD84-B526D9EADB28}"/>
                </a:ext>
              </a:extLst>
            </p:cNvPr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415;p40">
              <a:extLst>
                <a:ext uri="{FF2B5EF4-FFF2-40B4-BE49-F238E27FC236}">
                  <a16:creationId xmlns:a16="http://schemas.microsoft.com/office/drawing/2014/main" id="{9CA0C6EE-B1C3-48F6-AAAD-ADB23F00973A}"/>
                </a:ext>
              </a:extLst>
            </p:cNvPr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416;p40">
              <a:extLst>
                <a:ext uri="{FF2B5EF4-FFF2-40B4-BE49-F238E27FC236}">
                  <a16:creationId xmlns:a16="http://schemas.microsoft.com/office/drawing/2014/main" id="{E88AC992-A590-40F9-A77D-E360581EE333}"/>
                </a:ext>
              </a:extLst>
            </p:cNvPr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417;p40">
              <a:extLst>
                <a:ext uri="{FF2B5EF4-FFF2-40B4-BE49-F238E27FC236}">
                  <a16:creationId xmlns:a16="http://schemas.microsoft.com/office/drawing/2014/main" id="{C615D2DB-33FD-4B6D-9B14-531A45F893FC}"/>
                </a:ext>
              </a:extLst>
            </p:cNvPr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418;p40">
              <a:extLst>
                <a:ext uri="{FF2B5EF4-FFF2-40B4-BE49-F238E27FC236}">
                  <a16:creationId xmlns:a16="http://schemas.microsoft.com/office/drawing/2014/main" id="{F7B64591-C792-4422-903E-E9520F26E337}"/>
                </a:ext>
              </a:extLst>
            </p:cNvPr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419;p40">
              <a:extLst>
                <a:ext uri="{FF2B5EF4-FFF2-40B4-BE49-F238E27FC236}">
                  <a16:creationId xmlns:a16="http://schemas.microsoft.com/office/drawing/2014/main" id="{DEA06381-7DB7-48C7-94D7-00D33079ABAD}"/>
                </a:ext>
              </a:extLst>
            </p:cNvPr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420;p40">
              <a:extLst>
                <a:ext uri="{FF2B5EF4-FFF2-40B4-BE49-F238E27FC236}">
                  <a16:creationId xmlns:a16="http://schemas.microsoft.com/office/drawing/2014/main" id="{EE2732DA-EA51-4134-80FD-6EC3B30442B5}"/>
                </a:ext>
              </a:extLst>
            </p:cNvPr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421;p40">
              <a:extLst>
                <a:ext uri="{FF2B5EF4-FFF2-40B4-BE49-F238E27FC236}">
                  <a16:creationId xmlns:a16="http://schemas.microsoft.com/office/drawing/2014/main" id="{D6C7A545-BA58-42F5-9E49-1EF1D2F38E8B}"/>
                </a:ext>
              </a:extLst>
            </p:cNvPr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422;p40">
              <a:extLst>
                <a:ext uri="{FF2B5EF4-FFF2-40B4-BE49-F238E27FC236}">
                  <a16:creationId xmlns:a16="http://schemas.microsoft.com/office/drawing/2014/main" id="{FA79E206-7152-4387-A61D-2CD2F4511593}"/>
                </a:ext>
              </a:extLst>
            </p:cNvPr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423;p40">
              <a:extLst>
                <a:ext uri="{FF2B5EF4-FFF2-40B4-BE49-F238E27FC236}">
                  <a16:creationId xmlns:a16="http://schemas.microsoft.com/office/drawing/2014/main" id="{6B2BCBF5-CAB3-4900-9BCC-D889DE95C3C0}"/>
                </a:ext>
              </a:extLst>
            </p:cNvPr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424;p40">
              <a:extLst>
                <a:ext uri="{FF2B5EF4-FFF2-40B4-BE49-F238E27FC236}">
                  <a16:creationId xmlns:a16="http://schemas.microsoft.com/office/drawing/2014/main" id="{6F93C235-B682-4831-8BC9-724E57B38579}"/>
                </a:ext>
              </a:extLst>
            </p:cNvPr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425;p40">
              <a:extLst>
                <a:ext uri="{FF2B5EF4-FFF2-40B4-BE49-F238E27FC236}">
                  <a16:creationId xmlns:a16="http://schemas.microsoft.com/office/drawing/2014/main" id="{8AB60FFD-F6B3-48A3-83D4-C81C9C1235A4}"/>
                </a:ext>
              </a:extLst>
            </p:cNvPr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426;p40">
              <a:extLst>
                <a:ext uri="{FF2B5EF4-FFF2-40B4-BE49-F238E27FC236}">
                  <a16:creationId xmlns:a16="http://schemas.microsoft.com/office/drawing/2014/main" id="{62584433-AFDE-4EE2-AEF8-933482BD2367}"/>
                </a:ext>
              </a:extLst>
            </p:cNvPr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427;p40">
              <a:extLst>
                <a:ext uri="{FF2B5EF4-FFF2-40B4-BE49-F238E27FC236}">
                  <a16:creationId xmlns:a16="http://schemas.microsoft.com/office/drawing/2014/main" id="{2BC23E8C-127A-412F-80A2-88CDA4ECC3F7}"/>
                </a:ext>
              </a:extLst>
            </p:cNvPr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428;p40">
              <a:extLst>
                <a:ext uri="{FF2B5EF4-FFF2-40B4-BE49-F238E27FC236}">
                  <a16:creationId xmlns:a16="http://schemas.microsoft.com/office/drawing/2014/main" id="{F6F040C8-1830-4C64-9781-D1FF15891D58}"/>
                </a:ext>
              </a:extLst>
            </p:cNvPr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429;p40">
              <a:extLst>
                <a:ext uri="{FF2B5EF4-FFF2-40B4-BE49-F238E27FC236}">
                  <a16:creationId xmlns:a16="http://schemas.microsoft.com/office/drawing/2014/main" id="{C6DBE2C9-710D-41B9-BB30-974A49696E87}"/>
                </a:ext>
              </a:extLst>
            </p:cNvPr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430;p40">
              <a:extLst>
                <a:ext uri="{FF2B5EF4-FFF2-40B4-BE49-F238E27FC236}">
                  <a16:creationId xmlns:a16="http://schemas.microsoft.com/office/drawing/2014/main" id="{96254375-77CD-467E-85E2-DF5B3230FDAC}"/>
                </a:ext>
              </a:extLst>
            </p:cNvPr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431;p40">
              <a:extLst>
                <a:ext uri="{FF2B5EF4-FFF2-40B4-BE49-F238E27FC236}">
                  <a16:creationId xmlns:a16="http://schemas.microsoft.com/office/drawing/2014/main" id="{6BF44648-AB06-4CEC-AD2A-59522996B124}"/>
                </a:ext>
              </a:extLst>
            </p:cNvPr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432;p40">
              <a:extLst>
                <a:ext uri="{FF2B5EF4-FFF2-40B4-BE49-F238E27FC236}">
                  <a16:creationId xmlns:a16="http://schemas.microsoft.com/office/drawing/2014/main" id="{BFEEA7DC-B229-4F8A-B185-31320DAE19DC}"/>
                </a:ext>
              </a:extLst>
            </p:cNvPr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433;p40">
              <a:extLst>
                <a:ext uri="{FF2B5EF4-FFF2-40B4-BE49-F238E27FC236}">
                  <a16:creationId xmlns:a16="http://schemas.microsoft.com/office/drawing/2014/main" id="{FB5D2F8B-8265-4BEF-8997-2D24565246EB}"/>
                </a:ext>
              </a:extLst>
            </p:cNvPr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434;p40">
              <a:extLst>
                <a:ext uri="{FF2B5EF4-FFF2-40B4-BE49-F238E27FC236}">
                  <a16:creationId xmlns:a16="http://schemas.microsoft.com/office/drawing/2014/main" id="{3BF0F7F5-F102-41C5-A06C-30BDF6A824B1}"/>
                </a:ext>
              </a:extLst>
            </p:cNvPr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435;p40">
              <a:extLst>
                <a:ext uri="{FF2B5EF4-FFF2-40B4-BE49-F238E27FC236}">
                  <a16:creationId xmlns:a16="http://schemas.microsoft.com/office/drawing/2014/main" id="{AEE1D4AD-E033-458F-92C5-C349E2B4503C}"/>
                </a:ext>
              </a:extLst>
            </p:cNvPr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436;p40">
              <a:extLst>
                <a:ext uri="{FF2B5EF4-FFF2-40B4-BE49-F238E27FC236}">
                  <a16:creationId xmlns:a16="http://schemas.microsoft.com/office/drawing/2014/main" id="{AE6D2B02-37BD-44CC-92AA-B9A34A88F08B}"/>
                </a:ext>
              </a:extLst>
            </p:cNvPr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437;p40">
              <a:extLst>
                <a:ext uri="{FF2B5EF4-FFF2-40B4-BE49-F238E27FC236}">
                  <a16:creationId xmlns:a16="http://schemas.microsoft.com/office/drawing/2014/main" id="{12DEA6F8-6DBE-423E-B9B7-32E6D2DD281E}"/>
                </a:ext>
              </a:extLst>
            </p:cNvPr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438;p40">
              <a:extLst>
                <a:ext uri="{FF2B5EF4-FFF2-40B4-BE49-F238E27FC236}">
                  <a16:creationId xmlns:a16="http://schemas.microsoft.com/office/drawing/2014/main" id="{362DC8D8-0DFA-4F2B-B6FE-19164200822E}"/>
                </a:ext>
              </a:extLst>
            </p:cNvPr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439;p40">
              <a:extLst>
                <a:ext uri="{FF2B5EF4-FFF2-40B4-BE49-F238E27FC236}">
                  <a16:creationId xmlns:a16="http://schemas.microsoft.com/office/drawing/2014/main" id="{4107E464-AE9D-4304-B2C0-392597AB0C75}"/>
                </a:ext>
              </a:extLst>
            </p:cNvPr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440;p40">
              <a:extLst>
                <a:ext uri="{FF2B5EF4-FFF2-40B4-BE49-F238E27FC236}">
                  <a16:creationId xmlns:a16="http://schemas.microsoft.com/office/drawing/2014/main" id="{768C908F-990D-40F5-9937-87C0DB55EBDE}"/>
                </a:ext>
              </a:extLst>
            </p:cNvPr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441;p40">
              <a:extLst>
                <a:ext uri="{FF2B5EF4-FFF2-40B4-BE49-F238E27FC236}">
                  <a16:creationId xmlns:a16="http://schemas.microsoft.com/office/drawing/2014/main" id="{38DD91DF-9D05-48C0-9804-5828B4A2CCD6}"/>
                </a:ext>
              </a:extLst>
            </p:cNvPr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442;p40">
              <a:extLst>
                <a:ext uri="{FF2B5EF4-FFF2-40B4-BE49-F238E27FC236}">
                  <a16:creationId xmlns:a16="http://schemas.microsoft.com/office/drawing/2014/main" id="{BBE0083B-F2E1-49AE-A5A7-4834C2B0F224}"/>
                </a:ext>
              </a:extLst>
            </p:cNvPr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443;p40">
              <a:extLst>
                <a:ext uri="{FF2B5EF4-FFF2-40B4-BE49-F238E27FC236}">
                  <a16:creationId xmlns:a16="http://schemas.microsoft.com/office/drawing/2014/main" id="{76359E24-044D-4F67-91E5-48C92084A9BF}"/>
                </a:ext>
              </a:extLst>
            </p:cNvPr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444;p40">
              <a:extLst>
                <a:ext uri="{FF2B5EF4-FFF2-40B4-BE49-F238E27FC236}">
                  <a16:creationId xmlns:a16="http://schemas.microsoft.com/office/drawing/2014/main" id="{00C85720-F398-41D0-88D0-8AA65EF764D7}"/>
                </a:ext>
              </a:extLst>
            </p:cNvPr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6" name="Picture 4" descr="School Vector illustration EPS. Download here: graphicriver.net ...">
            <a:hlinkClick r:id="rId3" action="ppaction://hlinksldjump"/>
            <a:extLst>
              <a:ext uri="{FF2B5EF4-FFF2-40B4-BE49-F238E27FC236}">
                <a16:creationId xmlns:a16="http://schemas.microsoft.com/office/drawing/2014/main" id="{5B27CDE6-7FA2-4EA9-BB38-892FCF5C05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0" t="20003" r="7121" b="9889"/>
          <a:stretch/>
        </p:blipFill>
        <p:spPr bwMode="auto">
          <a:xfrm>
            <a:off x="5867110" y="3765517"/>
            <a:ext cx="1981410" cy="121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9795276D-E4D7-496B-AA5F-1D56E7CA7B73}"/>
              </a:ext>
            </a:extLst>
          </p:cNvPr>
          <p:cNvGrpSpPr/>
          <p:nvPr/>
        </p:nvGrpSpPr>
        <p:grpSpPr>
          <a:xfrm>
            <a:off x="1984117" y="70444"/>
            <a:ext cx="5549719" cy="4164249"/>
            <a:chOff x="1490172" y="388342"/>
            <a:chExt cx="5549719" cy="3296745"/>
          </a:xfrm>
        </p:grpSpPr>
        <p:sp>
          <p:nvSpPr>
            <p:cNvPr id="24" name="Google Shape;772;p37">
              <a:extLst>
                <a:ext uri="{FF2B5EF4-FFF2-40B4-BE49-F238E27FC236}">
                  <a16:creationId xmlns:a16="http://schemas.microsoft.com/office/drawing/2014/main" id="{C260A707-2139-42A5-80F8-C7A75A06715E}"/>
                </a:ext>
              </a:extLst>
            </p:cNvPr>
            <p:cNvSpPr/>
            <p:nvPr/>
          </p:nvSpPr>
          <p:spPr>
            <a:xfrm>
              <a:off x="1490172" y="388342"/>
              <a:ext cx="5549719" cy="3296745"/>
            </a:xfrm>
            <a:custGeom>
              <a:avLst/>
              <a:gdLst/>
              <a:ahLst/>
              <a:cxnLst/>
              <a:rect l="l" t="t" r="r" b="b"/>
              <a:pathLst>
                <a:path w="41196" h="24472" extrusionOk="0">
                  <a:moveTo>
                    <a:pt x="31308" y="1"/>
                  </a:moveTo>
                  <a:cubicBezTo>
                    <a:pt x="29606" y="1"/>
                    <a:pt x="28275" y="246"/>
                    <a:pt x="28275" y="246"/>
                  </a:cubicBezTo>
                  <a:cubicBezTo>
                    <a:pt x="28275" y="246"/>
                    <a:pt x="6719" y="655"/>
                    <a:pt x="4566" y="3261"/>
                  </a:cubicBezTo>
                  <a:cubicBezTo>
                    <a:pt x="2412" y="5888"/>
                    <a:pt x="0" y="18335"/>
                    <a:pt x="8076" y="22168"/>
                  </a:cubicBezTo>
                  <a:cubicBezTo>
                    <a:pt x="11355" y="23716"/>
                    <a:pt x="16634" y="24471"/>
                    <a:pt x="21909" y="24471"/>
                  </a:cubicBezTo>
                  <a:cubicBezTo>
                    <a:pt x="29624" y="24471"/>
                    <a:pt x="37330" y="22855"/>
                    <a:pt x="38762" y="19734"/>
                  </a:cubicBezTo>
                  <a:cubicBezTo>
                    <a:pt x="41195" y="14523"/>
                    <a:pt x="39580" y="3261"/>
                    <a:pt x="36609" y="1258"/>
                  </a:cubicBezTo>
                  <a:cubicBezTo>
                    <a:pt x="35126" y="251"/>
                    <a:pt x="33028" y="1"/>
                    <a:pt x="31308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E972411-F264-417D-AD82-95967C403D1B}"/>
                </a:ext>
              </a:extLst>
            </p:cNvPr>
            <p:cNvSpPr txBox="1"/>
            <p:nvPr/>
          </p:nvSpPr>
          <p:spPr>
            <a:xfrm>
              <a:off x="1949382" y="1386661"/>
              <a:ext cx="4834860" cy="950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</a:t>
              </a:r>
              <a:r>
                <a:rPr lang="en-US" sz="24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ách</a:t>
              </a:r>
              <a:r>
                <a:rPr lang="en-US" sz="2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dạy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3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tiếng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chứ</a:t>
              </a:r>
              <a:r>
                <a:rPr lang="en-US" sz="2400" i="1" dirty="0">
                  <a:latin typeface="Cambria" panose="02040503050406030204" pitchFamily="18" charset="0"/>
                  <a:ea typeface="Cambria" panose="02040503050406030204" pitchFamily="18" charset="0"/>
                </a:rPr>
                <a:t> S)</a:t>
              </a:r>
            </a:p>
          </p:txBody>
        </p:sp>
      </p:grpSp>
      <p:pic>
        <p:nvPicPr>
          <p:cNvPr id="117" name="Picture 116">
            <a:extLst>
              <a:ext uri="{FF2B5EF4-FFF2-40B4-BE49-F238E27FC236}">
                <a16:creationId xmlns:a16="http://schemas.microsoft.com/office/drawing/2014/main" id="{38457DFD-3E55-48C9-A752-292C983325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883" y="2457950"/>
            <a:ext cx="1809194" cy="1809194"/>
          </a:xfrm>
          <a:prstGeom prst="flowChartConnector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91E512-D01A-4707-B127-2C2B322904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97266" l="2539" r="96680">
                        <a14:foregroundMark x1="88672" y1="84375" x2="95898" y2="93164"/>
                        <a14:foregroundMark x1="96875" y1="90820" x2="91406" y2="99023"/>
                        <a14:foregroundMark x1="91406" y1="99023" x2="7813" y2="90625"/>
                        <a14:foregroundMark x1="7813" y1="90625" x2="18359" y2="95703"/>
                        <a14:foregroundMark x1="18359" y1="95703" x2="3906" y2="96680"/>
                        <a14:foregroundMark x1="3906" y1="96680" x2="8984" y2="87109"/>
                        <a14:foregroundMark x1="8984" y1="87109" x2="16992" y2="86719"/>
                        <a14:foregroundMark x1="12109" y1="87305" x2="2539" y2="94336"/>
                        <a14:foregroundMark x1="2539" y1="94336" x2="6641" y2="84961"/>
                        <a14:foregroundMark x1="6641" y1="84961" x2="2734" y2="89063"/>
                        <a14:foregroundMark x1="2344" y1="92188" x2="12500" y2="96094"/>
                        <a14:foregroundMark x1="12500" y1="96094" x2="47266" y2="96875"/>
                        <a14:foregroundMark x1="47266" y1="96875" x2="71289" y2="96484"/>
                        <a14:foregroundMark x1="71289" y1="96484" x2="96680" y2="97266"/>
                        <a14:backgroundMark x1="50000" y1="38281" x2="56445" y2="47656"/>
                        <a14:backgroundMark x1="56445" y1="47656" x2="66016" y2="39453"/>
                        <a14:backgroundMark x1="66016" y1="39453" x2="66602" y2="38281"/>
                      </a14:backgroundRemoval>
                    </a14:imgEffect>
                  </a14:imgLayer>
                </a14:imgProps>
              </a:ext>
            </a:extLst>
          </a:blip>
          <a:srcRect l="-904" t="18094" r="904" b="7758"/>
          <a:stretch/>
        </p:blipFill>
        <p:spPr>
          <a:xfrm>
            <a:off x="-1212855" y="1433310"/>
            <a:ext cx="4040914" cy="2996246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5BC17419-B558-45C5-BC9A-CA3E796C44E5}"/>
              </a:ext>
            </a:extLst>
          </p:cNvPr>
          <p:cNvSpPr txBox="1"/>
          <p:nvPr/>
        </p:nvSpPr>
        <p:spPr>
          <a:xfrm rot="20895076">
            <a:off x="2867892" y="519985"/>
            <a:ext cx="1551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solidFill>
                  <a:srgbClr val="564543"/>
                </a:solidFill>
                <a:latin typeface="Beach Society" pitchFamily="2" charset="0"/>
                <a:ea typeface="Cambria" panose="02040503050406030204" pitchFamily="18" charset="0"/>
              </a:rPr>
              <a:t>Time up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2688409" y="2829937"/>
            <a:ext cx="507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 smtClean="0">
                <a:solidFill>
                  <a:srgbClr val="56454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ÁN: SÁCH GIÁO KHOA</a:t>
            </a:r>
            <a:endParaRPr lang="vi-VN" sz="2800" b="1" dirty="0">
              <a:solidFill>
                <a:srgbClr val="56454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398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46914E-6 L 0.12222 -0.53271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1" y="-26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</p:bldLst>
  </p:timing>
</p:sld>
</file>

<file path=ppt/theme/theme1.xml><?xml version="1.0" encoding="utf-8"?>
<a:theme xmlns:a="http://schemas.openxmlformats.org/drawingml/2006/main" name="End of Course Jeopardy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lumMod val="40000"/>
            <a:lumOff val="60000"/>
          </a:schemeClr>
        </a:solidFill>
      </a:spPr>
      <a:bodyPr rtlCol="0" anchor="ctr"/>
      <a:lstStyle>
        <a:defPPr algn="ctr">
          <a:defRPr sz="2800" dirty="0" smtClean="0">
            <a:solidFill>
              <a:srgbClr val="564543"/>
            </a:solidFill>
            <a:latin typeface="Cambria" panose="02040503050406030204" pitchFamily="18" charset="0"/>
            <a:ea typeface="Cambria" panose="02040503050406030204" pitchFamily="18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2800" dirty="0">
            <a:solidFill>
              <a:srgbClr val="564543"/>
            </a:solidFill>
            <a:latin typeface="Cambria" panose="02040503050406030204" pitchFamily="18" charset="0"/>
            <a:ea typeface="Cambria" panose="02040503050406030204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Game ô chữ (file nguyên liệu)</Template>
  <TotalTime>414</TotalTime>
  <Words>672</Words>
  <Application>Microsoft Office PowerPoint</Application>
  <PresentationFormat>On-screen Show (16:9)</PresentationFormat>
  <Paragraphs>114</Paragraphs>
  <Slides>20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#9Slide03 Cabin</vt:lpstr>
      <vt:lpstr>Amanise</vt:lpstr>
      <vt:lpstr>Arial</vt:lpstr>
      <vt:lpstr>Beach Society</vt:lpstr>
      <vt:lpstr>Calibri</vt:lpstr>
      <vt:lpstr>Cambria</vt:lpstr>
      <vt:lpstr>Lato</vt:lpstr>
      <vt:lpstr>Patrick Hand</vt:lpstr>
      <vt:lpstr>Roboto Condensed Light</vt:lpstr>
      <vt:lpstr>Times New Roman</vt:lpstr>
      <vt:lpstr>Wingdings</vt:lpstr>
      <vt:lpstr>End of Course Jeopardy by Slidesgo</vt:lpstr>
      <vt:lpstr>Office Theme</vt:lpstr>
      <vt:lpstr>PowerPoint Presentation</vt:lpstr>
      <vt:lpstr>MRVT: Trường học. Dấu phẩy</vt:lpstr>
      <vt:lpstr>Mục tiêu</vt:lpstr>
      <vt:lpstr>Ô CHỮ KÌ DIỆU Chủ đề: Trường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Tác dụng của dấu phẩy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TÊN TRÒ CHƠI Chủ đề: Tới trường</dc:title>
  <dc:creator>Bao Linh Nguyen</dc:creator>
  <cp:lastModifiedBy>loltntvl@gmail.com</cp:lastModifiedBy>
  <cp:revision>24</cp:revision>
  <dcterms:created xsi:type="dcterms:W3CDTF">2020-08-19T09:39:02Z</dcterms:created>
  <dcterms:modified xsi:type="dcterms:W3CDTF">2021-10-14T13:10:30Z</dcterms:modified>
</cp:coreProperties>
</file>