
<file path=[Content_Types].xml><?xml version="1.0" encoding="utf-8"?>
<Types xmlns="http://schemas.openxmlformats.org/package/2006/content-types">
  <Default Extension="png" ContentType="image/png"/>
  <Default Extension="bin" ContentType="application/vnd.ms-office.activeX"/>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 id="2147483760" r:id="rId2"/>
    <p:sldMasterId id="2147483762" r:id="rId3"/>
    <p:sldMasterId id="2147483766" r:id="rId4"/>
    <p:sldMasterId id="2147483779" r:id="rId5"/>
    <p:sldMasterId id="2147483791" r:id="rId6"/>
    <p:sldMasterId id="2147483893" r:id="rId7"/>
    <p:sldMasterId id="2147483963" r:id="rId8"/>
    <p:sldMasterId id="2147484033" r:id="rId9"/>
    <p:sldMasterId id="2147484103" r:id="rId10"/>
    <p:sldMasterId id="2147484186" r:id="rId11"/>
    <p:sldMasterId id="2147484200" r:id="rId12"/>
    <p:sldMasterId id="2147484271" r:id="rId13"/>
  </p:sldMasterIdLst>
  <p:notesMasterIdLst>
    <p:notesMasterId r:id="rId44"/>
  </p:notesMasterIdLst>
  <p:sldIdLst>
    <p:sldId id="387" r:id="rId14"/>
    <p:sldId id="256" r:id="rId15"/>
    <p:sldId id="399" r:id="rId16"/>
    <p:sldId id="366" r:id="rId17"/>
    <p:sldId id="400" r:id="rId18"/>
    <p:sldId id="414" r:id="rId19"/>
    <p:sldId id="401" r:id="rId20"/>
    <p:sldId id="402" r:id="rId21"/>
    <p:sldId id="404" r:id="rId22"/>
    <p:sldId id="405" r:id="rId23"/>
    <p:sldId id="413" r:id="rId24"/>
    <p:sldId id="406" r:id="rId25"/>
    <p:sldId id="419" r:id="rId26"/>
    <p:sldId id="417" r:id="rId27"/>
    <p:sldId id="418" r:id="rId28"/>
    <p:sldId id="386" r:id="rId29"/>
    <p:sldId id="420" r:id="rId30"/>
    <p:sldId id="421" r:id="rId31"/>
    <p:sldId id="422" r:id="rId32"/>
    <p:sldId id="423" r:id="rId33"/>
    <p:sldId id="424" r:id="rId34"/>
    <p:sldId id="425" r:id="rId35"/>
    <p:sldId id="283" r:id="rId36"/>
    <p:sldId id="389" r:id="rId37"/>
    <p:sldId id="398" r:id="rId38"/>
    <p:sldId id="367" r:id="rId39"/>
    <p:sldId id="350" r:id="rId40"/>
    <p:sldId id="396" r:id="rId41"/>
    <p:sldId id="388" r:id="rId42"/>
    <p:sldId id="365" r:id="rId43"/>
  </p:sldIdLst>
  <p:sldSz cx="9144000" cy="5143500" type="screen16x9"/>
  <p:notesSz cx="6858000" cy="9144000"/>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9">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1F80BD-A2AC-4F1C-8610-1D3C01153165}">
  <a:tblStyle styleId="{FE1F80BD-A2AC-4F1C-8610-1D3C011531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5"/>
  </p:normalViewPr>
  <p:slideViewPr>
    <p:cSldViewPr snapToGrid="0">
      <p:cViewPr varScale="1">
        <p:scale>
          <a:sx n="110" d="100"/>
          <a:sy n="110" d="100"/>
        </p:scale>
        <p:origin x="658" y="67"/>
      </p:cViewPr>
      <p:guideLst>
        <p:guide orient="horz" pos="307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heme" Target="theme/theme1.xml"/><Relationship Id="rId8" Type="http://schemas.openxmlformats.org/officeDocument/2006/relationships/slideMaster" Target="slideMasters/slideMaster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320493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2141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3733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381000" y="685800"/>
            <a:ext cx="6096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a:xfrm>
            <a:off x="3884613" y="8685213"/>
            <a:ext cx="2971800" cy="457200"/>
          </a:xfrm>
          <a:prstGeom prst="rect">
            <a:avLst/>
          </a:prstGeom>
        </p:spPr>
        <p:txBody>
          <a:bodyPr/>
          <a:lstStyle/>
          <a:p>
            <a:fld id="{9A0DB2DC-4C9A-4742-B13C-FB6460FD3503}" type="slidenum">
              <a:rPr lang="en-US" altLang="zh-CN" dirty="0">
                <a:solidFill>
                  <a:prstClr val="black"/>
                </a:solidFill>
                <a:latin typeface="Calibri"/>
              </a:rPr>
              <a:pPr/>
              <a:t>3</a:t>
            </a:fld>
            <a:endParaRPr lang="zh-CN" altLang="en-US" dirty="0">
              <a:solidFill>
                <a:prstClr val="black"/>
              </a:solidFill>
              <a:latin typeface="Calibri"/>
            </a:endParaRPr>
          </a:p>
        </p:txBody>
      </p:sp>
    </p:spTree>
    <p:extLst>
      <p:ext uri="{BB962C8B-B14F-4D97-AF65-F5344CB8AC3E}">
        <p14:creationId xmlns:p14="http://schemas.microsoft.com/office/powerpoint/2010/main" val="214882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77cf0412cd_0_1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77cf0412cd_0_1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5309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5468D389-97FE-411E-8883-EB9073DF4725}" type="slidenum">
              <a:rPr lang="zh-CN" altLang="en-US" smtClean="0">
                <a:solidFill>
                  <a:prstClr val="black"/>
                </a:solidFill>
                <a:latin typeface="Calibri"/>
              </a:rPr>
              <a:pPr/>
              <a:t>8</a:t>
            </a:fld>
            <a:endParaRPr lang="zh-CN" altLang="en-US">
              <a:solidFill>
                <a:prstClr val="black"/>
              </a:solidFill>
              <a:latin typeface="Calibri"/>
            </a:endParaRPr>
          </a:p>
        </p:txBody>
      </p:sp>
    </p:spTree>
    <p:extLst>
      <p:ext uri="{BB962C8B-B14F-4D97-AF65-F5344CB8AC3E}">
        <p14:creationId xmlns:p14="http://schemas.microsoft.com/office/powerpoint/2010/main" val="154074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4"/>
        <p:cNvGrpSpPr/>
        <p:nvPr/>
      </p:nvGrpSpPr>
      <p:grpSpPr>
        <a:xfrm>
          <a:off x="0" y="0"/>
          <a:ext cx="0" cy="0"/>
          <a:chOff x="0" y="0"/>
          <a:chExt cx="0" cy="0"/>
        </a:xfrm>
      </p:grpSpPr>
      <p:sp>
        <p:nvSpPr>
          <p:cNvPr id="2865" name="Google Shape;28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6" name="Google Shape;28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7504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5468D389-97FE-411E-8883-EB9073DF4725}" type="slidenum">
              <a:rPr lang="zh-CN" altLang="en-US" smtClean="0">
                <a:solidFill>
                  <a:prstClr val="black"/>
                </a:solidFill>
                <a:latin typeface="Calibri"/>
              </a:rPr>
              <a:pPr/>
              <a:t>10</a:t>
            </a:fld>
            <a:endParaRPr lang="zh-CN" altLang="en-US">
              <a:solidFill>
                <a:prstClr val="black"/>
              </a:solidFill>
              <a:latin typeface="Calibri"/>
            </a:endParaRPr>
          </a:p>
        </p:txBody>
      </p:sp>
    </p:spTree>
    <p:extLst>
      <p:ext uri="{BB962C8B-B14F-4D97-AF65-F5344CB8AC3E}">
        <p14:creationId xmlns:p14="http://schemas.microsoft.com/office/powerpoint/2010/main" val="396680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77cf0412cd_0_1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77cf0412cd_0_1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2531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0"/>
        <p:cNvGrpSpPr/>
        <p:nvPr/>
      </p:nvGrpSpPr>
      <p:grpSpPr>
        <a:xfrm>
          <a:off x="0" y="0"/>
          <a:ext cx="0" cy="0"/>
          <a:chOff x="0" y="0"/>
          <a:chExt cx="0" cy="0"/>
        </a:xfrm>
      </p:grpSpPr>
      <p:sp>
        <p:nvSpPr>
          <p:cNvPr id="3291" name="Google Shape;3291;g77cf0412cd_0_3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2" name="Google Shape;3292;g77cf0412cd_0_3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79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1924475" y="443575"/>
            <a:ext cx="5305500" cy="5305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subTitle" idx="1"/>
          </p:nvPr>
        </p:nvSpPr>
        <p:spPr>
          <a:xfrm>
            <a:off x="3529425" y="3892925"/>
            <a:ext cx="2085300" cy="48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title"/>
          </p:nvPr>
        </p:nvSpPr>
        <p:spPr>
          <a:xfrm>
            <a:off x="3059600" y="847922"/>
            <a:ext cx="3035700" cy="184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5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1_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 name="Google Shape;74;p18">
            <a:hlinkClick r:id="" action="ppaction://noaction"/>
          </p:cNvPr>
          <p:cNvSpPr txBox="1">
            <a:spLocks noGrp="1"/>
          </p:cNvSpPr>
          <p:nvPr>
            <p:ph type="title" idx="2"/>
          </p:nvPr>
        </p:nvSpPr>
        <p:spPr>
          <a:xfrm>
            <a:off x="72090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5" name="Google Shape;75;p18">
            <a:hlinkClick r:id="" action="ppaction://noaction"/>
          </p:cNvPr>
          <p:cNvSpPr txBox="1">
            <a:spLocks noGrp="1"/>
          </p:cNvSpPr>
          <p:nvPr>
            <p:ph type="title" idx="3"/>
          </p:nvPr>
        </p:nvSpPr>
        <p:spPr>
          <a:xfrm>
            <a:off x="2715175"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6" name="Google Shape;76;p18">
            <a:hlinkClick r:id="" action="ppaction://noaction"/>
          </p:cNvPr>
          <p:cNvSpPr txBox="1">
            <a:spLocks noGrp="1"/>
          </p:cNvSpPr>
          <p:nvPr>
            <p:ph type="title" idx="4"/>
          </p:nvPr>
        </p:nvSpPr>
        <p:spPr>
          <a:xfrm>
            <a:off x="470945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7" name="Google Shape;77;p18">
            <a:hlinkClick r:id="" action="ppaction://noaction"/>
          </p:cNvPr>
          <p:cNvSpPr txBox="1">
            <a:spLocks noGrp="1"/>
          </p:cNvSpPr>
          <p:nvPr>
            <p:ph type="title" idx="5"/>
          </p:nvPr>
        </p:nvSpPr>
        <p:spPr>
          <a:xfrm>
            <a:off x="6703726"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8" name="Google Shape;78;p18">
            <a:hlinkClick r:id="" action="ppaction://noaction"/>
          </p:cNvPr>
          <p:cNvSpPr txBox="1">
            <a:spLocks noGrp="1"/>
          </p:cNvSpPr>
          <p:nvPr>
            <p:ph type="subTitle" idx="1"/>
          </p:nvPr>
        </p:nvSpPr>
        <p:spPr>
          <a:xfrm>
            <a:off x="1599200" y="4008300"/>
            <a:ext cx="5956800" cy="5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2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0918054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3535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6370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buClrTx/>
              <a:buFontTx/>
              <a:buNone/>
            </a:pPr>
            <a:endParaRPr lang="zh-CN" altLang="en-US" sz="1800" kern="1200">
              <a:solidFill>
                <a:prstClr val="white"/>
              </a:solidFill>
            </a:endParaRPr>
          </a:p>
        </p:txBody>
      </p:sp>
    </p:spTree>
    <p:extLst>
      <p:ext uri="{BB962C8B-B14F-4D97-AF65-F5344CB8AC3E}">
        <p14:creationId xmlns:p14="http://schemas.microsoft.com/office/powerpoint/2010/main" val="23245022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74"/>
        <p:cNvGrpSpPr/>
        <p:nvPr/>
      </p:nvGrpSpPr>
      <p:grpSpPr>
        <a:xfrm>
          <a:off x="0" y="0"/>
          <a:ext cx="0" cy="0"/>
          <a:chOff x="0" y="0"/>
          <a:chExt cx="0" cy="0"/>
        </a:xfrm>
      </p:grpSpPr>
      <p:sp>
        <p:nvSpPr>
          <p:cNvPr id="1075" name="Google Shape;1075;p45"/>
          <p:cNvSpPr txBox="1">
            <a:spLocks noGrp="1"/>
          </p:cNvSpPr>
          <p:nvPr>
            <p:ph type="dt" idx="10"/>
          </p:nvPr>
        </p:nvSpPr>
        <p:spPr>
          <a:xfrm>
            <a:off x="628650" y="4767264"/>
            <a:ext cx="2057400" cy="273844"/>
          </a:xfrm>
          <a:prstGeom prst="rect">
            <a:avLst/>
          </a:prstGeom>
          <a:noFill/>
          <a:ln>
            <a:noFill/>
          </a:ln>
        </p:spPr>
        <p:txBody>
          <a:bodyPr spcFirstLastPara="1" wrap="square" lIns="91375" tIns="45700" rIns="9137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6" name="Google Shape;1076;p45"/>
          <p:cNvSpPr txBox="1">
            <a:spLocks noGrp="1"/>
          </p:cNvSpPr>
          <p:nvPr>
            <p:ph type="ftr" idx="11"/>
          </p:nvPr>
        </p:nvSpPr>
        <p:spPr>
          <a:xfrm>
            <a:off x="3028950" y="4767264"/>
            <a:ext cx="3086100" cy="273844"/>
          </a:xfrm>
          <a:prstGeom prst="rect">
            <a:avLst/>
          </a:prstGeom>
          <a:noFill/>
          <a:ln>
            <a:noFill/>
          </a:ln>
        </p:spPr>
        <p:txBody>
          <a:bodyPr spcFirstLastPara="1" wrap="square" lIns="91375" tIns="45700" rIns="9137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7" name="Google Shape;1077;p45"/>
          <p:cNvSpPr txBox="1">
            <a:spLocks noGrp="1"/>
          </p:cNvSpPr>
          <p:nvPr>
            <p:ph type="sldNum" idx="12"/>
          </p:nvPr>
        </p:nvSpPr>
        <p:spPr>
          <a:xfrm>
            <a:off x="6457950" y="4767264"/>
            <a:ext cx="2057400" cy="273844"/>
          </a:xfrm>
          <a:prstGeom prst="rect">
            <a:avLst/>
          </a:prstGeom>
          <a:noFill/>
          <a:ln>
            <a:noFill/>
          </a:ln>
        </p:spPr>
        <p:txBody>
          <a:bodyPr spcFirstLastPara="1" wrap="square" lIns="91375" tIns="45700" rIns="9137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pPr/>
              <a:t>‹#›</a:t>
            </a:fld>
            <a:endParaRPr/>
          </a:p>
        </p:txBody>
      </p:sp>
    </p:spTree>
    <p:extLst>
      <p:ext uri="{BB962C8B-B14F-4D97-AF65-F5344CB8AC3E}">
        <p14:creationId xmlns:p14="http://schemas.microsoft.com/office/powerpoint/2010/main" val="16639059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78"/>
        <p:cNvGrpSpPr/>
        <p:nvPr/>
      </p:nvGrpSpPr>
      <p:grpSpPr>
        <a:xfrm>
          <a:off x="0" y="0"/>
          <a:ext cx="0" cy="0"/>
          <a:chOff x="0" y="0"/>
          <a:chExt cx="0" cy="0"/>
        </a:xfrm>
      </p:grpSpPr>
      <p:sp>
        <p:nvSpPr>
          <p:cNvPr id="1079" name="Google Shape;1079;p125"/>
          <p:cNvSpPr txBox="1">
            <a:spLocks noGrp="1"/>
          </p:cNvSpPr>
          <p:nvPr>
            <p:ph type="ctrTitle"/>
          </p:nvPr>
        </p:nvSpPr>
        <p:spPr>
          <a:xfrm>
            <a:off x="1143000" y="841772"/>
            <a:ext cx="6858000" cy="1790700"/>
          </a:xfrm>
          <a:prstGeom prst="rect">
            <a:avLst/>
          </a:prstGeom>
          <a:noFill/>
          <a:ln>
            <a:noFill/>
          </a:ln>
        </p:spPr>
        <p:txBody>
          <a:bodyPr spcFirstLastPara="1" wrap="square" lIns="91375" tIns="45700" rIns="9137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0" name="Google Shape;1080;p125"/>
          <p:cNvSpPr txBox="1">
            <a:spLocks noGrp="1"/>
          </p:cNvSpPr>
          <p:nvPr>
            <p:ph type="subTitle" idx="1"/>
          </p:nvPr>
        </p:nvSpPr>
        <p:spPr>
          <a:xfrm>
            <a:off x="1143000" y="2701528"/>
            <a:ext cx="6858000" cy="1241822"/>
          </a:xfrm>
          <a:prstGeom prst="rect">
            <a:avLst/>
          </a:prstGeom>
          <a:noFill/>
          <a:ln>
            <a:noFill/>
          </a:ln>
        </p:spPr>
        <p:txBody>
          <a:bodyPr spcFirstLastPara="1" wrap="square" lIns="91375" tIns="45700" rIns="9137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900"/>
              <a:buNone/>
              <a:defRPr sz="1425"/>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081" name="Google Shape;1081;p125"/>
          <p:cNvSpPr txBox="1">
            <a:spLocks noGrp="1"/>
          </p:cNvSpPr>
          <p:nvPr>
            <p:ph type="dt" idx="10"/>
          </p:nvPr>
        </p:nvSpPr>
        <p:spPr>
          <a:xfrm>
            <a:off x="628650" y="4767264"/>
            <a:ext cx="2057400" cy="273844"/>
          </a:xfrm>
          <a:prstGeom prst="rect">
            <a:avLst/>
          </a:prstGeom>
          <a:noFill/>
          <a:ln>
            <a:noFill/>
          </a:ln>
        </p:spPr>
        <p:txBody>
          <a:bodyPr spcFirstLastPara="1" wrap="square" lIns="91375" tIns="45700" rIns="9137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2" name="Google Shape;1082;p125"/>
          <p:cNvSpPr txBox="1">
            <a:spLocks noGrp="1"/>
          </p:cNvSpPr>
          <p:nvPr>
            <p:ph type="ftr" idx="11"/>
          </p:nvPr>
        </p:nvSpPr>
        <p:spPr>
          <a:xfrm>
            <a:off x="3028950" y="4767264"/>
            <a:ext cx="3086100" cy="273844"/>
          </a:xfrm>
          <a:prstGeom prst="rect">
            <a:avLst/>
          </a:prstGeom>
          <a:noFill/>
          <a:ln>
            <a:noFill/>
          </a:ln>
        </p:spPr>
        <p:txBody>
          <a:bodyPr spcFirstLastPara="1" wrap="square" lIns="91375" tIns="45700" rIns="9137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3" name="Google Shape;1083;p125"/>
          <p:cNvSpPr txBox="1">
            <a:spLocks noGrp="1"/>
          </p:cNvSpPr>
          <p:nvPr>
            <p:ph type="sldNum" idx="12"/>
          </p:nvPr>
        </p:nvSpPr>
        <p:spPr>
          <a:xfrm>
            <a:off x="6457950" y="4767264"/>
            <a:ext cx="2057400" cy="273844"/>
          </a:xfrm>
          <a:prstGeom prst="rect">
            <a:avLst/>
          </a:prstGeom>
          <a:noFill/>
          <a:ln>
            <a:noFill/>
          </a:ln>
        </p:spPr>
        <p:txBody>
          <a:bodyPr spcFirstLastPara="1" wrap="square" lIns="91375" tIns="45700" rIns="9137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pPr/>
              <a:t>‹#›</a:t>
            </a:fld>
            <a:endParaRPr/>
          </a:p>
        </p:txBody>
      </p:sp>
    </p:spTree>
    <p:extLst>
      <p:ext uri="{BB962C8B-B14F-4D97-AF65-F5344CB8AC3E}">
        <p14:creationId xmlns:p14="http://schemas.microsoft.com/office/powerpoint/2010/main" val="41344159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84"/>
        <p:cNvGrpSpPr/>
        <p:nvPr/>
      </p:nvGrpSpPr>
      <p:grpSpPr>
        <a:xfrm>
          <a:off x="0" y="0"/>
          <a:ext cx="0" cy="0"/>
          <a:chOff x="0" y="0"/>
          <a:chExt cx="0" cy="0"/>
        </a:xfrm>
      </p:grpSpPr>
      <p:sp>
        <p:nvSpPr>
          <p:cNvPr id="1085" name="Google Shape;1085;p126"/>
          <p:cNvSpPr txBox="1">
            <a:spLocks noGrp="1"/>
          </p:cNvSpPr>
          <p:nvPr>
            <p:ph type="title"/>
          </p:nvPr>
        </p:nvSpPr>
        <p:spPr>
          <a:xfrm>
            <a:off x="628650" y="273844"/>
            <a:ext cx="7886700" cy="994172"/>
          </a:xfrm>
          <a:prstGeom prst="rect">
            <a:avLst/>
          </a:prstGeom>
          <a:noFill/>
          <a:ln>
            <a:noFill/>
          </a:ln>
        </p:spPr>
        <p:txBody>
          <a:bodyPr spcFirstLastPara="1" wrap="square" lIns="91375" tIns="45700" rIns="9137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6" name="Google Shape;1086;p126"/>
          <p:cNvSpPr txBox="1">
            <a:spLocks noGrp="1"/>
          </p:cNvSpPr>
          <p:nvPr>
            <p:ph type="body" idx="1"/>
          </p:nvPr>
        </p:nvSpPr>
        <p:spPr>
          <a:xfrm>
            <a:off x="628650" y="1369219"/>
            <a:ext cx="7886700" cy="3263504"/>
          </a:xfrm>
          <a:prstGeom prst="rect">
            <a:avLst/>
          </a:prstGeom>
          <a:noFill/>
          <a:ln>
            <a:noFill/>
          </a:ln>
        </p:spPr>
        <p:txBody>
          <a:bodyPr spcFirstLastPara="1" wrap="square" lIns="91375" tIns="45700" rIns="9137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087" name="Google Shape;1087;p126"/>
          <p:cNvSpPr txBox="1">
            <a:spLocks noGrp="1"/>
          </p:cNvSpPr>
          <p:nvPr>
            <p:ph type="dt" idx="10"/>
          </p:nvPr>
        </p:nvSpPr>
        <p:spPr>
          <a:xfrm>
            <a:off x="628650" y="4767264"/>
            <a:ext cx="2057400" cy="273844"/>
          </a:xfrm>
          <a:prstGeom prst="rect">
            <a:avLst/>
          </a:prstGeom>
          <a:noFill/>
          <a:ln>
            <a:noFill/>
          </a:ln>
        </p:spPr>
        <p:txBody>
          <a:bodyPr spcFirstLastPara="1" wrap="square" lIns="91375" tIns="45700" rIns="9137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8" name="Google Shape;1088;p126"/>
          <p:cNvSpPr txBox="1">
            <a:spLocks noGrp="1"/>
          </p:cNvSpPr>
          <p:nvPr>
            <p:ph type="ftr" idx="11"/>
          </p:nvPr>
        </p:nvSpPr>
        <p:spPr>
          <a:xfrm>
            <a:off x="3028950" y="4767264"/>
            <a:ext cx="3086100" cy="273844"/>
          </a:xfrm>
          <a:prstGeom prst="rect">
            <a:avLst/>
          </a:prstGeom>
          <a:noFill/>
          <a:ln>
            <a:noFill/>
          </a:ln>
        </p:spPr>
        <p:txBody>
          <a:bodyPr spcFirstLastPara="1" wrap="square" lIns="91375" tIns="45700" rIns="9137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9" name="Google Shape;1089;p126"/>
          <p:cNvSpPr txBox="1">
            <a:spLocks noGrp="1"/>
          </p:cNvSpPr>
          <p:nvPr>
            <p:ph type="sldNum" idx="12"/>
          </p:nvPr>
        </p:nvSpPr>
        <p:spPr>
          <a:xfrm>
            <a:off x="6457950" y="4767264"/>
            <a:ext cx="2057400" cy="273844"/>
          </a:xfrm>
          <a:prstGeom prst="rect">
            <a:avLst/>
          </a:prstGeom>
          <a:noFill/>
          <a:ln>
            <a:noFill/>
          </a:ln>
        </p:spPr>
        <p:txBody>
          <a:bodyPr spcFirstLastPara="1" wrap="square" lIns="91375" tIns="45700" rIns="9137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pPr/>
              <a:t>‹#›</a:t>
            </a:fld>
            <a:endParaRPr/>
          </a:p>
        </p:txBody>
      </p:sp>
    </p:spTree>
    <p:extLst>
      <p:ext uri="{BB962C8B-B14F-4D97-AF65-F5344CB8AC3E}">
        <p14:creationId xmlns:p14="http://schemas.microsoft.com/office/powerpoint/2010/main" val="34597990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90"/>
        <p:cNvGrpSpPr/>
        <p:nvPr/>
      </p:nvGrpSpPr>
      <p:grpSpPr>
        <a:xfrm>
          <a:off x="0" y="0"/>
          <a:ext cx="0" cy="0"/>
          <a:chOff x="0" y="0"/>
          <a:chExt cx="0" cy="0"/>
        </a:xfrm>
      </p:grpSpPr>
      <p:sp>
        <p:nvSpPr>
          <p:cNvPr id="1091" name="Google Shape;1091;p127"/>
          <p:cNvSpPr txBox="1">
            <a:spLocks noGrp="1"/>
          </p:cNvSpPr>
          <p:nvPr>
            <p:ph type="title"/>
          </p:nvPr>
        </p:nvSpPr>
        <p:spPr>
          <a:xfrm>
            <a:off x="623888" y="1282334"/>
            <a:ext cx="7886700" cy="2139553"/>
          </a:xfrm>
          <a:prstGeom prst="rect">
            <a:avLst/>
          </a:prstGeom>
          <a:noFill/>
          <a:ln>
            <a:noFill/>
          </a:ln>
        </p:spPr>
        <p:txBody>
          <a:bodyPr spcFirstLastPara="1" wrap="square" lIns="91375" tIns="45700" rIns="9137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2" name="Google Shape;1092;p127"/>
          <p:cNvSpPr txBox="1">
            <a:spLocks noGrp="1"/>
          </p:cNvSpPr>
          <p:nvPr>
            <p:ph type="body" idx="1"/>
          </p:nvPr>
        </p:nvSpPr>
        <p:spPr>
          <a:xfrm>
            <a:off x="623888" y="3442099"/>
            <a:ext cx="7886700" cy="1125140"/>
          </a:xfrm>
          <a:prstGeom prst="rect">
            <a:avLst/>
          </a:prstGeom>
          <a:noFill/>
          <a:ln>
            <a:noFill/>
          </a:ln>
        </p:spPr>
        <p:txBody>
          <a:bodyPr spcFirstLastPara="1" wrap="square" lIns="91375" tIns="45700" rIns="9137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900"/>
              <a:buNone/>
              <a:defRPr sz="1425">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1093" name="Google Shape;1093;p127"/>
          <p:cNvSpPr txBox="1">
            <a:spLocks noGrp="1"/>
          </p:cNvSpPr>
          <p:nvPr>
            <p:ph type="dt" idx="10"/>
          </p:nvPr>
        </p:nvSpPr>
        <p:spPr>
          <a:xfrm>
            <a:off x="628650" y="4767264"/>
            <a:ext cx="2057400" cy="273844"/>
          </a:xfrm>
          <a:prstGeom prst="rect">
            <a:avLst/>
          </a:prstGeom>
          <a:noFill/>
          <a:ln>
            <a:noFill/>
          </a:ln>
        </p:spPr>
        <p:txBody>
          <a:bodyPr spcFirstLastPara="1" wrap="square" lIns="91375" tIns="45700" rIns="9137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4" name="Google Shape;1094;p127"/>
          <p:cNvSpPr txBox="1">
            <a:spLocks noGrp="1"/>
          </p:cNvSpPr>
          <p:nvPr>
            <p:ph type="ftr" idx="11"/>
          </p:nvPr>
        </p:nvSpPr>
        <p:spPr>
          <a:xfrm>
            <a:off x="3028950" y="4767264"/>
            <a:ext cx="3086100" cy="273844"/>
          </a:xfrm>
          <a:prstGeom prst="rect">
            <a:avLst/>
          </a:prstGeom>
          <a:noFill/>
          <a:ln>
            <a:noFill/>
          </a:ln>
        </p:spPr>
        <p:txBody>
          <a:bodyPr spcFirstLastPara="1" wrap="square" lIns="91375" tIns="45700" rIns="9137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5" name="Google Shape;1095;p127"/>
          <p:cNvSpPr txBox="1">
            <a:spLocks noGrp="1"/>
          </p:cNvSpPr>
          <p:nvPr>
            <p:ph type="sldNum" idx="12"/>
          </p:nvPr>
        </p:nvSpPr>
        <p:spPr>
          <a:xfrm>
            <a:off x="6457950" y="4767264"/>
            <a:ext cx="2057400" cy="273844"/>
          </a:xfrm>
          <a:prstGeom prst="rect">
            <a:avLst/>
          </a:prstGeom>
          <a:noFill/>
          <a:ln>
            <a:noFill/>
          </a:ln>
        </p:spPr>
        <p:txBody>
          <a:bodyPr spcFirstLastPara="1" wrap="square" lIns="91375" tIns="45700" rIns="9137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pPr/>
              <a:t>‹#›</a:t>
            </a:fld>
            <a:endParaRPr/>
          </a:p>
        </p:txBody>
      </p:sp>
    </p:spTree>
    <p:extLst>
      <p:ext uri="{BB962C8B-B14F-4D97-AF65-F5344CB8AC3E}">
        <p14:creationId xmlns:p14="http://schemas.microsoft.com/office/powerpoint/2010/main" val="17564489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96"/>
        <p:cNvGrpSpPr/>
        <p:nvPr/>
      </p:nvGrpSpPr>
      <p:grpSpPr>
        <a:xfrm>
          <a:off x="0" y="0"/>
          <a:ext cx="0" cy="0"/>
          <a:chOff x="0" y="0"/>
          <a:chExt cx="0" cy="0"/>
        </a:xfrm>
      </p:grpSpPr>
      <p:sp>
        <p:nvSpPr>
          <p:cNvPr id="1097" name="Google Shape;1097;p128"/>
          <p:cNvSpPr txBox="1">
            <a:spLocks noGrp="1"/>
          </p:cNvSpPr>
          <p:nvPr>
            <p:ph type="title"/>
          </p:nvPr>
        </p:nvSpPr>
        <p:spPr>
          <a:xfrm>
            <a:off x="628650" y="273844"/>
            <a:ext cx="7886700" cy="994172"/>
          </a:xfrm>
          <a:prstGeom prst="rect">
            <a:avLst/>
          </a:prstGeom>
          <a:noFill/>
          <a:ln>
            <a:noFill/>
          </a:ln>
        </p:spPr>
        <p:txBody>
          <a:bodyPr spcFirstLastPara="1" wrap="square" lIns="91375" tIns="45700" rIns="9137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8" name="Google Shape;1098;p128"/>
          <p:cNvSpPr txBox="1">
            <a:spLocks noGrp="1"/>
          </p:cNvSpPr>
          <p:nvPr>
            <p:ph type="body" idx="1"/>
          </p:nvPr>
        </p:nvSpPr>
        <p:spPr>
          <a:xfrm>
            <a:off x="628650" y="1369219"/>
            <a:ext cx="3886200" cy="3263504"/>
          </a:xfrm>
          <a:prstGeom prst="rect">
            <a:avLst/>
          </a:prstGeom>
          <a:noFill/>
          <a:ln>
            <a:noFill/>
          </a:ln>
        </p:spPr>
        <p:txBody>
          <a:bodyPr spcFirstLastPara="1" wrap="square" lIns="91375" tIns="45700" rIns="9137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099" name="Google Shape;1099;p128"/>
          <p:cNvSpPr txBox="1">
            <a:spLocks noGrp="1"/>
          </p:cNvSpPr>
          <p:nvPr>
            <p:ph type="body" idx="2"/>
          </p:nvPr>
        </p:nvSpPr>
        <p:spPr>
          <a:xfrm>
            <a:off x="4629150" y="1369219"/>
            <a:ext cx="3886200" cy="3263504"/>
          </a:xfrm>
          <a:prstGeom prst="rect">
            <a:avLst/>
          </a:prstGeom>
          <a:noFill/>
          <a:ln>
            <a:noFill/>
          </a:ln>
        </p:spPr>
        <p:txBody>
          <a:bodyPr spcFirstLastPara="1" wrap="square" lIns="91375" tIns="45700" rIns="9137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00" name="Google Shape;1100;p128"/>
          <p:cNvSpPr txBox="1">
            <a:spLocks noGrp="1"/>
          </p:cNvSpPr>
          <p:nvPr>
            <p:ph type="dt" idx="10"/>
          </p:nvPr>
        </p:nvSpPr>
        <p:spPr>
          <a:xfrm>
            <a:off x="628650" y="4767264"/>
            <a:ext cx="2057400" cy="273844"/>
          </a:xfrm>
          <a:prstGeom prst="rect">
            <a:avLst/>
          </a:prstGeom>
          <a:noFill/>
          <a:ln>
            <a:noFill/>
          </a:ln>
        </p:spPr>
        <p:txBody>
          <a:bodyPr spcFirstLastPara="1" wrap="square" lIns="91375" tIns="45700" rIns="9137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1" name="Google Shape;1101;p128"/>
          <p:cNvSpPr txBox="1">
            <a:spLocks noGrp="1"/>
          </p:cNvSpPr>
          <p:nvPr>
            <p:ph type="ftr" idx="11"/>
          </p:nvPr>
        </p:nvSpPr>
        <p:spPr>
          <a:xfrm>
            <a:off x="3028950" y="4767264"/>
            <a:ext cx="3086100" cy="273844"/>
          </a:xfrm>
          <a:prstGeom prst="rect">
            <a:avLst/>
          </a:prstGeom>
          <a:noFill/>
          <a:ln>
            <a:noFill/>
          </a:ln>
        </p:spPr>
        <p:txBody>
          <a:bodyPr spcFirstLastPara="1" wrap="square" lIns="91375" tIns="45700" rIns="9137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2" name="Google Shape;1102;p128"/>
          <p:cNvSpPr txBox="1">
            <a:spLocks noGrp="1"/>
          </p:cNvSpPr>
          <p:nvPr>
            <p:ph type="sldNum" idx="12"/>
          </p:nvPr>
        </p:nvSpPr>
        <p:spPr>
          <a:xfrm>
            <a:off x="6457950" y="4767264"/>
            <a:ext cx="2057400" cy="273844"/>
          </a:xfrm>
          <a:prstGeom prst="rect">
            <a:avLst/>
          </a:prstGeom>
          <a:noFill/>
          <a:ln>
            <a:noFill/>
          </a:ln>
        </p:spPr>
        <p:txBody>
          <a:bodyPr spcFirstLastPara="1" wrap="square" lIns="91375" tIns="45700" rIns="9137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pPr/>
              <a:t>‹#›</a:t>
            </a:fld>
            <a:endParaRPr/>
          </a:p>
        </p:txBody>
      </p:sp>
    </p:spTree>
    <p:extLst>
      <p:ext uri="{BB962C8B-B14F-4D97-AF65-F5344CB8AC3E}">
        <p14:creationId xmlns:p14="http://schemas.microsoft.com/office/powerpoint/2010/main" val="38962178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03"/>
        <p:cNvGrpSpPr/>
        <p:nvPr/>
      </p:nvGrpSpPr>
      <p:grpSpPr>
        <a:xfrm>
          <a:off x="0" y="0"/>
          <a:ext cx="0" cy="0"/>
          <a:chOff x="0" y="0"/>
          <a:chExt cx="0" cy="0"/>
        </a:xfrm>
      </p:grpSpPr>
      <p:sp>
        <p:nvSpPr>
          <p:cNvPr id="1104" name="Google Shape;1104;p129"/>
          <p:cNvSpPr txBox="1">
            <a:spLocks noGrp="1"/>
          </p:cNvSpPr>
          <p:nvPr>
            <p:ph type="title"/>
          </p:nvPr>
        </p:nvSpPr>
        <p:spPr>
          <a:xfrm>
            <a:off x="629841" y="273844"/>
            <a:ext cx="7886700" cy="994172"/>
          </a:xfrm>
          <a:prstGeom prst="rect">
            <a:avLst/>
          </a:prstGeom>
          <a:noFill/>
          <a:ln>
            <a:noFill/>
          </a:ln>
        </p:spPr>
        <p:txBody>
          <a:bodyPr spcFirstLastPara="1" wrap="square" lIns="91375" tIns="45700" rIns="9137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5" name="Google Shape;1105;p129"/>
          <p:cNvSpPr txBox="1">
            <a:spLocks noGrp="1"/>
          </p:cNvSpPr>
          <p:nvPr>
            <p:ph type="body" idx="1"/>
          </p:nvPr>
        </p:nvSpPr>
        <p:spPr>
          <a:xfrm>
            <a:off x="629842" y="1260872"/>
            <a:ext cx="3868340" cy="617934"/>
          </a:xfrm>
          <a:prstGeom prst="rect">
            <a:avLst/>
          </a:prstGeom>
          <a:noFill/>
          <a:ln>
            <a:noFill/>
          </a:ln>
        </p:spPr>
        <p:txBody>
          <a:bodyPr spcFirstLastPara="1" wrap="square" lIns="91375" tIns="45700" rIns="9137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900"/>
              <a:buNone/>
              <a:defRPr sz="1425"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106" name="Google Shape;1106;p129"/>
          <p:cNvSpPr txBox="1">
            <a:spLocks noGrp="1"/>
          </p:cNvSpPr>
          <p:nvPr>
            <p:ph type="body" idx="2"/>
          </p:nvPr>
        </p:nvSpPr>
        <p:spPr>
          <a:xfrm>
            <a:off x="629842" y="1878806"/>
            <a:ext cx="3868340" cy="2763441"/>
          </a:xfrm>
          <a:prstGeom prst="rect">
            <a:avLst/>
          </a:prstGeom>
          <a:noFill/>
          <a:ln>
            <a:noFill/>
          </a:ln>
        </p:spPr>
        <p:txBody>
          <a:bodyPr spcFirstLastPara="1" wrap="square" lIns="91375" tIns="45700" rIns="9137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07" name="Google Shape;1107;p129"/>
          <p:cNvSpPr txBox="1">
            <a:spLocks noGrp="1"/>
          </p:cNvSpPr>
          <p:nvPr>
            <p:ph type="body" idx="3"/>
          </p:nvPr>
        </p:nvSpPr>
        <p:spPr>
          <a:xfrm>
            <a:off x="4629152" y="1260872"/>
            <a:ext cx="3887391" cy="617934"/>
          </a:xfrm>
          <a:prstGeom prst="rect">
            <a:avLst/>
          </a:prstGeom>
          <a:noFill/>
          <a:ln>
            <a:noFill/>
          </a:ln>
        </p:spPr>
        <p:txBody>
          <a:bodyPr spcFirstLastPara="1" wrap="square" lIns="91375" tIns="45700" rIns="9137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900"/>
              <a:buNone/>
              <a:defRPr sz="1425"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108" name="Google Shape;1108;p129"/>
          <p:cNvSpPr txBox="1">
            <a:spLocks noGrp="1"/>
          </p:cNvSpPr>
          <p:nvPr>
            <p:ph type="body" idx="4"/>
          </p:nvPr>
        </p:nvSpPr>
        <p:spPr>
          <a:xfrm>
            <a:off x="4629152" y="1878806"/>
            <a:ext cx="3887391" cy="2763441"/>
          </a:xfrm>
          <a:prstGeom prst="rect">
            <a:avLst/>
          </a:prstGeom>
          <a:noFill/>
          <a:ln>
            <a:noFill/>
          </a:ln>
        </p:spPr>
        <p:txBody>
          <a:bodyPr spcFirstLastPara="1" wrap="square" lIns="91375" tIns="45700" rIns="9137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09" name="Google Shape;1109;p129"/>
          <p:cNvSpPr txBox="1">
            <a:spLocks noGrp="1"/>
          </p:cNvSpPr>
          <p:nvPr>
            <p:ph type="dt" idx="10"/>
          </p:nvPr>
        </p:nvSpPr>
        <p:spPr>
          <a:xfrm>
            <a:off x="628650" y="4767264"/>
            <a:ext cx="2057400" cy="273844"/>
          </a:xfrm>
          <a:prstGeom prst="rect">
            <a:avLst/>
          </a:prstGeom>
          <a:noFill/>
          <a:ln>
            <a:noFill/>
          </a:ln>
        </p:spPr>
        <p:txBody>
          <a:bodyPr spcFirstLastPara="1" wrap="square" lIns="91375" tIns="45700" rIns="9137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0" name="Google Shape;1110;p129"/>
          <p:cNvSpPr txBox="1">
            <a:spLocks noGrp="1"/>
          </p:cNvSpPr>
          <p:nvPr>
            <p:ph type="ftr" idx="11"/>
          </p:nvPr>
        </p:nvSpPr>
        <p:spPr>
          <a:xfrm>
            <a:off x="3028950" y="4767264"/>
            <a:ext cx="3086100" cy="273844"/>
          </a:xfrm>
          <a:prstGeom prst="rect">
            <a:avLst/>
          </a:prstGeom>
          <a:noFill/>
          <a:ln>
            <a:noFill/>
          </a:ln>
        </p:spPr>
        <p:txBody>
          <a:bodyPr spcFirstLastPara="1" wrap="square" lIns="91375" tIns="45700" rIns="9137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1" name="Google Shape;1111;p129"/>
          <p:cNvSpPr txBox="1">
            <a:spLocks noGrp="1"/>
          </p:cNvSpPr>
          <p:nvPr>
            <p:ph type="sldNum" idx="12"/>
          </p:nvPr>
        </p:nvSpPr>
        <p:spPr>
          <a:xfrm>
            <a:off x="6457950" y="4767264"/>
            <a:ext cx="2057400" cy="273844"/>
          </a:xfrm>
          <a:prstGeom prst="rect">
            <a:avLst/>
          </a:prstGeom>
          <a:noFill/>
          <a:ln>
            <a:noFill/>
          </a:ln>
        </p:spPr>
        <p:txBody>
          <a:bodyPr spcFirstLastPara="1" wrap="square" lIns="91375" tIns="45700" rIns="9137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pPr/>
              <a:t>‹#›</a:t>
            </a:fld>
            <a:endParaRPr/>
          </a:p>
        </p:txBody>
      </p:sp>
    </p:spTree>
    <p:extLst>
      <p:ext uri="{BB962C8B-B14F-4D97-AF65-F5344CB8AC3E}">
        <p14:creationId xmlns:p14="http://schemas.microsoft.com/office/powerpoint/2010/main" val="11948132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12"/>
        <p:cNvGrpSpPr/>
        <p:nvPr/>
      </p:nvGrpSpPr>
      <p:grpSpPr>
        <a:xfrm>
          <a:off x="0" y="0"/>
          <a:ext cx="0" cy="0"/>
          <a:chOff x="0" y="0"/>
          <a:chExt cx="0" cy="0"/>
        </a:xfrm>
      </p:grpSpPr>
      <p:sp>
        <p:nvSpPr>
          <p:cNvPr id="1113" name="Google Shape;1113;p130"/>
          <p:cNvSpPr txBox="1">
            <a:spLocks noGrp="1"/>
          </p:cNvSpPr>
          <p:nvPr>
            <p:ph type="title"/>
          </p:nvPr>
        </p:nvSpPr>
        <p:spPr>
          <a:xfrm>
            <a:off x="628650" y="273844"/>
            <a:ext cx="7886700" cy="994172"/>
          </a:xfrm>
          <a:prstGeom prst="rect">
            <a:avLst/>
          </a:prstGeom>
          <a:noFill/>
          <a:ln>
            <a:noFill/>
          </a:ln>
        </p:spPr>
        <p:txBody>
          <a:bodyPr spcFirstLastPara="1" wrap="square" lIns="91375" tIns="45700" rIns="9137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4" name="Google Shape;1114;p130"/>
          <p:cNvSpPr txBox="1">
            <a:spLocks noGrp="1"/>
          </p:cNvSpPr>
          <p:nvPr>
            <p:ph type="dt" idx="10"/>
          </p:nvPr>
        </p:nvSpPr>
        <p:spPr>
          <a:xfrm>
            <a:off x="628650" y="4767264"/>
            <a:ext cx="2057400" cy="273844"/>
          </a:xfrm>
          <a:prstGeom prst="rect">
            <a:avLst/>
          </a:prstGeom>
          <a:noFill/>
          <a:ln>
            <a:noFill/>
          </a:ln>
        </p:spPr>
        <p:txBody>
          <a:bodyPr spcFirstLastPara="1" wrap="square" lIns="91375" tIns="45700" rIns="9137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5" name="Google Shape;1115;p130"/>
          <p:cNvSpPr txBox="1">
            <a:spLocks noGrp="1"/>
          </p:cNvSpPr>
          <p:nvPr>
            <p:ph type="ftr" idx="11"/>
          </p:nvPr>
        </p:nvSpPr>
        <p:spPr>
          <a:xfrm>
            <a:off x="3028950" y="4767264"/>
            <a:ext cx="3086100" cy="273844"/>
          </a:xfrm>
          <a:prstGeom prst="rect">
            <a:avLst/>
          </a:prstGeom>
          <a:noFill/>
          <a:ln>
            <a:noFill/>
          </a:ln>
        </p:spPr>
        <p:txBody>
          <a:bodyPr spcFirstLastPara="1" wrap="square" lIns="91375" tIns="45700" rIns="9137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6" name="Google Shape;1116;p130"/>
          <p:cNvSpPr txBox="1">
            <a:spLocks noGrp="1"/>
          </p:cNvSpPr>
          <p:nvPr>
            <p:ph type="sldNum" idx="12"/>
          </p:nvPr>
        </p:nvSpPr>
        <p:spPr>
          <a:xfrm>
            <a:off x="6457950" y="4767264"/>
            <a:ext cx="2057400" cy="273844"/>
          </a:xfrm>
          <a:prstGeom prst="rect">
            <a:avLst/>
          </a:prstGeom>
          <a:noFill/>
          <a:ln>
            <a:noFill/>
          </a:ln>
        </p:spPr>
        <p:txBody>
          <a:bodyPr spcFirstLastPara="1" wrap="square" lIns="91375" tIns="45700" rIns="9137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pPr/>
              <a:t>‹#›</a:t>
            </a:fld>
            <a:endParaRPr/>
          </a:p>
        </p:txBody>
      </p:sp>
    </p:spTree>
    <p:extLst>
      <p:ext uri="{BB962C8B-B14F-4D97-AF65-F5344CB8AC3E}">
        <p14:creationId xmlns:p14="http://schemas.microsoft.com/office/powerpoint/2010/main" val="213306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1">
  <p:cSld name="1_Title and Body1">
    <p:spTree>
      <p:nvGrpSpPr>
        <p:cNvPr id="1" name="Shape 79"/>
        <p:cNvGrpSpPr/>
        <p:nvPr/>
      </p:nvGrpSpPr>
      <p:grpSpPr>
        <a:xfrm>
          <a:off x="0" y="0"/>
          <a:ext cx="0" cy="0"/>
          <a:chOff x="0" y="0"/>
          <a:chExt cx="0" cy="0"/>
        </a:xfrm>
      </p:grpSpPr>
      <p:sp>
        <p:nvSpPr>
          <p:cNvPr id="80" name="Google Shape;80;p19"/>
          <p:cNvSpPr/>
          <p:nvPr/>
        </p:nvSpPr>
        <p:spPr>
          <a:xfrm>
            <a:off x="-675" y="366900"/>
            <a:ext cx="9145500" cy="10842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9"/>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82" name="Google Shape;82;p19"/>
          <p:cNvGrpSpPr/>
          <p:nvPr/>
        </p:nvGrpSpPr>
        <p:grpSpPr>
          <a:xfrm>
            <a:off x="-1200" y="4422605"/>
            <a:ext cx="9144287" cy="720905"/>
            <a:chOff x="6554556" y="4623505"/>
            <a:chExt cx="7127825" cy="720905"/>
          </a:xfrm>
        </p:grpSpPr>
        <p:sp>
          <p:nvSpPr>
            <p:cNvPr id="83" name="Google Shape;8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9"/>
          <p:cNvSpPr txBox="1">
            <a:spLocks noGrp="1"/>
          </p:cNvSpPr>
          <p:nvPr>
            <p:ph type="title" idx="2"/>
          </p:nvPr>
        </p:nvSpPr>
        <p:spPr>
          <a:xfrm>
            <a:off x="611025" y="2335750"/>
            <a:ext cx="2609400" cy="12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9">
            <a:hlinkClick r:id="" action="ppaction://noaction"/>
          </p:cNvPr>
          <p:cNvSpPr txBox="1">
            <a:spLocks noGrp="1"/>
          </p:cNvSpPr>
          <p:nvPr>
            <p:ph type="title" idx="3"/>
          </p:nvPr>
        </p:nvSpPr>
        <p:spPr>
          <a:xfrm>
            <a:off x="4739550" y="1893275"/>
            <a:ext cx="1418400" cy="610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9">
            <a:hlinkClick r:id="" action="ppaction://noaction"/>
          </p:cNvPr>
          <p:cNvSpPr txBox="1">
            <a:spLocks noGrp="1"/>
          </p:cNvSpPr>
          <p:nvPr>
            <p:ph type="title" idx="4"/>
          </p:nvPr>
        </p:nvSpPr>
        <p:spPr>
          <a:xfrm>
            <a:off x="4739550" y="2632450"/>
            <a:ext cx="1418400" cy="610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9">
            <a:hlinkClick r:id="" action="ppaction://noaction"/>
          </p:cNvPr>
          <p:cNvSpPr txBox="1">
            <a:spLocks noGrp="1"/>
          </p:cNvSpPr>
          <p:nvPr>
            <p:ph type="title" idx="5"/>
          </p:nvPr>
        </p:nvSpPr>
        <p:spPr>
          <a:xfrm>
            <a:off x="4739550" y="3371625"/>
            <a:ext cx="1418400" cy="610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7433918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117"/>
        <p:cNvGrpSpPr/>
        <p:nvPr/>
      </p:nvGrpSpPr>
      <p:grpSpPr>
        <a:xfrm>
          <a:off x="0" y="0"/>
          <a:ext cx="0" cy="0"/>
          <a:chOff x="0" y="0"/>
          <a:chExt cx="0" cy="0"/>
        </a:xfrm>
      </p:grpSpPr>
      <p:sp>
        <p:nvSpPr>
          <p:cNvPr id="1118" name="Google Shape;1118;p131"/>
          <p:cNvSpPr txBox="1">
            <a:spLocks noGrp="1"/>
          </p:cNvSpPr>
          <p:nvPr>
            <p:ph type="title"/>
          </p:nvPr>
        </p:nvSpPr>
        <p:spPr>
          <a:xfrm>
            <a:off x="629841" y="342900"/>
            <a:ext cx="2949178" cy="1200150"/>
          </a:xfrm>
          <a:prstGeom prst="rect">
            <a:avLst/>
          </a:prstGeom>
          <a:noFill/>
          <a:ln>
            <a:noFill/>
          </a:ln>
        </p:spPr>
        <p:txBody>
          <a:bodyPr spcFirstLastPara="1" wrap="square" lIns="91375" tIns="45700" rIns="9137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9" name="Google Shape;1119;p131"/>
          <p:cNvSpPr txBox="1">
            <a:spLocks noGrp="1"/>
          </p:cNvSpPr>
          <p:nvPr>
            <p:ph type="body" idx="1"/>
          </p:nvPr>
        </p:nvSpPr>
        <p:spPr>
          <a:xfrm>
            <a:off x="3887391" y="740599"/>
            <a:ext cx="4629150" cy="3655219"/>
          </a:xfrm>
          <a:prstGeom prst="rect">
            <a:avLst/>
          </a:prstGeom>
          <a:noFill/>
          <a:ln>
            <a:noFill/>
          </a:ln>
        </p:spPr>
        <p:txBody>
          <a:bodyPr spcFirstLastPara="1" wrap="square" lIns="91375" tIns="45700" rIns="9137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1120" name="Google Shape;1120;p131"/>
          <p:cNvSpPr txBox="1">
            <a:spLocks noGrp="1"/>
          </p:cNvSpPr>
          <p:nvPr>
            <p:ph type="body" idx="2"/>
          </p:nvPr>
        </p:nvSpPr>
        <p:spPr>
          <a:xfrm>
            <a:off x="629841" y="1543052"/>
            <a:ext cx="2949178" cy="2858691"/>
          </a:xfrm>
          <a:prstGeom prst="rect">
            <a:avLst/>
          </a:prstGeom>
          <a:noFill/>
          <a:ln>
            <a:noFill/>
          </a:ln>
        </p:spPr>
        <p:txBody>
          <a:bodyPr spcFirstLastPara="1" wrap="square" lIns="91375" tIns="45700" rIns="9137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500"/>
              <a:buNone/>
              <a:defRPr sz="1125"/>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100"/>
              <a:buNone/>
              <a:defRPr sz="825"/>
            </a:lvl4pPr>
            <a:lvl5pPr marL="1714500" lvl="4" indent="-171450" algn="l">
              <a:lnSpc>
                <a:spcPct val="90000"/>
              </a:lnSpc>
              <a:spcBef>
                <a:spcPts val="375"/>
              </a:spcBef>
              <a:spcAft>
                <a:spcPts val="0"/>
              </a:spcAft>
              <a:buClr>
                <a:schemeClr val="dk1"/>
              </a:buClr>
              <a:buSzPts val="1100"/>
              <a:buNone/>
              <a:defRPr sz="825"/>
            </a:lvl5pPr>
            <a:lvl6pPr marL="2057400" lvl="5" indent="-171450" algn="l">
              <a:lnSpc>
                <a:spcPct val="90000"/>
              </a:lnSpc>
              <a:spcBef>
                <a:spcPts val="375"/>
              </a:spcBef>
              <a:spcAft>
                <a:spcPts val="0"/>
              </a:spcAft>
              <a:buClr>
                <a:schemeClr val="dk1"/>
              </a:buClr>
              <a:buSzPts val="1100"/>
              <a:buNone/>
              <a:defRPr sz="825"/>
            </a:lvl6pPr>
            <a:lvl7pPr marL="2400300" lvl="6" indent="-171450" algn="l">
              <a:lnSpc>
                <a:spcPct val="90000"/>
              </a:lnSpc>
              <a:spcBef>
                <a:spcPts val="375"/>
              </a:spcBef>
              <a:spcAft>
                <a:spcPts val="0"/>
              </a:spcAft>
              <a:buClr>
                <a:schemeClr val="dk1"/>
              </a:buClr>
              <a:buSzPts val="1100"/>
              <a:buNone/>
              <a:defRPr sz="825"/>
            </a:lvl7pPr>
            <a:lvl8pPr marL="2743200" lvl="7" indent="-171450" algn="l">
              <a:lnSpc>
                <a:spcPct val="90000"/>
              </a:lnSpc>
              <a:spcBef>
                <a:spcPts val="375"/>
              </a:spcBef>
              <a:spcAft>
                <a:spcPts val="0"/>
              </a:spcAft>
              <a:buClr>
                <a:schemeClr val="dk1"/>
              </a:buClr>
              <a:buSzPts val="1100"/>
              <a:buNone/>
              <a:defRPr sz="825"/>
            </a:lvl8pPr>
            <a:lvl9pPr marL="3086100" lvl="8" indent="-171450" algn="l">
              <a:lnSpc>
                <a:spcPct val="90000"/>
              </a:lnSpc>
              <a:spcBef>
                <a:spcPts val="375"/>
              </a:spcBef>
              <a:spcAft>
                <a:spcPts val="0"/>
              </a:spcAft>
              <a:buClr>
                <a:schemeClr val="dk1"/>
              </a:buClr>
              <a:buSzPts val="1100"/>
              <a:buNone/>
              <a:defRPr sz="825"/>
            </a:lvl9pPr>
          </a:lstStyle>
          <a:p>
            <a:endParaRPr/>
          </a:p>
        </p:txBody>
      </p:sp>
      <p:sp>
        <p:nvSpPr>
          <p:cNvPr id="1121" name="Google Shape;1121;p131"/>
          <p:cNvSpPr txBox="1">
            <a:spLocks noGrp="1"/>
          </p:cNvSpPr>
          <p:nvPr>
            <p:ph type="dt" idx="10"/>
          </p:nvPr>
        </p:nvSpPr>
        <p:spPr>
          <a:xfrm>
            <a:off x="628650" y="4767264"/>
            <a:ext cx="2057400" cy="273844"/>
          </a:xfrm>
          <a:prstGeom prst="rect">
            <a:avLst/>
          </a:prstGeom>
          <a:noFill/>
          <a:ln>
            <a:noFill/>
          </a:ln>
        </p:spPr>
        <p:txBody>
          <a:bodyPr spcFirstLastPara="1" wrap="square" lIns="91375" tIns="45700" rIns="9137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2" name="Google Shape;1122;p131"/>
          <p:cNvSpPr txBox="1">
            <a:spLocks noGrp="1"/>
          </p:cNvSpPr>
          <p:nvPr>
            <p:ph type="ftr" idx="11"/>
          </p:nvPr>
        </p:nvSpPr>
        <p:spPr>
          <a:xfrm>
            <a:off x="3028950" y="4767264"/>
            <a:ext cx="3086100" cy="273844"/>
          </a:xfrm>
          <a:prstGeom prst="rect">
            <a:avLst/>
          </a:prstGeom>
          <a:noFill/>
          <a:ln>
            <a:noFill/>
          </a:ln>
        </p:spPr>
        <p:txBody>
          <a:bodyPr spcFirstLastPara="1" wrap="square" lIns="91375" tIns="45700" rIns="9137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3" name="Google Shape;1123;p131"/>
          <p:cNvSpPr txBox="1">
            <a:spLocks noGrp="1"/>
          </p:cNvSpPr>
          <p:nvPr>
            <p:ph type="sldNum" idx="12"/>
          </p:nvPr>
        </p:nvSpPr>
        <p:spPr>
          <a:xfrm>
            <a:off x="6457950" y="4767264"/>
            <a:ext cx="2057400" cy="273844"/>
          </a:xfrm>
          <a:prstGeom prst="rect">
            <a:avLst/>
          </a:prstGeom>
          <a:noFill/>
          <a:ln>
            <a:noFill/>
          </a:ln>
        </p:spPr>
        <p:txBody>
          <a:bodyPr spcFirstLastPara="1" wrap="square" lIns="91375" tIns="45700" rIns="9137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pPr/>
              <a:t>‹#›</a:t>
            </a:fld>
            <a:endParaRPr/>
          </a:p>
        </p:txBody>
      </p:sp>
    </p:spTree>
    <p:extLst>
      <p:ext uri="{BB962C8B-B14F-4D97-AF65-F5344CB8AC3E}">
        <p14:creationId xmlns:p14="http://schemas.microsoft.com/office/powerpoint/2010/main" val="864387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124"/>
        <p:cNvGrpSpPr/>
        <p:nvPr/>
      </p:nvGrpSpPr>
      <p:grpSpPr>
        <a:xfrm>
          <a:off x="0" y="0"/>
          <a:ext cx="0" cy="0"/>
          <a:chOff x="0" y="0"/>
          <a:chExt cx="0" cy="0"/>
        </a:xfrm>
      </p:grpSpPr>
      <p:sp>
        <p:nvSpPr>
          <p:cNvPr id="1125" name="Google Shape;1125;p132"/>
          <p:cNvSpPr txBox="1">
            <a:spLocks noGrp="1"/>
          </p:cNvSpPr>
          <p:nvPr>
            <p:ph type="title"/>
          </p:nvPr>
        </p:nvSpPr>
        <p:spPr>
          <a:xfrm>
            <a:off x="629841" y="342900"/>
            <a:ext cx="2949178" cy="1200150"/>
          </a:xfrm>
          <a:prstGeom prst="rect">
            <a:avLst/>
          </a:prstGeom>
          <a:noFill/>
          <a:ln>
            <a:noFill/>
          </a:ln>
        </p:spPr>
        <p:txBody>
          <a:bodyPr spcFirstLastPara="1" wrap="square" lIns="91375" tIns="45700" rIns="9137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6" name="Google Shape;1126;p132"/>
          <p:cNvSpPr>
            <a:spLocks noGrp="1"/>
          </p:cNvSpPr>
          <p:nvPr>
            <p:ph type="pic" idx="2"/>
          </p:nvPr>
        </p:nvSpPr>
        <p:spPr>
          <a:xfrm>
            <a:off x="3887391" y="740599"/>
            <a:ext cx="4629150" cy="3655219"/>
          </a:xfrm>
          <a:prstGeom prst="rect">
            <a:avLst/>
          </a:prstGeom>
          <a:noFill/>
          <a:ln>
            <a:noFill/>
          </a:ln>
        </p:spPr>
      </p:sp>
      <p:sp>
        <p:nvSpPr>
          <p:cNvPr id="1127" name="Google Shape;1127;p132"/>
          <p:cNvSpPr txBox="1">
            <a:spLocks noGrp="1"/>
          </p:cNvSpPr>
          <p:nvPr>
            <p:ph type="body" idx="1"/>
          </p:nvPr>
        </p:nvSpPr>
        <p:spPr>
          <a:xfrm>
            <a:off x="629841" y="1543052"/>
            <a:ext cx="2949178" cy="2858691"/>
          </a:xfrm>
          <a:prstGeom prst="rect">
            <a:avLst/>
          </a:prstGeom>
          <a:noFill/>
          <a:ln>
            <a:noFill/>
          </a:ln>
        </p:spPr>
        <p:txBody>
          <a:bodyPr spcFirstLastPara="1" wrap="square" lIns="91375" tIns="45700" rIns="9137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500"/>
              <a:buNone/>
              <a:defRPr sz="1125"/>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100"/>
              <a:buNone/>
              <a:defRPr sz="825"/>
            </a:lvl4pPr>
            <a:lvl5pPr marL="1714500" lvl="4" indent="-171450" algn="l">
              <a:lnSpc>
                <a:spcPct val="90000"/>
              </a:lnSpc>
              <a:spcBef>
                <a:spcPts val="375"/>
              </a:spcBef>
              <a:spcAft>
                <a:spcPts val="0"/>
              </a:spcAft>
              <a:buClr>
                <a:schemeClr val="dk1"/>
              </a:buClr>
              <a:buSzPts val="1100"/>
              <a:buNone/>
              <a:defRPr sz="825"/>
            </a:lvl5pPr>
            <a:lvl6pPr marL="2057400" lvl="5" indent="-171450" algn="l">
              <a:lnSpc>
                <a:spcPct val="90000"/>
              </a:lnSpc>
              <a:spcBef>
                <a:spcPts val="375"/>
              </a:spcBef>
              <a:spcAft>
                <a:spcPts val="0"/>
              </a:spcAft>
              <a:buClr>
                <a:schemeClr val="dk1"/>
              </a:buClr>
              <a:buSzPts val="1100"/>
              <a:buNone/>
              <a:defRPr sz="825"/>
            </a:lvl6pPr>
            <a:lvl7pPr marL="2400300" lvl="6" indent="-171450" algn="l">
              <a:lnSpc>
                <a:spcPct val="90000"/>
              </a:lnSpc>
              <a:spcBef>
                <a:spcPts val="375"/>
              </a:spcBef>
              <a:spcAft>
                <a:spcPts val="0"/>
              </a:spcAft>
              <a:buClr>
                <a:schemeClr val="dk1"/>
              </a:buClr>
              <a:buSzPts val="1100"/>
              <a:buNone/>
              <a:defRPr sz="825"/>
            </a:lvl7pPr>
            <a:lvl8pPr marL="2743200" lvl="7" indent="-171450" algn="l">
              <a:lnSpc>
                <a:spcPct val="90000"/>
              </a:lnSpc>
              <a:spcBef>
                <a:spcPts val="375"/>
              </a:spcBef>
              <a:spcAft>
                <a:spcPts val="0"/>
              </a:spcAft>
              <a:buClr>
                <a:schemeClr val="dk1"/>
              </a:buClr>
              <a:buSzPts val="1100"/>
              <a:buNone/>
              <a:defRPr sz="825"/>
            </a:lvl8pPr>
            <a:lvl9pPr marL="3086100" lvl="8" indent="-171450" algn="l">
              <a:lnSpc>
                <a:spcPct val="90000"/>
              </a:lnSpc>
              <a:spcBef>
                <a:spcPts val="375"/>
              </a:spcBef>
              <a:spcAft>
                <a:spcPts val="0"/>
              </a:spcAft>
              <a:buClr>
                <a:schemeClr val="dk1"/>
              </a:buClr>
              <a:buSzPts val="1100"/>
              <a:buNone/>
              <a:defRPr sz="825"/>
            </a:lvl9pPr>
          </a:lstStyle>
          <a:p>
            <a:endParaRPr/>
          </a:p>
        </p:txBody>
      </p:sp>
      <p:sp>
        <p:nvSpPr>
          <p:cNvPr id="1128" name="Google Shape;1128;p132"/>
          <p:cNvSpPr txBox="1">
            <a:spLocks noGrp="1"/>
          </p:cNvSpPr>
          <p:nvPr>
            <p:ph type="dt" idx="10"/>
          </p:nvPr>
        </p:nvSpPr>
        <p:spPr>
          <a:xfrm>
            <a:off x="628650" y="4767264"/>
            <a:ext cx="2057400" cy="273844"/>
          </a:xfrm>
          <a:prstGeom prst="rect">
            <a:avLst/>
          </a:prstGeom>
          <a:noFill/>
          <a:ln>
            <a:noFill/>
          </a:ln>
        </p:spPr>
        <p:txBody>
          <a:bodyPr spcFirstLastPara="1" wrap="square" lIns="91375" tIns="45700" rIns="9137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9" name="Google Shape;1129;p132"/>
          <p:cNvSpPr txBox="1">
            <a:spLocks noGrp="1"/>
          </p:cNvSpPr>
          <p:nvPr>
            <p:ph type="ftr" idx="11"/>
          </p:nvPr>
        </p:nvSpPr>
        <p:spPr>
          <a:xfrm>
            <a:off x="3028950" y="4767264"/>
            <a:ext cx="3086100" cy="273844"/>
          </a:xfrm>
          <a:prstGeom prst="rect">
            <a:avLst/>
          </a:prstGeom>
          <a:noFill/>
          <a:ln>
            <a:noFill/>
          </a:ln>
        </p:spPr>
        <p:txBody>
          <a:bodyPr spcFirstLastPara="1" wrap="square" lIns="91375" tIns="45700" rIns="9137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0" name="Google Shape;1130;p132"/>
          <p:cNvSpPr txBox="1">
            <a:spLocks noGrp="1"/>
          </p:cNvSpPr>
          <p:nvPr>
            <p:ph type="sldNum" idx="12"/>
          </p:nvPr>
        </p:nvSpPr>
        <p:spPr>
          <a:xfrm>
            <a:off x="6457950" y="4767264"/>
            <a:ext cx="2057400" cy="273844"/>
          </a:xfrm>
          <a:prstGeom prst="rect">
            <a:avLst/>
          </a:prstGeom>
          <a:noFill/>
          <a:ln>
            <a:noFill/>
          </a:ln>
        </p:spPr>
        <p:txBody>
          <a:bodyPr spcFirstLastPara="1" wrap="square" lIns="91375" tIns="45700" rIns="9137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pPr/>
              <a:t>‹#›</a:t>
            </a:fld>
            <a:endParaRPr/>
          </a:p>
        </p:txBody>
      </p:sp>
    </p:spTree>
    <p:extLst>
      <p:ext uri="{BB962C8B-B14F-4D97-AF65-F5344CB8AC3E}">
        <p14:creationId xmlns:p14="http://schemas.microsoft.com/office/powerpoint/2010/main" val="17019172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31"/>
        <p:cNvGrpSpPr/>
        <p:nvPr/>
      </p:nvGrpSpPr>
      <p:grpSpPr>
        <a:xfrm>
          <a:off x="0" y="0"/>
          <a:ext cx="0" cy="0"/>
          <a:chOff x="0" y="0"/>
          <a:chExt cx="0" cy="0"/>
        </a:xfrm>
      </p:grpSpPr>
      <p:sp>
        <p:nvSpPr>
          <p:cNvPr id="1132" name="Google Shape;1132;p133"/>
          <p:cNvSpPr txBox="1">
            <a:spLocks noGrp="1"/>
          </p:cNvSpPr>
          <p:nvPr>
            <p:ph type="title"/>
          </p:nvPr>
        </p:nvSpPr>
        <p:spPr>
          <a:xfrm>
            <a:off x="628650" y="273844"/>
            <a:ext cx="7886700" cy="994172"/>
          </a:xfrm>
          <a:prstGeom prst="rect">
            <a:avLst/>
          </a:prstGeom>
          <a:noFill/>
          <a:ln>
            <a:noFill/>
          </a:ln>
        </p:spPr>
        <p:txBody>
          <a:bodyPr spcFirstLastPara="1" wrap="square" lIns="91375" tIns="45700" rIns="9137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3" name="Google Shape;1133;p133"/>
          <p:cNvSpPr txBox="1">
            <a:spLocks noGrp="1"/>
          </p:cNvSpPr>
          <p:nvPr>
            <p:ph type="body" idx="1"/>
          </p:nvPr>
        </p:nvSpPr>
        <p:spPr>
          <a:xfrm rot="5400000">
            <a:off x="2940249" y="-942379"/>
            <a:ext cx="3263504" cy="7886700"/>
          </a:xfrm>
          <a:prstGeom prst="rect">
            <a:avLst/>
          </a:prstGeom>
          <a:noFill/>
          <a:ln>
            <a:noFill/>
          </a:ln>
        </p:spPr>
        <p:txBody>
          <a:bodyPr spcFirstLastPara="1" wrap="square" lIns="91375" tIns="45700" rIns="9137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34" name="Google Shape;1134;p133"/>
          <p:cNvSpPr txBox="1">
            <a:spLocks noGrp="1"/>
          </p:cNvSpPr>
          <p:nvPr>
            <p:ph type="dt" idx="10"/>
          </p:nvPr>
        </p:nvSpPr>
        <p:spPr>
          <a:xfrm>
            <a:off x="628650" y="4767264"/>
            <a:ext cx="2057400" cy="273844"/>
          </a:xfrm>
          <a:prstGeom prst="rect">
            <a:avLst/>
          </a:prstGeom>
          <a:noFill/>
          <a:ln>
            <a:noFill/>
          </a:ln>
        </p:spPr>
        <p:txBody>
          <a:bodyPr spcFirstLastPara="1" wrap="square" lIns="91375" tIns="45700" rIns="9137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5" name="Google Shape;1135;p133"/>
          <p:cNvSpPr txBox="1">
            <a:spLocks noGrp="1"/>
          </p:cNvSpPr>
          <p:nvPr>
            <p:ph type="ftr" idx="11"/>
          </p:nvPr>
        </p:nvSpPr>
        <p:spPr>
          <a:xfrm>
            <a:off x="3028950" y="4767264"/>
            <a:ext cx="3086100" cy="273844"/>
          </a:xfrm>
          <a:prstGeom prst="rect">
            <a:avLst/>
          </a:prstGeom>
          <a:noFill/>
          <a:ln>
            <a:noFill/>
          </a:ln>
        </p:spPr>
        <p:txBody>
          <a:bodyPr spcFirstLastPara="1" wrap="square" lIns="91375" tIns="45700" rIns="9137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6" name="Google Shape;1136;p133"/>
          <p:cNvSpPr txBox="1">
            <a:spLocks noGrp="1"/>
          </p:cNvSpPr>
          <p:nvPr>
            <p:ph type="sldNum" idx="12"/>
          </p:nvPr>
        </p:nvSpPr>
        <p:spPr>
          <a:xfrm>
            <a:off x="6457950" y="4767264"/>
            <a:ext cx="2057400" cy="273844"/>
          </a:xfrm>
          <a:prstGeom prst="rect">
            <a:avLst/>
          </a:prstGeom>
          <a:noFill/>
          <a:ln>
            <a:noFill/>
          </a:ln>
        </p:spPr>
        <p:txBody>
          <a:bodyPr spcFirstLastPara="1" wrap="square" lIns="91375" tIns="45700" rIns="9137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pPr/>
              <a:t>‹#›</a:t>
            </a:fld>
            <a:endParaRPr/>
          </a:p>
        </p:txBody>
      </p:sp>
    </p:spTree>
    <p:extLst>
      <p:ext uri="{BB962C8B-B14F-4D97-AF65-F5344CB8AC3E}">
        <p14:creationId xmlns:p14="http://schemas.microsoft.com/office/powerpoint/2010/main" val="13695094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37"/>
        <p:cNvGrpSpPr/>
        <p:nvPr/>
      </p:nvGrpSpPr>
      <p:grpSpPr>
        <a:xfrm>
          <a:off x="0" y="0"/>
          <a:ext cx="0" cy="0"/>
          <a:chOff x="0" y="0"/>
          <a:chExt cx="0" cy="0"/>
        </a:xfrm>
      </p:grpSpPr>
      <p:sp>
        <p:nvSpPr>
          <p:cNvPr id="1138" name="Google Shape;1138;p134"/>
          <p:cNvSpPr txBox="1">
            <a:spLocks noGrp="1"/>
          </p:cNvSpPr>
          <p:nvPr>
            <p:ph type="title"/>
          </p:nvPr>
        </p:nvSpPr>
        <p:spPr>
          <a:xfrm rot="5400000">
            <a:off x="5350075" y="1467476"/>
            <a:ext cx="4358879" cy="1971675"/>
          </a:xfrm>
          <a:prstGeom prst="rect">
            <a:avLst/>
          </a:prstGeom>
          <a:noFill/>
          <a:ln>
            <a:noFill/>
          </a:ln>
        </p:spPr>
        <p:txBody>
          <a:bodyPr spcFirstLastPara="1" wrap="square" lIns="91375" tIns="45700" rIns="9137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9" name="Google Shape;1139;p134"/>
          <p:cNvSpPr txBox="1">
            <a:spLocks noGrp="1"/>
          </p:cNvSpPr>
          <p:nvPr>
            <p:ph type="body" idx="1"/>
          </p:nvPr>
        </p:nvSpPr>
        <p:spPr>
          <a:xfrm rot="5400000">
            <a:off x="1349576" y="-447049"/>
            <a:ext cx="4358879" cy="5800725"/>
          </a:xfrm>
          <a:prstGeom prst="rect">
            <a:avLst/>
          </a:prstGeom>
          <a:noFill/>
          <a:ln>
            <a:noFill/>
          </a:ln>
        </p:spPr>
        <p:txBody>
          <a:bodyPr spcFirstLastPara="1" wrap="square" lIns="91375" tIns="45700" rIns="9137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40" name="Google Shape;1140;p134"/>
          <p:cNvSpPr txBox="1">
            <a:spLocks noGrp="1"/>
          </p:cNvSpPr>
          <p:nvPr>
            <p:ph type="dt" idx="10"/>
          </p:nvPr>
        </p:nvSpPr>
        <p:spPr>
          <a:xfrm>
            <a:off x="628650" y="4767264"/>
            <a:ext cx="2057400" cy="273844"/>
          </a:xfrm>
          <a:prstGeom prst="rect">
            <a:avLst/>
          </a:prstGeom>
          <a:noFill/>
          <a:ln>
            <a:noFill/>
          </a:ln>
        </p:spPr>
        <p:txBody>
          <a:bodyPr spcFirstLastPara="1" wrap="square" lIns="91375" tIns="45700" rIns="9137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1" name="Google Shape;1141;p134"/>
          <p:cNvSpPr txBox="1">
            <a:spLocks noGrp="1"/>
          </p:cNvSpPr>
          <p:nvPr>
            <p:ph type="ftr" idx="11"/>
          </p:nvPr>
        </p:nvSpPr>
        <p:spPr>
          <a:xfrm>
            <a:off x="3028950" y="4767264"/>
            <a:ext cx="3086100" cy="273844"/>
          </a:xfrm>
          <a:prstGeom prst="rect">
            <a:avLst/>
          </a:prstGeom>
          <a:noFill/>
          <a:ln>
            <a:noFill/>
          </a:ln>
        </p:spPr>
        <p:txBody>
          <a:bodyPr spcFirstLastPara="1" wrap="square" lIns="91375" tIns="45700" rIns="9137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2" name="Google Shape;1142;p134"/>
          <p:cNvSpPr txBox="1">
            <a:spLocks noGrp="1"/>
          </p:cNvSpPr>
          <p:nvPr>
            <p:ph type="sldNum" idx="12"/>
          </p:nvPr>
        </p:nvSpPr>
        <p:spPr>
          <a:xfrm>
            <a:off x="6457950" y="4767264"/>
            <a:ext cx="2057400" cy="273844"/>
          </a:xfrm>
          <a:prstGeom prst="rect">
            <a:avLst/>
          </a:prstGeom>
          <a:noFill/>
          <a:ln>
            <a:noFill/>
          </a:ln>
        </p:spPr>
        <p:txBody>
          <a:bodyPr spcFirstLastPara="1" wrap="square" lIns="91375" tIns="45700" rIns="9137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pPr/>
              <a:t>‹#›</a:t>
            </a:fld>
            <a:endParaRPr/>
          </a:p>
        </p:txBody>
      </p:sp>
    </p:spTree>
    <p:extLst>
      <p:ext uri="{BB962C8B-B14F-4D97-AF65-F5344CB8AC3E}">
        <p14:creationId xmlns:p14="http://schemas.microsoft.com/office/powerpoint/2010/main" val="36161611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4126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650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8015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6036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34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93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3">
  <p:cSld name="1_Title and Body3">
    <p:spTree>
      <p:nvGrpSpPr>
        <p:cNvPr id="1" name="Shape 96"/>
        <p:cNvGrpSpPr/>
        <p:nvPr/>
      </p:nvGrpSpPr>
      <p:grpSpPr>
        <a:xfrm>
          <a:off x="0" y="0"/>
          <a:ext cx="0" cy="0"/>
          <a:chOff x="0" y="0"/>
          <a:chExt cx="0" cy="0"/>
        </a:xfrm>
      </p:grpSpPr>
      <p:sp>
        <p:nvSpPr>
          <p:cNvPr id="97" name="Google Shape;97;p21"/>
          <p:cNvSpPr/>
          <p:nvPr/>
        </p:nvSpPr>
        <p:spPr>
          <a:xfrm>
            <a:off x="-7225" y="638275"/>
            <a:ext cx="9158400" cy="550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21"/>
          <p:cNvGrpSpPr/>
          <p:nvPr/>
        </p:nvGrpSpPr>
        <p:grpSpPr>
          <a:xfrm>
            <a:off x="-1200" y="4422605"/>
            <a:ext cx="9144287" cy="720905"/>
            <a:chOff x="6554556" y="4623505"/>
            <a:chExt cx="7127825" cy="720905"/>
          </a:xfrm>
        </p:grpSpPr>
        <p:sp>
          <p:nvSpPr>
            <p:cNvPr id="99" name="Google Shape;99;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21">
            <a:hlinkClick r:id="" action="ppaction://noaction"/>
          </p:cNvPr>
          <p:cNvSpPr txBox="1">
            <a:spLocks noGrp="1"/>
          </p:cNvSpPr>
          <p:nvPr>
            <p:ph type="title"/>
          </p:nvPr>
        </p:nvSpPr>
        <p:spPr>
          <a:xfrm>
            <a:off x="5104875" y="2218200"/>
            <a:ext cx="21648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5083108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8714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0872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1152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2710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5067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buClrTx/>
              <a:buFontTx/>
              <a:buNone/>
            </a:pPr>
            <a:endParaRPr lang="zh-CN" altLang="en-US" sz="1800" kern="1200">
              <a:solidFill>
                <a:prstClr val="white"/>
              </a:solidFill>
            </a:endParaRPr>
          </a:p>
        </p:txBody>
      </p:sp>
    </p:spTree>
    <p:extLst>
      <p:ext uri="{BB962C8B-B14F-4D97-AF65-F5344CB8AC3E}">
        <p14:creationId xmlns:p14="http://schemas.microsoft.com/office/powerpoint/2010/main" val="22864349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76EF59-49ED-4125-9627-D3AE9B1D2CB2}" type="slidenum">
              <a:rPr lang="en-US"/>
              <a:pPr>
                <a:defRPr/>
              </a:pPr>
              <a:t>‹#›</a:t>
            </a:fld>
            <a:endParaRPr lang="en-US"/>
          </a:p>
        </p:txBody>
      </p:sp>
    </p:spTree>
    <p:extLst>
      <p:ext uri="{BB962C8B-B14F-4D97-AF65-F5344CB8AC3E}">
        <p14:creationId xmlns:p14="http://schemas.microsoft.com/office/powerpoint/2010/main" val="12313784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626C5D-8C44-422A-B79F-1190C90181B0}" type="slidenum">
              <a:rPr lang="en-US"/>
              <a:pPr>
                <a:defRPr/>
              </a:pPr>
              <a:t>‹#›</a:t>
            </a:fld>
            <a:endParaRPr lang="en-US"/>
          </a:p>
        </p:txBody>
      </p:sp>
    </p:spTree>
    <p:extLst>
      <p:ext uri="{BB962C8B-B14F-4D97-AF65-F5344CB8AC3E}">
        <p14:creationId xmlns:p14="http://schemas.microsoft.com/office/powerpoint/2010/main" val="9092648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480D54-C46A-47ED-8BCD-FFBD63AED407}" type="slidenum">
              <a:rPr lang="en-US"/>
              <a:pPr>
                <a:defRPr/>
              </a:pPr>
              <a:t>‹#›</a:t>
            </a:fld>
            <a:endParaRPr lang="en-US"/>
          </a:p>
        </p:txBody>
      </p:sp>
    </p:spTree>
    <p:extLst>
      <p:ext uri="{BB962C8B-B14F-4D97-AF65-F5344CB8AC3E}">
        <p14:creationId xmlns:p14="http://schemas.microsoft.com/office/powerpoint/2010/main" val="9390364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6EC01A-DFF0-47AB-B85A-D04E6F73E752}" type="slidenum">
              <a:rPr lang="en-US"/>
              <a:pPr>
                <a:defRPr/>
              </a:pPr>
              <a:t>‹#›</a:t>
            </a:fld>
            <a:endParaRPr lang="en-US"/>
          </a:p>
        </p:txBody>
      </p:sp>
    </p:spTree>
    <p:extLst>
      <p:ext uri="{BB962C8B-B14F-4D97-AF65-F5344CB8AC3E}">
        <p14:creationId xmlns:p14="http://schemas.microsoft.com/office/powerpoint/2010/main" val="3507398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0">
  <p:cSld name="CUSTOM_13">
    <p:spTree>
      <p:nvGrpSpPr>
        <p:cNvPr id="1" name="Shape 178"/>
        <p:cNvGrpSpPr/>
        <p:nvPr/>
      </p:nvGrpSpPr>
      <p:grpSpPr>
        <a:xfrm>
          <a:off x="0" y="0"/>
          <a:ext cx="0" cy="0"/>
          <a:chOff x="0" y="0"/>
          <a:chExt cx="0" cy="0"/>
        </a:xfrm>
      </p:grpSpPr>
      <p:grpSp>
        <p:nvGrpSpPr>
          <p:cNvPr id="179" name="Google Shape;179;p33"/>
          <p:cNvGrpSpPr/>
          <p:nvPr/>
        </p:nvGrpSpPr>
        <p:grpSpPr>
          <a:xfrm>
            <a:off x="-1200" y="4422605"/>
            <a:ext cx="9144287" cy="720905"/>
            <a:chOff x="6554556" y="4623505"/>
            <a:chExt cx="7127825" cy="720905"/>
          </a:xfrm>
        </p:grpSpPr>
        <p:sp>
          <p:nvSpPr>
            <p:cNvPr id="180" name="Google Shape;180;p3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33"/>
          <p:cNvSpPr/>
          <p:nvPr/>
        </p:nvSpPr>
        <p:spPr>
          <a:xfrm>
            <a:off x="-675" y="366900"/>
            <a:ext cx="9145500" cy="1084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3"/>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184" name="Google Shape;184;p33"/>
          <p:cNvSpPr txBox="1">
            <a:spLocks noGrp="1"/>
          </p:cNvSpPr>
          <p:nvPr>
            <p:ph type="title" idx="2"/>
          </p:nvPr>
        </p:nvSpPr>
        <p:spPr>
          <a:xfrm>
            <a:off x="1590350" y="1873750"/>
            <a:ext cx="5963400" cy="212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F7FEE3-3897-424A-8199-0BB6A1F0A856}" type="slidenum">
              <a:rPr lang="en-US"/>
              <a:pPr>
                <a:defRPr/>
              </a:pPr>
              <a:t>‹#›</a:t>
            </a:fld>
            <a:endParaRPr lang="en-US"/>
          </a:p>
        </p:txBody>
      </p:sp>
    </p:spTree>
    <p:extLst>
      <p:ext uri="{BB962C8B-B14F-4D97-AF65-F5344CB8AC3E}">
        <p14:creationId xmlns:p14="http://schemas.microsoft.com/office/powerpoint/2010/main" val="5015015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44BCC7-5579-4E9D-BE0B-D9FBD463F269}" type="slidenum">
              <a:rPr lang="en-US"/>
              <a:pPr>
                <a:defRPr/>
              </a:pPr>
              <a:t>‹#›</a:t>
            </a:fld>
            <a:endParaRPr lang="en-US"/>
          </a:p>
        </p:txBody>
      </p:sp>
    </p:spTree>
    <p:extLst>
      <p:ext uri="{BB962C8B-B14F-4D97-AF65-F5344CB8AC3E}">
        <p14:creationId xmlns:p14="http://schemas.microsoft.com/office/powerpoint/2010/main" val="21022163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CDFA48-48EF-4AB4-A51F-A1C82B932037}" type="slidenum">
              <a:rPr lang="en-US"/>
              <a:pPr>
                <a:defRPr/>
              </a:pPr>
              <a:t>‹#›</a:t>
            </a:fld>
            <a:endParaRPr lang="en-US"/>
          </a:p>
        </p:txBody>
      </p:sp>
    </p:spTree>
    <p:extLst>
      <p:ext uri="{BB962C8B-B14F-4D97-AF65-F5344CB8AC3E}">
        <p14:creationId xmlns:p14="http://schemas.microsoft.com/office/powerpoint/2010/main" val="15274239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7696E3-B32E-454B-B77F-E1003C377CF5}" type="slidenum">
              <a:rPr lang="en-US"/>
              <a:pPr>
                <a:defRPr/>
              </a:pPr>
              <a:t>‹#›</a:t>
            </a:fld>
            <a:endParaRPr lang="en-US"/>
          </a:p>
        </p:txBody>
      </p:sp>
    </p:spTree>
    <p:extLst>
      <p:ext uri="{BB962C8B-B14F-4D97-AF65-F5344CB8AC3E}">
        <p14:creationId xmlns:p14="http://schemas.microsoft.com/office/powerpoint/2010/main" val="23110737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1333CD-E786-48D2-AB15-1284152C8D61}" type="slidenum">
              <a:rPr lang="en-US"/>
              <a:pPr>
                <a:defRPr/>
              </a:pPr>
              <a:t>‹#›</a:t>
            </a:fld>
            <a:endParaRPr lang="en-US"/>
          </a:p>
        </p:txBody>
      </p:sp>
    </p:spTree>
    <p:extLst>
      <p:ext uri="{BB962C8B-B14F-4D97-AF65-F5344CB8AC3E}">
        <p14:creationId xmlns:p14="http://schemas.microsoft.com/office/powerpoint/2010/main" val="30896685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AE6B45-667D-486C-B397-46C0A6E768BC}" type="slidenum">
              <a:rPr lang="en-US"/>
              <a:pPr>
                <a:defRPr/>
              </a:pPr>
              <a:t>‹#›</a:t>
            </a:fld>
            <a:endParaRPr lang="en-US"/>
          </a:p>
        </p:txBody>
      </p:sp>
    </p:spTree>
    <p:extLst>
      <p:ext uri="{BB962C8B-B14F-4D97-AF65-F5344CB8AC3E}">
        <p14:creationId xmlns:p14="http://schemas.microsoft.com/office/powerpoint/2010/main" val="41086951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E32FE1-7539-4FDD-BF28-29D93FCDB0FB}" type="slidenum">
              <a:rPr lang="en-US"/>
              <a:pPr>
                <a:defRPr/>
              </a:pPr>
              <a:t>‹#›</a:t>
            </a:fld>
            <a:endParaRPr lang="en-US"/>
          </a:p>
        </p:txBody>
      </p:sp>
    </p:spTree>
    <p:extLst>
      <p:ext uri="{BB962C8B-B14F-4D97-AF65-F5344CB8AC3E}">
        <p14:creationId xmlns:p14="http://schemas.microsoft.com/office/powerpoint/2010/main" val="2393426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 Credits">
  <p:cSld name="CUSTOM_14">
    <p:bg>
      <p:bgPr>
        <a:solidFill>
          <a:schemeClr val="lt2"/>
        </a:solidFill>
        <a:effectLst/>
      </p:bgPr>
    </p:bg>
    <p:spTree>
      <p:nvGrpSpPr>
        <p:cNvPr id="1" name="Shape 207"/>
        <p:cNvGrpSpPr/>
        <p:nvPr/>
      </p:nvGrpSpPr>
      <p:grpSpPr>
        <a:xfrm>
          <a:off x="0" y="0"/>
          <a:ext cx="0" cy="0"/>
          <a:chOff x="0" y="0"/>
          <a:chExt cx="0" cy="0"/>
        </a:xfrm>
      </p:grpSpPr>
      <p:sp>
        <p:nvSpPr>
          <p:cNvPr id="208" name="Google Shape;208;p37"/>
          <p:cNvSpPr/>
          <p:nvPr/>
        </p:nvSpPr>
        <p:spPr>
          <a:xfrm>
            <a:off x="321499" y="1619875"/>
            <a:ext cx="4980000" cy="498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37"/>
          <p:cNvGrpSpPr/>
          <p:nvPr/>
        </p:nvGrpSpPr>
        <p:grpSpPr>
          <a:xfrm>
            <a:off x="-1533" y="4422632"/>
            <a:ext cx="9150702" cy="720905"/>
            <a:chOff x="6554556" y="4623505"/>
            <a:chExt cx="7127825" cy="720905"/>
          </a:xfrm>
        </p:grpSpPr>
        <p:sp>
          <p:nvSpPr>
            <p:cNvPr id="210" name="Google Shape;210;p3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37"/>
          <p:cNvSpPr txBox="1"/>
          <p:nvPr/>
        </p:nvSpPr>
        <p:spPr>
          <a:xfrm>
            <a:off x="5014600" y="3469125"/>
            <a:ext cx="2988600" cy="48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Lato"/>
                <a:ea typeface="Lato"/>
                <a:cs typeface="Lato"/>
                <a:sym typeface="Lato"/>
              </a:rPr>
              <a:t>CREDITS: This presentation template was created by Slidesgo, including icons by Flaticon, and infographics &amp; images by Freepik</a:t>
            </a:r>
            <a:endParaRPr sz="1000">
              <a:solidFill>
                <a:schemeClr val="dk1"/>
              </a:solidFill>
              <a:latin typeface="Lato"/>
              <a:ea typeface="Lato"/>
              <a:cs typeface="Lato"/>
              <a:sym typeface="Lato"/>
            </a:endParaRPr>
          </a:p>
        </p:txBody>
      </p:sp>
      <p:sp>
        <p:nvSpPr>
          <p:cNvPr id="213" name="Google Shape;213;p37"/>
          <p:cNvSpPr txBox="1">
            <a:spLocks noGrp="1"/>
          </p:cNvSpPr>
          <p:nvPr>
            <p:ph type="title"/>
          </p:nvPr>
        </p:nvSpPr>
        <p:spPr>
          <a:xfrm>
            <a:off x="2520338" y="698750"/>
            <a:ext cx="4099200" cy="56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4" name="Google Shape;214;p37"/>
          <p:cNvSpPr txBox="1">
            <a:spLocks noGrp="1"/>
          </p:cNvSpPr>
          <p:nvPr>
            <p:ph type="subTitle" idx="1"/>
          </p:nvPr>
        </p:nvSpPr>
        <p:spPr>
          <a:xfrm>
            <a:off x="5198860" y="3925150"/>
            <a:ext cx="2605200" cy="311400"/>
          </a:xfrm>
          <a:prstGeom prst="rect">
            <a:avLst/>
          </a:prstGeom>
        </p:spPr>
        <p:txBody>
          <a:bodyPr spcFirstLastPara="1" wrap="square" lIns="91425" tIns="91425" rIns="91425" bIns="91425" anchor="t" anchorCtr="0">
            <a:noAutofit/>
          </a:bodyPr>
          <a:lstStyle>
            <a:lvl1pPr lvl="0" algn="ctr" rtl="0">
              <a:lnSpc>
                <a:spcPct val="100000"/>
              </a:lnSpc>
              <a:spcBef>
                <a:spcPts val="300"/>
              </a:spcBef>
              <a:spcAft>
                <a:spcPts val="0"/>
              </a:spcAft>
              <a:buNone/>
              <a:defRPr sz="1200" b="0"/>
            </a:lvl1pPr>
            <a:lvl2pPr lvl="1" algn="ctr" rtl="0">
              <a:lnSpc>
                <a:spcPct val="100000"/>
              </a:lnSpc>
              <a:spcBef>
                <a:spcPts val="300"/>
              </a:spcBef>
              <a:spcAft>
                <a:spcPts val="0"/>
              </a:spcAft>
              <a:buNone/>
              <a:defRPr sz="1200"/>
            </a:lvl2pPr>
            <a:lvl3pPr lvl="2" algn="ctr" rtl="0">
              <a:lnSpc>
                <a:spcPct val="100000"/>
              </a:lnSpc>
              <a:spcBef>
                <a:spcPts val="300"/>
              </a:spcBef>
              <a:spcAft>
                <a:spcPts val="0"/>
              </a:spcAft>
              <a:buNone/>
              <a:defRPr sz="1200"/>
            </a:lvl3pPr>
            <a:lvl4pPr lvl="3" algn="ctr" rtl="0">
              <a:lnSpc>
                <a:spcPct val="100000"/>
              </a:lnSpc>
              <a:spcBef>
                <a:spcPts val="300"/>
              </a:spcBef>
              <a:spcAft>
                <a:spcPts val="0"/>
              </a:spcAft>
              <a:buNone/>
              <a:defRPr sz="1200"/>
            </a:lvl4pPr>
            <a:lvl5pPr lvl="4" algn="ctr" rtl="0">
              <a:lnSpc>
                <a:spcPct val="100000"/>
              </a:lnSpc>
              <a:spcBef>
                <a:spcPts val="300"/>
              </a:spcBef>
              <a:spcAft>
                <a:spcPts val="0"/>
              </a:spcAft>
              <a:buNone/>
              <a:defRPr sz="1200"/>
            </a:lvl5pPr>
            <a:lvl6pPr lvl="5" algn="ctr" rtl="0">
              <a:lnSpc>
                <a:spcPct val="100000"/>
              </a:lnSpc>
              <a:spcBef>
                <a:spcPts val="300"/>
              </a:spcBef>
              <a:spcAft>
                <a:spcPts val="0"/>
              </a:spcAft>
              <a:buNone/>
              <a:defRPr sz="1200"/>
            </a:lvl6pPr>
            <a:lvl7pPr lvl="6" algn="ctr" rtl="0">
              <a:lnSpc>
                <a:spcPct val="100000"/>
              </a:lnSpc>
              <a:spcBef>
                <a:spcPts val="300"/>
              </a:spcBef>
              <a:spcAft>
                <a:spcPts val="0"/>
              </a:spcAft>
              <a:buNone/>
              <a:defRPr sz="1200"/>
            </a:lvl7pPr>
            <a:lvl8pPr lvl="7" algn="ctr" rtl="0">
              <a:lnSpc>
                <a:spcPct val="100000"/>
              </a:lnSpc>
              <a:spcBef>
                <a:spcPts val="300"/>
              </a:spcBef>
              <a:spcAft>
                <a:spcPts val="0"/>
              </a:spcAft>
              <a:buNone/>
              <a:defRPr sz="1200"/>
            </a:lvl8pPr>
            <a:lvl9pPr lvl="8" algn="ctr" rtl="0">
              <a:lnSpc>
                <a:spcPct val="100000"/>
              </a:lnSpc>
              <a:spcBef>
                <a:spcPts val="300"/>
              </a:spcBef>
              <a:spcAft>
                <a:spcPts val="0"/>
              </a:spcAft>
              <a:buNone/>
              <a:defRPr sz="1200"/>
            </a:lvl9pPr>
          </a:lstStyle>
          <a:p>
            <a:endParaRPr/>
          </a:p>
        </p:txBody>
      </p:sp>
      <p:sp>
        <p:nvSpPr>
          <p:cNvPr id="215" name="Google Shape;215;p37"/>
          <p:cNvSpPr txBox="1">
            <a:spLocks noGrp="1"/>
          </p:cNvSpPr>
          <p:nvPr>
            <p:ph type="subTitle" idx="2"/>
          </p:nvPr>
        </p:nvSpPr>
        <p:spPr>
          <a:xfrm>
            <a:off x="2549600" y="1798522"/>
            <a:ext cx="4069200" cy="8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b="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216" name="Google Shape;216;p37"/>
          <p:cNvSpPr/>
          <p:nvPr/>
        </p:nvSpPr>
        <p:spPr>
          <a:xfrm>
            <a:off x="2806801" y="917525"/>
            <a:ext cx="565288" cy="45122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7"/>
          <p:cNvSpPr/>
          <p:nvPr/>
        </p:nvSpPr>
        <p:spPr>
          <a:xfrm>
            <a:off x="472550" y="539500"/>
            <a:ext cx="1316952" cy="764855"/>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BCA48D6-B5FF-4469-8A7B-5CF63B505FA0}" type="datetimeFigureOut">
              <a:rPr lang="vi-VN" smtClean="0"/>
              <a:t>10/10/2021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BE4CCE9-5337-498C-BD5B-D32AA0C88013}" type="slidenum">
              <a:rPr lang="vi-VN" smtClean="0"/>
              <a:t>‹#›</a:t>
            </a:fld>
            <a:endParaRPr lang="vi-VN"/>
          </a:p>
        </p:txBody>
      </p:sp>
    </p:spTree>
    <p:extLst>
      <p:ext uri="{BB962C8B-B14F-4D97-AF65-F5344CB8AC3E}">
        <p14:creationId xmlns:p14="http://schemas.microsoft.com/office/powerpoint/2010/main" val="3111535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5748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0543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pic>
        <p:nvPicPr>
          <p:cNvPr id="57" name="图片 56">
            <a:extLst>
              <a:ext uri="{FF2B5EF4-FFF2-40B4-BE49-F238E27FC236}">
                <a16:creationId xmlns:a16="http://schemas.microsoft.com/office/drawing/2014/main" id="{7343F8A5-C415-40A3-B1B5-4A16C085ABF1}"/>
              </a:ext>
            </a:extLst>
          </p:cNvPr>
          <p:cNvPicPr>
            <a:picLocks noChangeAspect="1"/>
          </p:cNvPicPr>
          <p:nvPr userDrawn="1"/>
        </p:nvPicPr>
        <p:blipFill rotWithShape="1">
          <a:blip r:embed="rId2"/>
          <a:srcRect l="24398" t="34293" r="24399" b="34292"/>
          <a:stretch/>
        </p:blipFill>
        <p:spPr>
          <a:xfrm>
            <a:off x="0" y="0"/>
            <a:ext cx="9144000" cy="5143500"/>
          </a:xfrm>
          <a:prstGeom prst="rect">
            <a:avLst/>
          </a:prstGeom>
        </p:spPr>
      </p:pic>
      <p:sp>
        <p:nvSpPr>
          <p:cNvPr id="58" name="矩形 57">
            <a:extLst>
              <a:ext uri="{FF2B5EF4-FFF2-40B4-BE49-F238E27FC236}">
                <a16:creationId xmlns:a16="http://schemas.microsoft.com/office/drawing/2014/main" id="{1299D2AA-F554-4986-A488-32A0B49CEB21}"/>
              </a:ext>
            </a:extLst>
          </p:cNvPr>
          <p:cNvSpPr/>
          <p:nvPr userDrawn="1"/>
        </p:nvSpPr>
        <p:spPr>
          <a:xfrm>
            <a:off x="0" y="0"/>
            <a:ext cx="9144000"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微软雅黑"/>
              <a:cs typeface="+mn-cs"/>
            </a:endParaRPr>
          </a:p>
        </p:txBody>
      </p:sp>
    </p:spTree>
    <p:extLst>
      <p:ext uri="{BB962C8B-B14F-4D97-AF65-F5344CB8AC3E}">
        <p14:creationId xmlns:p14="http://schemas.microsoft.com/office/powerpoint/2010/main" val="4219338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81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1200" y="2571750"/>
            <a:ext cx="9159900" cy="1851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3"/>
          <p:cNvGrpSpPr/>
          <p:nvPr/>
        </p:nvGrpSpPr>
        <p:grpSpPr>
          <a:xfrm>
            <a:off x="-1533" y="4422632"/>
            <a:ext cx="9150702" cy="720905"/>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3"/>
          <p:cNvSpPr txBox="1">
            <a:spLocks noGrp="1"/>
          </p:cNvSpPr>
          <p:nvPr>
            <p:ph type="subTitle" idx="1"/>
          </p:nvPr>
        </p:nvSpPr>
        <p:spPr>
          <a:xfrm>
            <a:off x="720900" y="1295431"/>
            <a:ext cx="3851100" cy="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25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8" name="Google Shape;18;p3"/>
          <p:cNvSpPr txBox="1">
            <a:spLocks noGrp="1"/>
          </p:cNvSpPr>
          <p:nvPr>
            <p:ph type="title"/>
          </p:nvPr>
        </p:nvSpPr>
        <p:spPr>
          <a:xfrm>
            <a:off x="720900" y="554926"/>
            <a:ext cx="385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088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42900">
              <a:buClrTx/>
            </a:pPr>
            <a:fld id="{1497699B-48B7-4073-9405-3FCDD293372A}" type="datetimeFigureOut">
              <a:rPr lang="en-US" kern="1200" smtClean="0">
                <a:solidFill>
                  <a:prstClr val="black">
                    <a:tint val="75000"/>
                  </a:prstClr>
                </a:solidFill>
                <a:latin typeface="Calibri"/>
                <a:ea typeface="+mn-ea"/>
                <a:cs typeface="+mn-cs"/>
              </a:rPr>
              <a:pPr defTabSz="342900">
                <a:buClrTx/>
              </a:pPr>
              <a:t>10/10/2021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412258D-D283-47C4-A79F-AC09609C2C18}"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52106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buClrTx/>
            </a:pPr>
            <a:fld id="{1497699B-48B7-4073-9405-3FCDD293372A}" type="datetimeFigureOut">
              <a:rPr lang="en-US" kern="1200" smtClean="0">
                <a:solidFill>
                  <a:prstClr val="black">
                    <a:tint val="75000"/>
                  </a:prstClr>
                </a:solidFill>
                <a:latin typeface="Calibri"/>
                <a:ea typeface="+mn-ea"/>
                <a:cs typeface="+mn-cs"/>
              </a:rPr>
              <a:pPr defTabSz="342900">
                <a:buClrTx/>
              </a:pPr>
              <a:t>10/10/2021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412258D-D283-47C4-A79F-AC09609C2C18}"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5099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buClrTx/>
            </a:pPr>
            <a:fld id="{1497699B-48B7-4073-9405-3FCDD293372A}" type="datetimeFigureOut">
              <a:rPr lang="en-US" kern="1200" smtClean="0">
                <a:solidFill>
                  <a:prstClr val="black">
                    <a:tint val="75000"/>
                  </a:prstClr>
                </a:solidFill>
                <a:latin typeface="Calibri"/>
                <a:ea typeface="+mn-ea"/>
                <a:cs typeface="+mn-cs"/>
              </a:rPr>
              <a:pPr defTabSz="342900">
                <a:buClrTx/>
              </a:pPr>
              <a:t>10/10/2021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412258D-D283-47C4-A79F-AC09609C2C18}"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27343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buClrTx/>
            </a:pPr>
            <a:fld id="{1497699B-48B7-4073-9405-3FCDD293372A}" type="datetimeFigureOut">
              <a:rPr lang="en-US" kern="1200" smtClean="0">
                <a:solidFill>
                  <a:prstClr val="black">
                    <a:tint val="75000"/>
                  </a:prstClr>
                </a:solidFill>
                <a:latin typeface="Calibri"/>
                <a:ea typeface="+mn-ea"/>
                <a:cs typeface="+mn-cs"/>
              </a:rPr>
              <a:pPr defTabSz="342900">
                <a:buClrTx/>
              </a:pPr>
              <a:t>10/10/2021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342900">
              <a:buClrTx/>
            </a:pPr>
            <a:fld id="{F412258D-D283-47C4-A79F-AC09609C2C18}"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45447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342900">
              <a:buClrTx/>
            </a:pPr>
            <a:fld id="{1497699B-48B7-4073-9405-3FCDD293372A}" type="datetimeFigureOut">
              <a:rPr lang="en-US" kern="1200" smtClean="0">
                <a:solidFill>
                  <a:prstClr val="black">
                    <a:tint val="75000"/>
                  </a:prstClr>
                </a:solidFill>
                <a:latin typeface="Calibri"/>
                <a:ea typeface="+mn-ea"/>
                <a:cs typeface="+mn-cs"/>
              </a:rPr>
              <a:pPr defTabSz="342900">
                <a:buClrTx/>
              </a:pPr>
              <a:t>10/10/2021</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342900">
              <a:buClrTx/>
            </a:pPr>
            <a:fld id="{F412258D-D283-47C4-A79F-AC09609C2C18}"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60739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342900">
              <a:buClrTx/>
            </a:pPr>
            <a:fld id="{1497699B-48B7-4073-9405-3FCDD293372A}" type="datetimeFigureOut">
              <a:rPr lang="en-US" kern="1200" smtClean="0">
                <a:solidFill>
                  <a:prstClr val="black">
                    <a:tint val="75000"/>
                  </a:prstClr>
                </a:solidFill>
                <a:latin typeface="Calibri"/>
                <a:ea typeface="+mn-ea"/>
                <a:cs typeface="+mn-cs"/>
              </a:rPr>
              <a:pPr defTabSz="342900">
                <a:buClrTx/>
              </a:pPr>
              <a:t>10/10/2021</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342900">
              <a:buClrTx/>
            </a:pPr>
            <a:fld id="{F412258D-D283-47C4-A79F-AC09609C2C18}"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951687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buClrTx/>
            </a:pPr>
            <a:fld id="{1497699B-48B7-4073-9405-3FCDD293372A}" type="datetimeFigureOut">
              <a:rPr lang="en-US" kern="1200" smtClean="0">
                <a:solidFill>
                  <a:prstClr val="black">
                    <a:tint val="75000"/>
                  </a:prstClr>
                </a:solidFill>
                <a:latin typeface="Calibri"/>
                <a:ea typeface="+mn-ea"/>
                <a:cs typeface="+mn-cs"/>
              </a:rPr>
              <a:pPr defTabSz="342900">
                <a:buClrTx/>
              </a:pPr>
              <a:t>10/10/2021</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342900">
              <a:buClrTx/>
            </a:pPr>
            <a:fld id="{F412258D-D283-47C4-A79F-AC09609C2C18}"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78848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342900">
              <a:buClrTx/>
            </a:pPr>
            <a:fld id="{1497699B-48B7-4073-9405-3FCDD293372A}" type="datetimeFigureOut">
              <a:rPr lang="en-US" kern="1200" smtClean="0">
                <a:solidFill>
                  <a:prstClr val="black">
                    <a:tint val="75000"/>
                  </a:prstClr>
                </a:solidFill>
                <a:latin typeface="Calibri"/>
                <a:ea typeface="+mn-ea"/>
                <a:cs typeface="+mn-cs"/>
              </a:rPr>
              <a:pPr defTabSz="342900">
                <a:buClrTx/>
              </a:pPr>
              <a:t>10/10/2021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342900">
              <a:buClrTx/>
            </a:pPr>
            <a:fld id="{F412258D-D283-47C4-A79F-AC09609C2C18}"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85849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342900">
              <a:buClrTx/>
            </a:pPr>
            <a:fld id="{1497699B-48B7-4073-9405-3FCDD293372A}" type="datetimeFigureOut">
              <a:rPr lang="en-US" kern="1200" smtClean="0">
                <a:solidFill>
                  <a:prstClr val="black">
                    <a:tint val="75000"/>
                  </a:prstClr>
                </a:solidFill>
                <a:latin typeface="Calibri"/>
                <a:ea typeface="+mn-ea"/>
                <a:cs typeface="+mn-cs"/>
              </a:rPr>
              <a:pPr defTabSz="342900">
                <a:buClrTx/>
              </a:pPr>
              <a:t>10/10/2021</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342900">
              <a:buClrTx/>
            </a:pPr>
            <a:fld id="{F412258D-D283-47C4-A79F-AC09609C2C18}"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8120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grpSp>
        <p:nvGrpSpPr>
          <p:cNvPr id="20" name="Google Shape;20;p4"/>
          <p:cNvGrpSpPr/>
          <p:nvPr/>
        </p:nvGrpSpPr>
        <p:grpSpPr>
          <a:xfrm>
            <a:off x="-242443" y="313350"/>
            <a:ext cx="9544819" cy="874613"/>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4"/>
          <p:cNvSpPr txBox="1">
            <a:spLocks noGrp="1"/>
          </p:cNvSpPr>
          <p:nvPr>
            <p:ph type="body" idx="1"/>
          </p:nvPr>
        </p:nvSpPr>
        <p:spPr>
          <a:xfrm>
            <a:off x="613050" y="1323875"/>
            <a:ext cx="7929300" cy="287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a:buAutoNum type="alphaLcPeriod"/>
              <a:defRPr sz="1200"/>
            </a:lvl2pPr>
            <a:lvl3pPr marL="1371600" lvl="2" indent="-304800" rtl="0">
              <a:spcBef>
                <a:spcPts val="1600"/>
              </a:spcBef>
              <a:spcAft>
                <a:spcPts val="0"/>
              </a:spcAft>
              <a:buClr>
                <a:srgbClr val="434343"/>
              </a:buClr>
              <a:buSzPts val="1200"/>
              <a:buFont typeface="Roboto Condensed"/>
              <a:buAutoNum type="romanLcPeriod"/>
              <a:defRPr sz="1200"/>
            </a:lvl3pPr>
            <a:lvl4pPr marL="1828800" lvl="3" indent="-304800" rtl="0">
              <a:spcBef>
                <a:spcPts val="1600"/>
              </a:spcBef>
              <a:spcAft>
                <a:spcPts val="0"/>
              </a:spcAft>
              <a:buClr>
                <a:srgbClr val="434343"/>
              </a:buClr>
              <a:buSzPts val="1200"/>
              <a:buFont typeface="Roboto Condensed"/>
              <a:buAutoNum type="arabicPeriod"/>
              <a:defRPr sz="1200"/>
            </a:lvl4pPr>
            <a:lvl5pPr marL="2286000" lvl="4" indent="-304800" rtl="0">
              <a:spcBef>
                <a:spcPts val="1600"/>
              </a:spcBef>
              <a:spcAft>
                <a:spcPts val="0"/>
              </a:spcAft>
              <a:buClr>
                <a:srgbClr val="434343"/>
              </a:buClr>
              <a:buSzPts val="1200"/>
              <a:buFont typeface="Roboto Condensed"/>
              <a:buAutoNum type="alphaLcPeriod"/>
              <a:defRPr sz="1200"/>
            </a:lvl5pPr>
            <a:lvl6pPr marL="2743200" lvl="5" indent="-304800" rtl="0">
              <a:spcBef>
                <a:spcPts val="1600"/>
              </a:spcBef>
              <a:spcAft>
                <a:spcPts val="0"/>
              </a:spcAft>
              <a:buClr>
                <a:srgbClr val="434343"/>
              </a:buClr>
              <a:buSzPts val="1200"/>
              <a:buFont typeface="Roboto Condensed"/>
              <a:buAutoNum type="romanLcPeriod"/>
              <a:defRPr sz="1200"/>
            </a:lvl6pPr>
            <a:lvl7pPr marL="3200400" lvl="6" indent="-304800" rtl="0">
              <a:spcBef>
                <a:spcPts val="1600"/>
              </a:spcBef>
              <a:spcAft>
                <a:spcPts val="0"/>
              </a:spcAft>
              <a:buClr>
                <a:srgbClr val="434343"/>
              </a:buClr>
              <a:buSzPts val="1200"/>
              <a:buFont typeface="Roboto Condensed"/>
              <a:buAutoNum type="arabicPeriod"/>
              <a:defRPr sz="1200"/>
            </a:lvl7pPr>
            <a:lvl8pPr marL="3657600" lvl="7" indent="-304800" rtl="0">
              <a:spcBef>
                <a:spcPts val="1600"/>
              </a:spcBef>
              <a:spcAft>
                <a:spcPts val="0"/>
              </a:spcAft>
              <a:buClr>
                <a:srgbClr val="434343"/>
              </a:buClr>
              <a:buSzPts val="1200"/>
              <a:buFont typeface="Roboto Condensed"/>
              <a:buAutoNum type="alphaLcPeriod"/>
              <a:defRPr sz="1200"/>
            </a:lvl8pPr>
            <a:lvl9pPr marL="4114800" lvl="8" indent="-304800" rtl="0">
              <a:spcBef>
                <a:spcPts val="1600"/>
              </a:spcBef>
              <a:spcAft>
                <a:spcPts val="1600"/>
              </a:spcAft>
              <a:buClr>
                <a:srgbClr val="434343"/>
              </a:buClr>
              <a:buSzPts val="1200"/>
              <a:buFont typeface="Roboto Condensed"/>
              <a:buAutoNum type="romanLcPeriod"/>
              <a:defRPr sz="1200"/>
            </a:lvl9pPr>
          </a:lstStyle>
          <a:p>
            <a:endParaRPr/>
          </a:p>
        </p:txBody>
      </p:sp>
      <p:sp>
        <p:nvSpPr>
          <p:cNvPr id="26" name="Google Shape;26;p4"/>
          <p:cNvSpPr/>
          <p:nvPr/>
        </p:nvSpPr>
        <p:spPr>
          <a:xfrm>
            <a:off x="-1533" y="4560882"/>
            <a:ext cx="9150702"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4"/>
          <p:cNvGrpSpPr/>
          <p:nvPr/>
        </p:nvGrpSpPr>
        <p:grpSpPr>
          <a:xfrm>
            <a:off x="-1533" y="4422632"/>
            <a:ext cx="9150702" cy="720905"/>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buClrTx/>
            </a:pPr>
            <a:fld id="{1497699B-48B7-4073-9405-3FCDD293372A}" type="datetimeFigureOut">
              <a:rPr lang="en-US" kern="1200" smtClean="0">
                <a:solidFill>
                  <a:prstClr val="black">
                    <a:tint val="75000"/>
                  </a:prstClr>
                </a:solidFill>
                <a:latin typeface="Calibri"/>
                <a:ea typeface="+mn-ea"/>
                <a:cs typeface="+mn-cs"/>
              </a:rPr>
              <a:pPr defTabSz="342900">
                <a:buClrTx/>
              </a:pPr>
              <a:t>10/10/2021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412258D-D283-47C4-A79F-AC09609C2C18}"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11852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buClrTx/>
            </a:pPr>
            <a:fld id="{1497699B-48B7-4073-9405-3FCDD293372A}" type="datetimeFigureOut">
              <a:rPr lang="en-US" kern="1200" smtClean="0">
                <a:solidFill>
                  <a:prstClr val="black">
                    <a:tint val="75000"/>
                  </a:prstClr>
                </a:solidFill>
                <a:latin typeface="Calibri"/>
                <a:ea typeface="+mn-ea"/>
                <a:cs typeface="+mn-cs"/>
              </a:rPr>
              <a:pPr defTabSz="342900">
                <a:buClrTx/>
              </a:pPr>
              <a:t>10/10/2021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342900">
              <a:buClrTx/>
            </a:pPr>
            <a:fld id="{F412258D-D283-47C4-A79F-AC09609C2C18}" type="slidenum">
              <a:rPr lang="en-US" kern="1200" smtClean="0">
                <a:solidFill>
                  <a:prstClr val="black">
                    <a:tint val="75000"/>
                  </a:prstClr>
                </a:solidFill>
                <a:latin typeface="Calibri"/>
                <a:ea typeface="+mn-ea"/>
                <a:cs typeface="+mn-cs"/>
              </a:rPr>
              <a:pPr defTabSz="3429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17037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342900" fontAlgn="base">
              <a:spcBef>
                <a:spcPct val="0"/>
              </a:spcBef>
              <a:spcAft>
                <a:spcPct val="0"/>
              </a:spcAft>
              <a:buClrTx/>
              <a:defRPr/>
            </a:pPr>
            <a:endParaRPr lang="en-US" altLang="zh-CN" sz="1050" kern="1200">
              <a:solidFill>
                <a:prstClr val="black"/>
              </a:solidFill>
              <a:latin typeface="Arial" panose="020B0604020202020204" pitchFamily="34" charset="0"/>
              <a:ea typeface="SimSun" panose="02010600030101010101" pitchFamily="2" charset="-122"/>
              <a:cs typeface="+mn-cs"/>
            </a:endParaRPr>
          </a:p>
        </p:txBody>
      </p:sp>
      <p:sp>
        <p:nvSpPr>
          <p:cNvPr id="4" name="Footer Placeholder 3"/>
          <p:cNvSpPr>
            <a:spLocks noGrp="1"/>
          </p:cNvSpPr>
          <p:nvPr>
            <p:ph type="ftr" sz="quarter" idx="11"/>
          </p:nvPr>
        </p:nvSpPr>
        <p:spPr/>
        <p:txBody>
          <a:bodyPr/>
          <a:lstStyle/>
          <a:p>
            <a:pPr defTabSz="342900" fontAlgn="base">
              <a:spcBef>
                <a:spcPct val="0"/>
              </a:spcBef>
              <a:spcAft>
                <a:spcPct val="0"/>
              </a:spcAft>
              <a:buClrTx/>
              <a:defRPr/>
            </a:pPr>
            <a:endParaRPr lang="en-US" altLang="zh-CN" sz="1050" kern="1200">
              <a:solidFill>
                <a:prstClr val="black"/>
              </a:solidFill>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2"/>
          </p:nvPr>
        </p:nvSpPr>
        <p:spPr/>
        <p:txBody>
          <a:bodyPr/>
          <a:lstStyle/>
          <a:p>
            <a:pPr defTabSz="342900" fontAlgn="base">
              <a:spcBef>
                <a:spcPct val="0"/>
              </a:spcBef>
              <a:spcAft>
                <a:spcPct val="0"/>
              </a:spcAft>
              <a:buClrTx/>
              <a:defRPr/>
            </a:pPr>
            <a:fld id="{9C4527FD-C22F-4528-B2BB-24ACAEFD76BE}" type="slidenum">
              <a:rPr lang="en-US" altLang="zh-CN" sz="1050" kern="1200" smtClean="0">
                <a:solidFill>
                  <a:prstClr val="black"/>
                </a:solidFill>
                <a:latin typeface="Arial" panose="020B0604020202020204" pitchFamily="34" charset="0"/>
                <a:ea typeface="SimSun" panose="02010600030101010101" pitchFamily="2" charset="-122"/>
                <a:cs typeface="+mn-cs"/>
              </a:rPr>
              <a:pPr defTabSz="342900" fontAlgn="base">
                <a:spcBef>
                  <a:spcPct val="0"/>
                </a:spcBef>
                <a:spcAft>
                  <a:spcPct val="0"/>
                </a:spcAft>
                <a:buClrTx/>
                <a:defRPr/>
              </a:pPr>
              <a:t>‹#›</a:t>
            </a:fld>
            <a:endParaRPr lang="en-US" altLang="zh-CN" sz="1050" kern="1200">
              <a:solidFill>
                <a:prstClr val="black"/>
              </a:solidFill>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855575759"/>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342900">
              <a:buClrTx/>
            </a:pPr>
            <a:fld id="{8B4C9840-A7D8-475E-9B16-86A2A578F0BF}" type="datetimeFigureOut">
              <a:rPr lang="en-US" kern="1200" smtClean="0">
                <a:solidFill>
                  <a:prstClr val="black">
                    <a:tint val="75000"/>
                  </a:prstClr>
                </a:solidFill>
                <a:latin typeface="Calibri" panose="020F0502020204030204"/>
                <a:ea typeface="+mn-ea"/>
                <a:cs typeface="+mn-cs"/>
              </a:rPr>
              <a:pPr defTabSz="342900">
                <a:buClrTx/>
              </a:pPr>
              <a:t>10/10/2021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342900">
              <a:buClrTx/>
            </a:pPr>
            <a:fld id="{3C4975C4-BC6F-483D-A9AA-B17398B5CA1F}" type="slidenum">
              <a:rPr lang="en-US" kern="1200" smtClean="0">
                <a:solidFill>
                  <a:prstClr val="black">
                    <a:tint val="75000"/>
                  </a:prstClr>
                </a:solidFill>
                <a:latin typeface="Calibri" panose="020F0502020204030204"/>
                <a:ea typeface="+mn-ea"/>
                <a:cs typeface="+mn-cs"/>
              </a:rPr>
              <a:pPr defTabSz="3429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732873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buClrTx/>
            </a:pPr>
            <a:fld id="{8B4C9840-A7D8-475E-9B16-86A2A578F0BF}" type="datetimeFigureOut">
              <a:rPr lang="en-US" kern="1200" smtClean="0">
                <a:solidFill>
                  <a:prstClr val="black">
                    <a:tint val="75000"/>
                  </a:prstClr>
                </a:solidFill>
                <a:latin typeface="Calibri" panose="020F0502020204030204"/>
                <a:ea typeface="+mn-ea"/>
                <a:cs typeface="+mn-cs"/>
              </a:rPr>
              <a:pPr defTabSz="342900">
                <a:buClrTx/>
              </a:pPr>
              <a:t>10/10/2021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342900">
              <a:buClrTx/>
            </a:pPr>
            <a:fld id="{3C4975C4-BC6F-483D-A9AA-B17398B5CA1F}" type="slidenum">
              <a:rPr lang="en-US" kern="1200" smtClean="0">
                <a:solidFill>
                  <a:prstClr val="black">
                    <a:tint val="75000"/>
                  </a:prstClr>
                </a:solidFill>
                <a:latin typeface="Calibri" panose="020F0502020204030204"/>
                <a:ea typeface="+mn-ea"/>
                <a:cs typeface="+mn-cs"/>
              </a:rPr>
              <a:pPr defTabSz="3429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979234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buClrTx/>
            </a:pPr>
            <a:fld id="{8B4C9840-A7D8-475E-9B16-86A2A578F0BF}" type="datetimeFigureOut">
              <a:rPr lang="en-US" kern="1200" smtClean="0">
                <a:solidFill>
                  <a:prstClr val="black">
                    <a:tint val="75000"/>
                  </a:prstClr>
                </a:solidFill>
                <a:latin typeface="Calibri" panose="020F0502020204030204"/>
                <a:ea typeface="+mn-ea"/>
                <a:cs typeface="+mn-cs"/>
              </a:rPr>
              <a:pPr defTabSz="342900">
                <a:buClrTx/>
              </a:pPr>
              <a:t>10/10/2021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342900">
              <a:buClrTx/>
            </a:pPr>
            <a:fld id="{3C4975C4-BC6F-483D-A9AA-B17398B5CA1F}" type="slidenum">
              <a:rPr lang="en-US" kern="1200" smtClean="0">
                <a:solidFill>
                  <a:prstClr val="black">
                    <a:tint val="75000"/>
                  </a:prstClr>
                </a:solidFill>
                <a:latin typeface="Calibri" panose="020F0502020204030204"/>
                <a:ea typeface="+mn-ea"/>
                <a:cs typeface="+mn-cs"/>
              </a:rPr>
              <a:pPr defTabSz="3429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920402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342900">
              <a:buClrTx/>
            </a:pPr>
            <a:fld id="{8B4C9840-A7D8-475E-9B16-86A2A578F0BF}" type="datetimeFigureOut">
              <a:rPr lang="en-US" kern="1200" smtClean="0">
                <a:solidFill>
                  <a:prstClr val="black">
                    <a:tint val="75000"/>
                  </a:prstClr>
                </a:solidFill>
                <a:latin typeface="Calibri" panose="020F0502020204030204"/>
                <a:ea typeface="+mn-ea"/>
                <a:cs typeface="+mn-cs"/>
              </a:rPr>
              <a:pPr defTabSz="342900">
                <a:buClrTx/>
              </a:pPr>
              <a:t>10/10/2021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342900">
              <a:buClrTx/>
            </a:pPr>
            <a:fld id="{3C4975C4-BC6F-483D-A9AA-B17398B5CA1F}" type="slidenum">
              <a:rPr lang="en-US" kern="1200" smtClean="0">
                <a:solidFill>
                  <a:prstClr val="black">
                    <a:tint val="75000"/>
                  </a:prstClr>
                </a:solidFill>
                <a:latin typeface="Calibri" panose="020F0502020204030204"/>
                <a:ea typeface="+mn-ea"/>
                <a:cs typeface="+mn-cs"/>
              </a:rPr>
              <a:pPr defTabSz="3429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467151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342900">
              <a:buClrTx/>
            </a:pPr>
            <a:fld id="{8B4C9840-A7D8-475E-9B16-86A2A578F0BF}" type="datetimeFigureOut">
              <a:rPr lang="en-US" kern="1200" smtClean="0">
                <a:solidFill>
                  <a:prstClr val="black">
                    <a:tint val="75000"/>
                  </a:prstClr>
                </a:solidFill>
                <a:latin typeface="Calibri" panose="020F0502020204030204"/>
                <a:ea typeface="+mn-ea"/>
                <a:cs typeface="+mn-cs"/>
              </a:rPr>
              <a:pPr defTabSz="342900">
                <a:buClrTx/>
              </a:pPr>
              <a:t>10/10/2021</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3429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342900">
              <a:buClrTx/>
            </a:pPr>
            <a:fld id="{3C4975C4-BC6F-483D-A9AA-B17398B5CA1F}" type="slidenum">
              <a:rPr lang="en-US" kern="1200" smtClean="0">
                <a:solidFill>
                  <a:prstClr val="black">
                    <a:tint val="75000"/>
                  </a:prstClr>
                </a:solidFill>
                <a:latin typeface="Calibri" panose="020F0502020204030204"/>
                <a:ea typeface="+mn-ea"/>
                <a:cs typeface="+mn-cs"/>
              </a:rPr>
              <a:pPr defTabSz="3429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236927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342900">
              <a:buClrTx/>
            </a:pPr>
            <a:fld id="{8B4C9840-A7D8-475E-9B16-86A2A578F0BF}" type="datetimeFigureOut">
              <a:rPr lang="en-US" kern="1200" smtClean="0">
                <a:solidFill>
                  <a:prstClr val="black">
                    <a:tint val="75000"/>
                  </a:prstClr>
                </a:solidFill>
                <a:latin typeface="Calibri" panose="020F0502020204030204"/>
                <a:ea typeface="+mn-ea"/>
                <a:cs typeface="+mn-cs"/>
              </a:rPr>
              <a:pPr defTabSz="342900">
                <a:buClrTx/>
              </a:pPr>
              <a:t>10/10/2021</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3429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342900">
              <a:buClrTx/>
            </a:pPr>
            <a:fld id="{3C4975C4-BC6F-483D-A9AA-B17398B5CA1F}" type="slidenum">
              <a:rPr lang="en-US" kern="1200" smtClean="0">
                <a:solidFill>
                  <a:prstClr val="black">
                    <a:tint val="75000"/>
                  </a:prstClr>
                </a:solidFill>
                <a:latin typeface="Calibri" panose="020F0502020204030204"/>
                <a:ea typeface="+mn-ea"/>
                <a:cs typeface="+mn-cs"/>
              </a:rPr>
              <a:pPr defTabSz="3429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3840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buClrTx/>
            </a:pPr>
            <a:fld id="{8B4C9840-A7D8-475E-9B16-86A2A578F0BF}" type="datetimeFigureOut">
              <a:rPr lang="en-US" kern="1200" smtClean="0">
                <a:solidFill>
                  <a:prstClr val="black">
                    <a:tint val="75000"/>
                  </a:prstClr>
                </a:solidFill>
                <a:latin typeface="Calibri" panose="020F0502020204030204"/>
                <a:ea typeface="+mn-ea"/>
                <a:cs typeface="+mn-cs"/>
              </a:rPr>
              <a:pPr defTabSz="342900">
                <a:buClrTx/>
              </a:pPr>
              <a:t>10/10/2021</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3429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342900">
              <a:buClrTx/>
            </a:pPr>
            <a:fld id="{3C4975C4-BC6F-483D-A9AA-B17398B5CA1F}" type="slidenum">
              <a:rPr lang="en-US" kern="1200" smtClean="0">
                <a:solidFill>
                  <a:prstClr val="black">
                    <a:tint val="75000"/>
                  </a:prstClr>
                </a:solidFill>
                <a:latin typeface="Calibri" panose="020F0502020204030204"/>
                <a:ea typeface="+mn-ea"/>
                <a:cs typeface="+mn-cs"/>
              </a:rPr>
              <a:pPr defTabSz="3429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48135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p9"/>
          <p:cNvSpPr/>
          <p:nvPr/>
        </p:nvSpPr>
        <p:spPr>
          <a:xfrm>
            <a:off x="4572000" y="-125"/>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txBox="1">
            <a:spLocks noGrp="1"/>
          </p:cNvSpPr>
          <p:nvPr>
            <p:ph type="title"/>
          </p:nvPr>
        </p:nvSpPr>
        <p:spPr>
          <a:xfrm>
            <a:off x="591925" y="1233175"/>
            <a:ext cx="32778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5" name="Google Shape;55;p9"/>
          <p:cNvSpPr txBox="1">
            <a:spLocks noGrp="1"/>
          </p:cNvSpPr>
          <p:nvPr>
            <p:ph type="subTitle" idx="1"/>
          </p:nvPr>
        </p:nvSpPr>
        <p:spPr>
          <a:xfrm>
            <a:off x="591925" y="2803075"/>
            <a:ext cx="32778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6" name="Google Shape;5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55600">
              <a:spcBef>
                <a:spcPts val="0"/>
              </a:spcBef>
              <a:spcAft>
                <a:spcPts val="0"/>
              </a:spcAft>
              <a:buSzPts val="2000"/>
              <a:buChar char="●"/>
              <a:defRPr/>
            </a:lvl1pPr>
            <a:lvl2pPr marL="914400" lvl="1" indent="-355600">
              <a:spcBef>
                <a:spcPts val="1600"/>
              </a:spcBef>
              <a:spcAft>
                <a:spcPts val="0"/>
              </a:spcAft>
              <a:buSzPts val="2000"/>
              <a:buChar char="○"/>
              <a:defRPr/>
            </a:lvl2pPr>
            <a:lvl3pPr marL="1371600" lvl="2" indent="-355600">
              <a:spcBef>
                <a:spcPts val="1600"/>
              </a:spcBef>
              <a:spcAft>
                <a:spcPts val="0"/>
              </a:spcAft>
              <a:buSzPts val="2000"/>
              <a:buChar char="■"/>
              <a:defRPr/>
            </a:lvl3pPr>
            <a:lvl4pPr marL="1828800" lvl="3" indent="-355600">
              <a:spcBef>
                <a:spcPts val="1600"/>
              </a:spcBef>
              <a:spcAft>
                <a:spcPts val="0"/>
              </a:spcAft>
              <a:buSzPts val="2000"/>
              <a:buChar char="●"/>
              <a:defRPr/>
            </a:lvl4pPr>
            <a:lvl5pPr marL="2286000" lvl="4" indent="-355600">
              <a:spcBef>
                <a:spcPts val="1600"/>
              </a:spcBef>
              <a:spcAft>
                <a:spcPts val="0"/>
              </a:spcAft>
              <a:buSzPts val="2000"/>
              <a:buChar char="○"/>
              <a:defRPr/>
            </a:lvl5pPr>
            <a:lvl6pPr marL="2743200" lvl="5" indent="-355600">
              <a:spcBef>
                <a:spcPts val="1600"/>
              </a:spcBef>
              <a:spcAft>
                <a:spcPts val="0"/>
              </a:spcAft>
              <a:buSzPts val="2000"/>
              <a:buChar char="■"/>
              <a:defRPr/>
            </a:lvl6pPr>
            <a:lvl7pPr marL="3200400" lvl="6" indent="-355600">
              <a:spcBef>
                <a:spcPts val="1600"/>
              </a:spcBef>
              <a:spcAft>
                <a:spcPts val="0"/>
              </a:spcAft>
              <a:buSzPts val="2000"/>
              <a:buChar char="●"/>
              <a:defRPr/>
            </a:lvl7pPr>
            <a:lvl8pPr marL="3657600" lvl="7" indent="-355600">
              <a:spcBef>
                <a:spcPts val="1600"/>
              </a:spcBef>
              <a:spcAft>
                <a:spcPts val="0"/>
              </a:spcAft>
              <a:buSzPts val="2000"/>
              <a:buChar char="○"/>
              <a:defRPr/>
            </a:lvl8pPr>
            <a:lvl9pPr marL="4114800" lvl="8" indent="-355600">
              <a:spcBef>
                <a:spcPts val="1600"/>
              </a:spcBef>
              <a:spcAft>
                <a:spcPts val="1600"/>
              </a:spcAft>
              <a:buSzPts val="20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buClrTx/>
            </a:pPr>
            <a:fld id="{8B4C9840-A7D8-475E-9B16-86A2A578F0BF}" type="datetimeFigureOut">
              <a:rPr lang="en-US" kern="1200" smtClean="0">
                <a:solidFill>
                  <a:prstClr val="black">
                    <a:tint val="75000"/>
                  </a:prstClr>
                </a:solidFill>
                <a:latin typeface="Calibri" panose="020F0502020204030204"/>
                <a:ea typeface="+mn-ea"/>
                <a:cs typeface="+mn-cs"/>
              </a:rPr>
              <a:pPr defTabSz="342900">
                <a:buClrTx/>
              </a:pPr>
              <a:t>10/10/2021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342900">
              <a:buClrTx/>
            </a:pPr>
            <a:fld id="{3C4975C4-BC6F-483D-A9AA-B17398B5CA1F}" type="slidenum">
              <a:rPr lang="en-US" kern="1200" smtClean="0">
                <a:solidFill>
                  <a:prstClr val="black">
                    <a:tint val="75000"/>
                  </a:prstClr>
                </a:solidFill>
                <a:latin typeface="Calibri" panose="020F0502020204030204"/>
                <a:ea typeface="+mn-ea"/>
                <a:cs typeface="+mn-cs"/>
              </a:rPr>
              <a:pPr defTabSz="3429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981829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buClrTx/>
            </a:pPr>
            <a:fld id="{8B4C9840-A7D8-475E-9B16-86A2A578F0BF}" type="datetimeFigureOut">
              <a:rPr lang="en-US" kern="1200" smtClean="0">
                <a:solidFill>
                  <a:prstClr val="black">
                    <a:tint val="75000"/>
                  </a:prstClr>
                </a:solidFill>
                <a:latin typeface="Calibri" panose="020F0502020204030204"/>
                <a:ea typeface="+mn-ea"/>
                <a:cs typeface="+mn-cs"/>
              </a:rPr>
              <a:pPr defTabSz="342900">
                <a:buClrTx/>
              </a:pPr>
              <a:t>10/10/2021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3429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342900">
              <a:buClrTx/>
            </a:pPr>
            <a:fld id="{3C4975C4-BC6F-483D-A9AA-B17398B5CA1F}" type="slidenum">
              <a:rPr lang="en-US" kern="1200" smtClean="0">
                <a:solidFill>
                  <a:prstClr val="black">
                    <a:tint val="75000"/>
                  </a:prstClr>
                </a:solidFill>
                <a:latin typeface="Calibri" panose="020F0502020204030204"/>
                <a:ea typeface="+mn-ea"/>
                <a:cs typeface="+mn-cs"/>
              </a:rPr>
              <a:pPr defTabSz="3429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107836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buClrTx/>
            </a:pPr>
            <a:fld id="{8B4C9840-A7D8-475E-9B16-86A2A578F0BF}" type="datetimeFigureOut">
              <a:rPr lang="en-US" kern="1200" smtClean="0">
                <a:solidFill>
                  <a:prstClr val="black">
                    <a:tint val="75000"/>
                  </a:prstClr>
                </a:solidFill>
                <a:latin typeface="Calibri" panose="020F0502020204030204"/>
                <a:ea typeface="+mn-ea"/>
                <a:cs typeface="+mn-cs"/>
              </a:rPr>
              <a:pPr defTabSz="342900">
                <a:buClrTx/>
              </a:pPr>
              <a:t>10/10/2021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342900">
              <a:buClrTx/>
            </a:pPr>
            <a:fld id="{3C4975C4-BC6F-483D-A9AA-B17398B5CA1F}" type="slidenum">
              <a:rPr lang="en-US" kern="1200" smtClean="0">
                <a:solidFill>
                  <a:prstClr val="black">
                    <a:tint val="75000"/>
                  </a:prstClr>
                </a:solidFill>
                <a:latin typeface="Calibri" panose="020F0502020204030204"/>
                <a:ea typeface="+mn-ea"/>
                <a:cs typeface="+mn-cs"/>
              </a:rPr>
              <a:pPr defTabSz="3429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915833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buClrTx/>
            </a:pPr>
            <a:fld id="{8B4C9840-A7D8-475E-9B16-86A2A578F0BF}" type="datetimeFigureOut">
              <a:rPr lang="en-US" kern="1200" smtClean="0">
                <a:solidFill>
                  <a:prstClr val="black">
                    <a:tint val="75000"/>
                  </a:prstClr>
                </a:solidFill>
                <a:latin typeface="Calibri" panose="020F0502020204030204"/>
                <a:ea typeface="+mn-ea"/>
                <a:cs typeface="+mn-cs"/>
              </a:rPr>
              <a:pPr defTabSz="342900">
                <a:buClrTx/>
              </a:pPr>
              <a:t>10/10/2021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3429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342900">
              <a:buClrTx/>
            </a:pPr>
            <a:fld id="{3C4975C4-BC6F-483D-A9AA-B17398B5CA1F}" type="slidenum">
              <a:rPr lang="en-US" kern="1200" smtClean="0">
                <a:solidFill>
                  <a:prstClr val="black">
                    <a:tint val="75000"/>
                  </a:prstClr>
                </a:solidFill>
                <a:latin typeface="Calibri" panose="020F0502020204030204"/>
                <a:ea typeface="+mn-ea"/>
                <a:cs typeface="+mn-cs"/>
              </a:rPr>
              <a:pPr defTabSz="3429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471106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字魂59号-创粗黑"/>
                <a:cs typeface="+mn-cs"/>
              </a:rPr>
              <a:pPr defTabSz="685800">
                <a:buClrTx/>
              </a:pPr>
              <a:t>10/10/2021</a:t>
            </a:fld>
            <a:endParaRPr lang="en-US" kern="1200">
              <a:solidFill>
                <a:prstClr val="black">
                  <a:tint val="75000"/>
                </a:prstClr>
              </a:solidFill>
              <a:latin typeface="字魂59号-创粗黑"/>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字魂59号-创粗黑"/>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字魂59号-创粗黑"/>
                <a:cs typeface="+mn-cs"/>
              </a:rPr>
              <a:pPr defTabSz="685800">
                <a:buClrTx/>
              </a:pPr>
              <a:t>‹#›</a:t>
            </a:fld>
            <a:endParaRPr lang="en-US" kern="1200">
              <a:solidFill>
                <a:prstClr val="black">
                  <a:tint val="75000"/>
                </a:prstClr>
              </a:solidFill>
              <a:latin typeface="字魂59号-创粗黑"/>
              <a:cs typeface="+mn-cs"/>
            </a:endParaRPr>
          </a:p>
        </p:txBody>
      </p:sp>
    </p:spTree>
    <p:extLst>
      <p:ext uri="{BB962C8B-B14F-4D97-AF65-F5344CB8AC3E}">
        <p14:creationId xmlns:p14="http://schemas.microsoft.com/office/powerpoint/2010/main" val="1646697673"/>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字魂59号-创粗黑"/>
                <a:cs typeface="+mn-cs"/>
              </a:rPr>
              <a:pPr defTabSz="685800">
                <a:buClrTx/>
              </a:pPr>
              <a:t>10/10/2021</a:t>
            </a:fld>
            <a:endParaRPr lang="en-US" kern="1200">
              <a:solidFill>
                <a:prstClr val="black">
                  <a:tint val="75000"/>
                </a:prstClr>
              </a:solidFill>
              <a:latin typeface="字魂59号-创粗黑"/>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字魂59号-创粗黑"/>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字魂59号-创粗黑"/>
                <a:cs typeface="+mn-cs"/>
              </a:rPr>
              <a:pPr defTabSz="685800">
                <a:buClrTx/>
              </a:pPr>
              <a:t>‹#›</a:t>
            </a:fld>
            <a:endParaRPr lang="en-US" kern="1200">
              <a:solidFill>
                <a:prstClr val="black">
                  <a:tint val="75000"/>
                </a:prstClr>
              </a:solidFill>
              <a:latin typeface="字魂59号-创粗黑"/>
              <a:cs typeface="+mn-cs"/>
            </a:endParaRPr>
          </a:p>
        </p:txBody>
      </p:sp>
    </p:spTree>
    <p:extLst>
      <p:ext uri="{BB962C8B-B14F-4D97-AF65-F5344CB8AC3E}">
        <p14:creationId xmlns:p14="http://schemas.microsoft.com/office/powerpoint/2010/main" val="2330343986"/>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字魂59号-创粗黑"/>
                <a:cs typeface="+mn-cs"/>
              </a:rPr>
              <a:pPr defTabSz="685800">
                <a:buClrTx/>
              </a:pPr>
              <a:t>10/10/2021</a:t>
            </a:fld>
            <a:endParaRPr lang="en-US" kern="1200">
              <a:solidFill>
                <a:prstClr val="black">
                  <a:tint val="75000"/>
                </a:prstClr>
              </a:solidFill>
              <a:latin typeface="字魂59号-创粗黑"/>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字魂59号-创粗黑"/>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字魂59号-创粗黑"/>
                <a:cs typeface="+mn-cs"/>
              </a:rPr>
              <a:pPr defTabSz="685800">
                <a:buClrTx/>
              </a:pPr>
              <a:t>‹#›</a:t>
            </a:fld>
            <a:endParaRPr lang="en-US" kern="1200">
              <a:solidFill>
                <a:prstClr val="black">
                  <a:tint val="75000"/>
                </a:prstClr>
              </a:solidFill>
              <a:latin typeface="字魂59号-创粗黑"/>
              <a:cs typeface="+mn-cs"/>
            </a:endParaRPr>
          </a:p>
        </p:txBody>
      </p:sp>
    </p:spTree>
    <p:extLst>
      <p:ext uri="{BB962C8B-B14F-4D97-AF65-F5344CB8AC3E}">
        <p14:creationId xmlns:p14="http://schemas.microsoft.com/office/powerpoint/2010/main" val="2722973313"/>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字魂59号-创粗黑"/>
                <a:cs typeface="+mn-cs"/>
              </a:rPr>
              <a:pPr defTabSz="685800">
                <a:buClrTx/>
              </a:pPr>
              <a:t>10/10/2021</a:t>
            </a:fld>
            <a:endParaRPr lang="en-US" kern="1200">
              <a:solidFill>
                <a:prstClr val="black">
                  <a:tint val="75000"/>
                </a:prstClr>
              </a:solidFill>
              <a:latin typeface="字魂59号-创粗黑"/>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字魂59号-创粗黑"/>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字魂59号-创粗黑"/>
                <a:cs typeface="+mn-cs"/>
              </a:rPr>
              <a:pPr defTabSz="685800">
                <a:buClrTx/>
              </a:pPr>
              <a:t>‹#›</a:t>
            </a:fld>
            <a:endParaRPr lang="en-US" kern="1200">
              <a:solidFill>
                <a:prstClr val="black">
                  <a:tint val="75000"/>
                </a:prstClr>
              </a:solidFill>
              <a:latin typeface="字魂59号-创粗黑"/>
              <a:cs typeface="+mn-cs"/>
            </a:endParaRPr>
          </a:p>
        </p:txBody>
      </p:sp>
    </p:spTree>
    <p:extLst>
      <p:ext uri="{BB962C8B-B14F-4D97-AF65-F5344CB8AC3E}">
        <p14:creationId xmlns:p14="http://schemas.microsoft.com/office/powerpoint/2010/main" val="2213132567"/>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字魂59号-创粗黑"/>
                <a:cs typeface="+mn-cs"/>
              </a:rPr>
              <a:pPr defTabSz="685800">
                <a:buClrTx/>
              </a:pPr>
              <a:t>10/10/2021</a:t>
            </a:fld>
            <a:endParaRPr lang="en-US" kern="1200">
              <a:solidFill>
                <a:prstClr val="black">
                  <a:tint val="75000"/>
                </a:prstClr>
              </a:solidFill>
              <a:latin typeface="字魂59号-创粗黑"/>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字魂59号-创粗黑"/>
              <a:cs typeface="+mn-cs"/>
            </a:endParaRPr>
          </a:p>
        </p:txBody>
      </p:sp>
      <p:sp>
        <p:nvSpPr>
          <p:cNvPr id="9" name="Slide Number Placeholder 8"/>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字魂59号-创粗黑"/>
                <a:cs typeface="+mn-cs"/>
              </a:rPr>
              <a:pPr defTabSz="685800">
                <a:buClrTx/>
              </a:pPr>
              <a:t>‹#›</a:t>
            </a:fld>
            <a:endParaRPr lang="en-US" kern="1200">
              <a:solidFill>
                <a:prstClr val="black">
                  <a:tint val="75000"/>
                </a:prstClr>
              </a:solidFill>
              <a:latin typeface="字魂59号-创粗黑"/>
              <a:cs typeface="+mn-cs"/>
            </a:endParaRPr>
          </a:p>
        </p:txBody>
      </p:sp>
    </p:spTree>
    <p:extLst>
      <p:ext uri="{BB962C8B-B14F-4D97-AF65-F5344CB8AC3E}">
        <p14:creationId xmlns:p14="http://schemas.microsoft.com/office/powerpoint/2010/main" val="1674671099"/>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字魂59号-创粗黑"/>
                <a:cs typeface="+mn-cs"/>
              </a:rPr>
              <a:pPr defTabSz="685800">
                <a:buClrTx/>
              </a:pPr>
              <a:t>10/10/2021</a:t>
            </a:fld>
            <a:endParaRPr lang="en-US" kern="1200">
              <a:solidFill>
                <a:prstClr val="black">
                  <a:tint val="75000"/>
                </a:prstClr>
              </a:solidFill>
              <a:latin typeface="字魂59号-创粗黑"/>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字魂59号-创粗黑"/>
              <a:cs typeface="+mn-cs"/>
            </a:endParaRPr>
          </a:p>
        </p:txBody>
      </p:sp>
      <p:sp>
        <p:nvSpPr>
          <p:cNvPr id="5" name="Slide Number Placeholder 4"/>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字魂59号-创粗黑"/>
                <a:cs typeface="+mn-cs"/>
              </a:rPr>
              <a:pPr defTabSz="685800">
                <a:buClrTx/>
              </a:pPr>
              <a:t>‹#›</a:t>
            </a:fld>
            <a:endParaRPr lang="en-US" kern="1200">
              <a:solidFill>
                <a:prstClr val="black">
                  <a:tint val="75000"/>
                </a:prstClr>
              </a:solidFill>
              <a:latin typeface="字魂59号-创粗黑"/>
              <a:cs typeface="+mn-cs"/>
            </a:endParaRPr>
          </a:p>
        </p:txBody>
      </p:sp>
    </p:spTree>
    <p:extLst>
      <p:ext uri="{BB962C8B-B14F-4D97-AF65-F5344CB8AC3E}">
        <p14:creationId xmlns:p14="http://schemas.microsoft.com/office/powerpoint/2010/main" val="2703457450"/>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2428775" y="1958850"/>
            <a:ext cx="42864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3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1" name="Google Shape;61;p11"/>
          <p:cNvSpPr/>
          <p:nvPr/>
        </p:nvSpPr>
        <p:spPr>
          <a:xfrm>
            <a:off x="-675" y="366900"/>
            <a:ext cx="9145500" cy="1084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txBox="1">
            <a:spLocks noGrp="1"/>
          </p:cNvSpPr>
          <p:nvPr>
            <p:ph type="title" idx="2"/>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63" name="Google Shape;63;p11"/>
          <p:cNvGrpSpPr/>
          <p:nvPr/>
        </p:nvGrpSpPr>
        <p:grpSpPr>
          <a:xfrm>
            <a:off x="-1200" y="4422605"/>
            <a:ext cx="9144287" cy="720905"/>
            <a:chOff x="6554556" y="4623505"/>
            <a:chExt cx="7127825" cy="720905"/>
          </a:xfrm>
        </p:grpSpPr>
        <p:sp>
          <p:nvSpPr>
            <p:cNvPr id="64" name="Google Shape;64;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253781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字魂59号-创粗黑"/>
                <a:cs typeface="+mn-cs"/>
              </a:rPr>
              <a:pPr defTabSz="685800">
                <a:buClrTx/>
              </a:pPr>
              <a:t>10/10/2021</a:t>
            </a:fld>
            <a:endParaRPr lang="en-US" kern="1200">
              <a:solidFill>
                <a:prstClr val="black">
                  <a:tint val="75000"/>
                </a:prstClr>
              </a:solidFill>
              <a:latin typeface="字魂59号-创粗黑"/>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字魂59号-创粗黑"/>
              <a:cs typeface="+mn-cs"/>
            </a:endParaRPr>
          </a:p>
        </p:txBody>
      </p:sp>
      <p:sp>
        <p:nvSpPr>
          <p:cNvPr id="4" name="Slide Number Placeholder 3"/>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字魂59号-创粗黑"/>
                <a:cs typeface="+mn-cs"/>
              </a:rPr>
              <a:pPr defTabSz="685800">
                <a:buClrTx/>
              </a:pPr>
              <a:t>‹#›</a:t>
            </a:fld>
            <a:endParaRPr lang="en-US" kern="1200">
              <a:solidFill>
                <a:prstClr val="black">
                  <a:tint val="75000"/>
                </a:prstClr>
              </a:solidFill>
              <a:latin typeface="字魂59号-创粗黑"/>
              <a:cs typeface="+mn-cs"/>
            </a:endParaRPr>
          </a:p>
        </p:txBody>
      </p:sp>
    </p:spTree>
    <p:extLst>
      <p:ext uri="{BB962C8B-B14F-4D97-AF65-F5344CB8AC3E}">
        <p14:creationId xmlns:p14="http://schemas.microsoft.com/office/powerpoint/2010/main" val="2104352472"/>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字魂59号-创粗黑"/>
                <a:cs typeface="+mn-cs"/>
              </a:rPr>
              <a:pPr defTabSz="685800">
                <a:buClrTx/>
              </a:pPr>
              <a:t>10/10/2021</a:t>
            </a:fld>
            <a:endParaRPr lang="en-US" kern="1200">
              <a:solidFill>
                <a:prstClr val="black">
                  <a:tint val="75000"/>
                </a:prstClr>
              </a:solidFill>
              <a:latin typeface="字魂59号-创粗黑"/>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字魂59号-创粗黑"/>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字魂59号-创粗黑"/>
                <a:cs typeface="+mn-cs"/>
              </a:rPr>
              <a:pPr defTabSz="685800">
                <a:buClrTx/>
              </a:pPr>
              <a:t>‹#›</a:t>
            </a:fld>
            <a:endParaRPr lang="en-US" kern="1200">
              <a:solidFill>
                <a:prstClr val="black">
                  <a:tint val="75000"/>
                </a:prstClr>
              </a:solidFill>
              <a:latin typeface="字魂59号-创粗黑"/>
              <a:cs typeface="+mn-cs"/>
            </a:endParaRPr>
          </a:p>
        </p:txBody>
      </p:sp>
    </p:spTree>
    <p:extLst>
      <p:ext uri="{BB962C8B-B14F-4D97-AF65-F5344CB8AC3E}">
        <p14:creationId xmlns:p14="http://schemas.microsoft.com/office/powerpoint/2010/main" val="478304789"/>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字魂59号-创粗黑"/>
                <a:cs typeface="+mn-cs"/>
              </a:rPr>
              <a:pPr defTabSz="685800">
                <a:buClrTx/>
              </a:pPr>
              <a:t>10/10/2021</a:t>
            </a:fld>
            <a:endParaRPr lang="en-US" kern="1200">
              <a:solidFill>
                <a:prstClr val="black">
                  <a:tint val="75000"/>
                </a:prstClr>
              </a:solidFill>
              <a:latin typeface="字魂59号-创粗黑"/>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字魂59号-创粗黑"/>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字魂59号-创粗黑"/>
                <a:cs typeface="+mn-cs"/>
              </a:rPr>
              <a:pPr defTabSz="685800">
                <a:buClrTx/>
              </a:pPr>
              <a:t>‹#›</a:t>
            </a:fld>
            <a:endParaRPr lang="en-US" kern="1200">
              <a:solidFill>
                <a:prstClr val="black">
                  <a:tint val="75000"/>
                </a:prstClr>
              </a:solidFill>
              <a:latin typeface="字魂59号-创粗黑"/>
              <a:cs typeface="+mn-cs"/>
            </a:endParaRPr>
          </a:p>
        </p:txBody>
      </p:sp>
    </p:spTree>
    <p:extLst>
      <p:ext uri="{BB962C8B-B14F-4D97-AF65-F5344CB8AC3E}">
        <p14:creationId xmlns:p14="http://schemas.microsoft.com/office/powerpoint/2010/main" val="2693943904"/>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字魂59号-创粗黑"/>
                <a:cs typeface="+mn-cs"/>
              </a:rPr>
              <a:pPr defTabSz="685800">
                <a:buClrTx/>
              </a:pPr>
              <a:t>10/10/2021</a:t>
            </a:fld>
            <a:endParaRPr lang="en-US" kern="1200">
              <a:solidFill>
                <a:prstClr val="black">
                  <a:tint val="75000"/>
                </a:prstClr>
              </a:solidFill>
              <a:latin typeface="字魂59号-创粗黑"/>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字魂59号-创粗黑"/>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字魂59号-创粗黑"/>
                <a:cs typeface="+mn-cs"/>
              </a:rPr>
              <a:pPr defTabSz="685800">
                <a:buClrTx/>
              </a:pPr>
              <a:t>‹#›</a:t>
            </a:fld>
            <a:endParaRPr lang="en-US" kern="1200">
              <a:solidFill>
                <a:prstClr val="black">
                  <a:tint val="75000"/>
                </a:prstClr>
              </a:solidFill>
              <a:latin typeface="字魂59号-创粗黑"/>
              <a:cs typeface="+mn-cs"/>
            </a:endParaRPr>
          </a:p>
        </p:txBody>
      </p:sp>
    </p:spTree>
    <p:extLst>
      <p:ext uri="{BB962C8B-B14F-4D97-AF65-F5344CB8AC3E}">
        <p14:creationId xmlns:p14="http://schemas.microsoft.com/office/powerpoint/2010/main" val="2028966184"/>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字魂59号-创粗黑"/>
                <a:cs typeface="+mn-cs"/>
              </a:rPr>
              <a:pPr defTabSz="685800">
                <a:buClrTx/>
              </a:pPr>
              <a:t>10/10/2021</a:t>
            </a:fld>
            <a:endParaRPr lang="en-US" kern="1200">
              <a:solidFill>
                <a:prstClr val="black">
                  <a:tint val="75000"/>
                </a:prstClr>
              </a:solidFill>
              <a:latin typeface="字魂59号-创粗黑"/>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字魂59号-创粗黑"/>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字魂59号-创粗黑"/>
                <a:cs typeface="+mn-cs"/>
              </a:rPr>
              <a:pPr defTabSz="685800">
                <a:buClrTx/>
              </a:pPr>
              <a:t>‹#›</a:t>
            </a:fld>
            <a:endParaRPr lang="en-US" kern="1200">
              <a:solidFill>
                <a:prstClr val="black">
                  <a:tint val="75000"/>
                </a:prstClr>
              </a:solidFill>
              <a:latin typeface="字魂59号-创粗黑"/>
              <a:cs typeface="+mn-cs"/>
            </a:endParaRPr>
          </a:p>
        </p:txBody>
      </p:sp>
    </p:spTree>
    <p:extLst>
      <p:ext uri="{BB962C8B-B14F-4D97-AF65-F5344CB8AC3E}">
        <p14:creationId xmlns:p14="http://schemas.microsoft.com/office/powerpoint/2010/main" val="3132183817"/>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554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9801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6123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629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955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6">
    <p:bg>
      <p:bgPr>
        <a:solidFill>
          <a:schemeClr val="accent2"/>
        </a:solidFill>
        <a:effectLst/>
      </p:bgPr>
    </p:bg>
    <p:spTree>
      <p:nvGrpSpPr>
        <p:cNvPr id="1" name="Shape 67"/>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48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9870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7038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7676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655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6892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buClrTx/>
              <a:buFontTx/>
              <a:buNone/>
            </a:pPr>
            <a:endParaRPr lang="zh-CN" altLang="en-US" sz="1800" kern="1200">
              <a:solidFill>
                <a:prstClr val="white"/>
              </a:solidFill>
            </a:endParaRPr>
          </a:p>
        </p:txBody>
      </p:sp>
    </p:spTree>
    <p:extLst>
      <p:ext uri="{BB962C8B-B14F-4D97-AF65-F5344CB8AC3E}">
        <p14:creationId xmlns:p14="http://schemas.microsoft.com/office/powerpoint/2010/main" val="18132970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4290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518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16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3">
  <p:cSld name="CUSTOM_18">
    <p:bg>
      <p:bgPr>
        <a:solidFill>
          <a:schemeClr val="dk2"/>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3088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1957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2308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5686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4176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2173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4473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3956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buClrTx/>
              <a:buFontTx/>
              <a:buNone/>
            </a:pPr>
            <a:endParaRPr lang="zh-CN" altLang="en-US" sz="1800" kern="1200">
              <a:solidFill>
                <a:prstClr val="white"/>
              </a:solidFill>
            </a:endParaRPr>
          </a:p>
        </p:txBody>
      </p:sp>
    </p:spTree>
    <p:extLst>
      <p:ext uri="{BB962C8B-B14F-4D97-AF65-F5344CB8AC3E}">
        <p14:creationId xmlns:p14="http://schemas.microsoft.com/office/powerpoint/2010/main" val="31606305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2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4">
  <p:cSld name="CUSTOM_19">
    <p:bg>
      <p:bgPr>
        <a:solidFill>
          <a:schemeClr val="accent1"/>
        </a:solidFill>
        <a:effectLst/>
      </p:bgPr>
    </p:bg>
    <p:spTree>
      <p:nvGrpSpPr>
        <p:cNvPr id="1" name="Shape 70"/>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6334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993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246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6155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3035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396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6988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1020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6930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100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5">
  <p:cSld name="CUSTOM_20">
    <p:bg>
      <p:bgPr>
        <a:solidFill>
          <a:schemeClr val="accent3"/>
        </a:solid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buClrTx/>
              <a:buFontTx/>
              <a:buNone/>
            </a:pPr>
            <a:endParaRPr lang="zh-CN" altLang="en-US" sz="1800" kern="1200">
              <a:solidFill>
                <a:prstClr val="white"/>
              </a:solidFill>
            </a:endParaRPr>
          </a:p>
        </p:txBody>
      </p:sp>
    </p:spTree>
    <p:extLst>
      <p:ext uri="{BB962C8B-B14F-4D97-AF65-F5344CB8AC3E}">
        <p14:creationId xmlns:p14="http://schemas.microsoft.com/office/powerpoint/2010/main" val="507470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6826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4374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5035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3807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6992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8181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0925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454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34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10.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0.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2.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3.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8.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9.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4185" r:id="rId5"/>
    <p:sldLayoutId id="2147483659" r:id="rId6"/>
    <p:sldLayoutId id="2147483661" r:id="rId7"/>
    <p:sldLayoutId id="2147483662" r:id="rId8"/>
    <p:sldLayoutId id="2147483663" r:id="rId9"/>
    <p:sldLayoutId id="2147483832" r:id="rId10"/>
    <p:sldLayoutId id="2147483831" r:id="rId11"/>
    <p:sldLayoutId id="2147483835" r:id="rId12"/>
    <p:sldLayoutId id="2147483679" r:id="rId13"/>
    <p:sldLayoutId id="2147483683" r:id="rId14"/>
    <p:sldLayoutId id="214748368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67CAB675-0451-46BA-B838-2996E7357EA3}" type="datetimeFigureOut">
              <a:rPr lang="en-US" kern="1200" smtClean="0">
                <a:solidFill>
                  <a:prstClr val="black">
                    <a:tint val="75000"/>
                  </a:prstClr>
                </a:solidFill>
                <a:latin typeface="Calibri"/>
              </a:rPr>
              <a:pPr>
                <a:buClrTx/>
                <a:buFontTx/>
                <a:buNone/>
              </a:pPr>
              <a:t>10/10/2021</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2A664AD2-069D-416A-AF7A-E600FA375D8A}" type="slidenum">
              <a:rPr lang="en-US" kern="1200" smtClean="0">
                <a:solidFill>
                  <a:prstClr val="black">
                    <a:tint val="75000"/>
                  </a:prstClr>
                </a:solidFill>
                <a:latin typeface="Calibri"/>
              </a:rPr>
              <a:pPr>
                <a:buClrTx/>
                <a:buFontTx/>
                <a:buNone/>
              </a:pPr>
              <a:t>‹#›</a:t>
            </a:fld>
            <a:endParaRPr lang="en-US" kern="1200">
              <a:solidFill>
                <a:prstClr val="black">
                  <a:tint val="75000"/>
                </a:prstClr>
              </a:solidFill>
              <a:latin typeface="Calibri"/>
            </a:endParaRPr>
          </a:p>
        </p:txBody>
      </p:sp>
    </p:spTree>
    <p:extLst>
      <p:ext uri="{BB962C8B-B14F-4D97-AF65-F5344CB8AC3E}">
        <p14:creationId xmlns:p14="http://schemas.microsoft.com/office/powerpoint/2010/main" val="4104325358"/>
      </p:ext>
    </p:extLst>
  </p:cSld>
  <p:clrMap bg1="lt1" tx1="dk1" bg2="lt2" tx2="dk2" accent1="accent1" accent2="accent2" accent3="accent3" accent4="accent4" accent5="accent5" accent6="accent6" hlink="hlink" folHlink="folHlink"/>
  <p:sldLayoutIdLst>
    <p:sldLayoutId id="2147484104" r:id="rId1"/>
    <p:sldLayoutId id="2147484136"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3">
            <a:alphaModFix amt="62000"/>
          </a:blip>
          <a:stretch>
            <a:fillRect/>
          </a:stretch>
        </a:blipFill>
        <a:effectLst/>
      </p:bgPr>
    </p:bg>
    <p:spTree>
      <p:nvGrpSpPr>
        <p:cNvPr id="1" name="Shape 1068"/>
        <p:cNvGrpSpPr/>
        <p:nvPr/>
      </p:nvGrpSpPr>
      <p:grpSpPr>
        <a:xfrm>
          <a:off x="0" y="0"/>
          <a:ext cx="0" cy="0"/>
          <a:chOff x="0" y="0"/>
          <a:chExt cx="0" cy="0"/>
        </a:xfrm>
      </p:grpSpPr>
      <p:sp>
        <p:nvSpPr>
          <p:cNvPr id="1069" name="Google Shape;1069;p44"/>
          <p:cNvSpPr txBox="1">
            <a:spLocks noGrp="1"/>
          </p:cNvSpPr>
          <p:nvPr>
            <p:ph type="title"/>
          </p:nvPr>
        </p:nvSpPr>
        <p:spPr>
          <a:xfrm>
            <a:off x="628650" y="273844"/>
            <a:ext cx="7886700" cy="994172"/>
          </a:xfrm>
          <a:prstGeom prst="rect">
            <a:avLst/>
          </a:prstGeom>
          <a:noFill/>
          <a:ln>
            <a:noFill/>
          </a:ln>
        </p:spPr>
        <p:txBody>
          <a:bodyPr spcFirstLastPara="1" wrap="square" lIns="91375" tIns="45700" rIns="9137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0" name="Google Shape;1070;p44"/>
          <p:cNvSpPr txBox="1">
            <a:spLocks noGrp="1"/>
          </p:cNvSpPr>
          <p:nvPr>
            <p:ph type="body" idx="1"/>
          </p:nvPr>
        </p:nvSpPr>
        <p:spPr>
          <a:xfrm>
            <a:off x="628650" y="1369219"/>
            <a:ext cx="7886700" cy="3263504"/>
          </a:xfrm>
          <a:prstGeom prst="rect">
            <a:avLst/>
          </a:prstGeom>
          <a:noFill/>
          <a:ln>
            <a:noFill/>
          </a:ln>
        </p:spPr>
        <p:txBody>
          <a:bodyPr spcFirstLastPara="1" wrap="square" lIns="91375" tIns="45700" rIns="9137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071" name="Google Shape;1071;p44"/>
          <p:cNvSpPr txBox="1">
            <a:spLocks noGrp="1"/>
          </p:cNvSpPr>
          <p:nvPr>
            <p:ph type="dt" idx="10"/>
          </p:nvPr>
        </p:nvSpPr>
        <p:spPr>
          <a:xfrm>
            <a:off x="628650" y="4767264"/>
            <a:ext cx="2057400" cy="273844"/>
          </a:xfrm>
          <a:prstGeom prst="rect">
            <a:avLst/>
          </a:prstGeom>
          <a:noFill/>
          <a:ln>
            <a:noFill/>
          </a:ln>
        </p:spPr>
        <p:txBody>
          <a:bodyPr spcFirstLastPara="1" wrap="square" lIns="91375" tIns="45700" rIns="9137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72" name="Google Shape;1072;p44"/>
          <p:cNvSpPr txBox="1">
            <a:spLocks noGrp="1"/>
          </p:cNvSpPr>
          <p:nvPr>
            <p:ph type="ftr" idx="11"/>
          </p:nvPr>
        </p:nvSpPr>
        <p:spPr>
          <a:xfrm>
            <a:off x="3028950" y="4767264"/>
            <a:ext cx="3086100" cy="273844"/>
          </a:xfrm>
          <a:prstGeom prst="rect">
            <a:avLst/>
          </a:prstGeom>
          <a:noFill/>
          <a:ln>
            <a:noFill/>
          </a:ln>
        </p:spPr>
        <p:txBody>
          <a:bodyPr spcFirstLastPara="1" wrap="square" lIns="91375" tIns="45700" rIns="9137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73" name="Google Shape;1073;p44"/>
          <p:cNvSpPr txBox="1">
            <a:spLocks noGrp="1"/>
          </p:cNvSpPr>
          <p:nvPr>
            <p:ph type="sldNum" idx="12"/>
          </p:nvPr>
        </p:nvSpPr>
        <p:spPr>
          <a:xfrm>
            <a:off x="6457950" y="4767264"/>
            <a:ext cx="2057400" cy="273844"/>
          </a:xfrm>
          <a:prstGeom prst="rect">
            <a:avLst/>
          </a:prstGeom>
          <a:noFill/>
          <a:ln>
            <a:noFill/>
          </a:ln>
        </p:spPr>
        <p:txBody>
          <a:bodyPr spcFirstLastPara="1" wrap="square" lIns="91375" tIns="45700" rIns="9137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534316838"/>
      </p:ext>
    </p:extLst>
  </p:cSld>
  <p:clrMap bg1="lt1" tx1="dk1" bg2="dk2" tx2="lt2" accent1="accent1" accent2="accent2" accent3="accent3" accent4="accent4" accent5="accent5" accent6="accent6" hlink="hlink" folHlink="folHlink"/>
  <p:sldLayoutIdLst>
    <p:sldLayoutId id="2147484187"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67CAB675-0451-46BA-B838-2996E7357EA3}" type="datetimeFigureOut">
              <a:rPr lang="en-US" kern="1200" smtClean="0">
                <a:solidFill>
                  <a:prstClr val="black">
                    <a:tint val="75000"/>
                  </a:prstClr>
                </a:solidFill>
                <a:latin typeface="Calibri"/>
              </a:rPr>
              <a:pPr>
                <a:buClrTx/>
                <a:buFontTx/>
                <a:buNone/>
              </a:pPr>
              <a:t>10/10/2021</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2A664AD2-069D-416A-AF7A-E600FA375D8A}" type="slidenum">
              <a:rPr lang="en-US" kern="1200" smtClean="0">
                <a:solidFill>
                  <a:prstClr val="black">
                    <a:tint val="75000"/>
                  </a:prstClr>
                </a:solidFill>
                <a:latin typeface="Calibri"/>
              </a:rPr>
              <a:pPr>
                <a:buClrTx/>
                <a:buFontTx/>
                <a:buNone/>
              </a:pPr>
              <a:t>‹#›</a:t>
            </a:fld>
            <a:endParaRPr lang="en-US" kern="1200">
              <a:solidFill>
                <a:prstClr val="black">
                  <a:tint val="75000"/>
                </a:prstClr>
              </a:solidFill>
              <a:latin typeface="Calibri"/>
            </a:endParaRPr>
          </a:p>
        </p:txBody>
      </p:sp>
    </p:spTree>
    <p:extLst>
      <p:ext uri="{BB962C8B-B14F-4D97-AF65-F5344CB8AC3E}">
        <p14:creationId xmlns:p14="http://schemas.microsoft.com/office/powerpoint/2010/main" val="3290614104"/>
      </p:ext>
    </p:extLst>
  </p:cSld>
  <p:clrMap bg1="lt1" tx1="dk1" bg2="lt2" tx2="dk2" accent1="accent1" accent2="accent2" accent3="accent3" accent4="accent4" accent5="accent5" accent6="accent6" hlink="hlink" folHlink="folHlink"/>
  <p:sldLayoutIdLst>
    <p:sldLayoutId id="2147484201" r:id="rId1"/>
    <p:sldLayoutId id="2147484233"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fontAlgn="base">
              <a:spcBef>
                <a:spcPct val="0"/>
              </a:spcBef>
              <a:spcAft>
                <a:spcPct val="0"/>
              </a:spcAft>
              <a:buClrTx/>
              <a:buFontTx/>
              <a:buNone/>
              <a:defRPr/>
            </a:pPr>
            <a:endParaRPr lang="en-US" kern="1200"/>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buClrTx/>
              <a:buFontTx/>
              <a:buNone/>
              <a:defRPr/>
            </a:pPr>
            <a:endParaRPr lang="en-US" kern="1200"/>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a:spcBef>
                <a:spcPct val="0"/>
              </a:spcBef>
              <a:spcAft>
                <a:spcPct val="0"/>
              </a:spcAft>
              <a:buClrTx/>
              <a:buFontTx/>
              <a:buNone/>
              <a:defRPr/>
            </a:pPr>
            <a:fld id="{E601F20F-C6D4-4C5B-A75B-FE70C2C862AA}" type="slidenum">
              <a:rPr lang="en-US" kern="1200">
                <a:latin typeface="Arial" panose="020B0604020202020204" pitchFamily="34" charset="0"/>
              </a:rPr>
              <a:pPr fontAlgn="base">
                <a:spcBef>
                  <a:spcPct val="0"/>
                </a:spcBef>
                <a:spcAft>
                  <a:spcPct val="0"/>
                </a:spcAft>
                <a:buClrTx/>
                <a:buFontTx/>
                <a:buNone/>
                <a:defRPr/>
              </a:pPr>
              <a:t>‹#›</a:t>
            </a:fld>
            <a:endParaRPr lang="en-US" kern="1200">
              <a:latin typeface="Arial" panose="020B0604020202020204" pitchFamily="34" charset="0"/>
            </a:endParaRPr>
          </a:p>
        </p:txBody>
      </p:sp>
    </p:spTree>
    <p:extLst>
      <p:ext uri="{BB962C8B-B14F-4D97-AF65-F5344CB8AC3E}">
        <p14:creationId xmlns:p14="http://schemas.microsoft.com/office/powerpoint/2010/main" val="1359018092"/>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D79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475950"/>
      </p:ext>
    </p:extLst>
  </p:cSld>
  <p:clrMap bg1="lt1" tx1="dk1" bg2="lt2" tx2="dk2" accent1="accent1" accent2="accent2" accent3="accent3" accent4="accent4" accent5="accent5" accent6="accent6" hlink="hlink" folHlink="folHlink"/>
  <p:sldLayoutIdLst>
    <p:sldLayoutId id="2147483761" r:id="rId1"/>
    <p:sldLayoutId id="2147483868"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48C3D58-D6AC-4AEE-87B3-C3749A634C2C}"/>
              </a:ext>
            </a:extLst>
          </p:cNvPr>
          <p:cNvPicPr>
            <a:picLocks noChangeAspect="1"/>
          </p:cNvPicPr>
          <p:nvPr userDrawn="1"/>
        </p:nvPicPr>
        <p:blipFill>
          <a:blip r:embed="rId5"/>
          <a:stretch>
            <a:fillRect/>
          </a:stretch>
        </p:blipFill>
        <p:spPr>
          <a:xfrm>
            <a:off x="0" y="1"/>
            <a:ext cx="9144000" cy="5143499"/>
          </a:xfrm>
          <a:prstGeom prst="rect">
            <a:avLst/>
          </a:prstGeom>
        </p:spPr>
      </p:pic>
      <p:sp>
        <p:nvSpPr>
          <p:cNvPr id="12" name="矩形 11">
            <a:extLst>
              <a:ext uri="{FF2B5EF4-FFF2-40B4-BE49-F238E27FC236}">
                <a16:creationId xmlns:a16="http://schemas.microsoft.com/office/drawing/2014/main" id="{7A2949BC-1927-4A0B-A47A-5AB7F74D9DE5}"/>
              </a:ext>
            </a:extLst>
          </p:cNvPr>
          <p:cNvSpPr/>
          <p:nvPr userDrawn="1"/>
        </p:nvSpPr>
        <p:spPr>
          <a:xfrm>
            <a:off x="0" y="0"/>
            <a:ext cx="9144000"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微软雅黑"/>
              <a:cs typeface="+mn-cs"/>
            </a:endParaRPr>
          </a:p>
        </p:txBody>
      </p:sp>
      <p:sp>
        <p:nvSpPr>
          <p:cNvPr id="2" name="文本框 1"/>
          <p:cNvSpPr txBox="1"/>
          <p:nvPr userDrawn="1"/>
        </p:nvSpPr>
        <p:spPr>
          <a:xfrm>
            <a:off x="3238500" y="2228850"/>
            <a:ext cx="2667000" cy="196208"/>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zh-CN" altLang="en-US" sz="225"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225"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225"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zh-CN" sz="45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ibaotu.com</a:t>
            </a:r>
          </a:p>
        </p:txBody>
      </p:sp>
      <p:pic>
        <p:nvPicPr>
          <p:cNvPr id="4" name="图片 3">
            <a:extLst>
              <a:ext uri="{FF2B5EF4-FFF2-40B4-BE49-F238E27FC236}">
                <a16:creationId xmlns:a16="http://schemas.microsoft.com/office/drawing/2014/main" id="{0D66F8FA-0964-4AE6-ADC4-2C8277C1247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407" y="4007077"/>
            <a:ext cx="2119194" cy="984824"/>
          </a:xfrm>
          <a:prstGeom prst="rect">
            <a:avLst/>
          </a:prstGeom>
        </p:spPr>
      </p:pic>
      <p:pic>
        <p:nvPicPr>
          <p:cNvPr id="5" name="图片 4">
            <a:extLst>
              <a:ext uri="{FF2B5EF4-FFF2-40B4-BE49-F238E27FC236}">
                <a16:creationId xmlns:a16="http://schemas.microsoft.com/office/drawing/2014/main" id="{6F239902-2AD1-4835-8CF5-AE7C21EB4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3492806" y="4475971"/>
            <a:ext cx="751115" cy="638082"/>
          </a:xfrm>
          <a:prstGeom prst="rect">
            <a:avLst/>
          </a:prstGeom>
        </p:spPr>
      </p:pic>
      <p:pic>
        <p:nvPicPr>
          <p:cNvPr id="6" name="图片 5">
            <a:extLst>
              <a:ext uri="{FF2B5EF4-FFF2-40B4-BE49-F238E27FC236}">
                <a16:creationId xmlns:a16="http://schemas.microsoft.com/office/drawing/2014/main" id="{261D00AD-C64D-49AD-B568-6D19669FEC1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5519057" y="4654509"/>
            <a:ext cx="511421" cy="434459"/>
          </a:xfrm>
          <a:prstGeom prst="rect">
            <a:avLst/>
          </a:prstGeom>
        </p:spPr>
      </p:pic>
      <p:pic>
        <p:nvPicPr>
          <p:cNvPr id="7" name="图片 6">
            <a:extLst>
              <a:ext uri="{FF2B5EF4-FFF2-40B4-BE49-F238E27FC236}">
                <a16:creationId xmlns:a16="http://schemas.microsoft.com/office/drawing/2014/main" id="{F4502ED9-9B95-443B-A68B-B021B8F19E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31501" y="3794357"/>
            <a:ext cx="1412499" cy="1351086"/>
          </a:xfrm>
          <a:prstGeom prst="rect">
            <a:avLst/>
          </a:prstGeom>
        </p:spPr>
      </p:pic>
      <p:pic>
        <p:nvPicPr>
          <p:cNvPr id="8" name="图片 7">
            <a:extLst>
              <a:ext uri="{FF2B5EF4-FFF2-40B4-BE49-F238E27FC236}">
                <a16:creationId xmlns:a16="http://schemas.microsoft.com/office/drawing/2014/main" id="{9418168A-5580-4B66-8C5C-A31BDFE43BC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052714" y="276502"/>
            <a:ext cx="792439" cy="790298"/>
          </a:xfrm>
          <a:prstGeom prst="rect">
            <a:avLst/>
          </a:prstGeom>
        </p:spPr>
      </p:pic>
      <p:pic>
        <p:nvPicPr>
          <p:cNvPr id="9" name="图片 8">
            <a:extLst>
              <a:ext uri="{FF2B5EF4-FFF2-40B4-BE49-F238E27FC236}">
                <a16:creationId xmlns:a16="http://schemas.microsoft.com/office/drawing/2014/main" id="{0377B7F8-17F2-4C58-B9BD-1815CFA32A5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1"/>
            <a:ext cx="1219200" cy="1224879"/>
          </a:xfrm>
          <a:prstGeom prst="rect">
            <a:avLst/>
          </a:prstGeom>
        </p:spPr>
      </p:pic>
      <p:pic>
        <p:nvPicPr>
          <p:cNvPr id="10" name="图片 9">
            <a:extLst>
              <a:ext uri="{FF2B5EF4-FFF2-40B4-BE49-F238E27FC236}">
                <a16:creationId xmlns:a16="http://schemas.microsoft.com/office/drawing/2014/main" id="{CE2A08CA-3A5C-43E7-92D2-4855E5D094B4}"/>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t="82569" b="8666"/>
          <a:stretch/>
        </p:blipFill>
        <p:spPr>
          <a:xfrm>
            <a:off x="0" y="4971097"/>
            <a:ext cx="9144000" cy="172403"/>
          </a:xfrm>
          <a:prstGeom prst="rect">
            <a:avLst/>
          </a:prstGeom>
        </p:spPr>
      </p:pic>
    </p:spTree>
    <p:extLst>
      <p:ext uri="{BB962C8B-B14F-4D97-AF65-F5344CB8AC3E}">
        <p14:creationId xmlns:p14="http://schemas.microsoft.com/office/powerpoint/2010/main" val="137665490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1497699B-48B7-4073-9405-3FCDD293372A}" type="datetimeFigureOut">
              <a:rPr lang="en-US" kern="1200" smtClean="0">
                <a:solidFill>
                  <a:prstClr val="black">
                    <a:tint val="75000"/>
                  </a:prstClr>
                </a:solidFill>
                <a:latin typeface="Calibri"/>
                <a:ea typeface="+mn-ea"/>
                <a:cs typeface="+mn-cs"/>
              </a:rPr>
              <a:pPr defTabSz="685800">
                <a:buClrTx/>
              </a:pPr>
              <a:t>10/10/2021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F412258D-D283-47C4-A79F-AC09609C2C18}"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6460465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8B4C9840-A7D8-475E-9B16-86A2A578F0BF}" type="datetimeFigureOut">
              <a:rPr lang="en-US" kern="1200" smtClean="0">
                <a:solidFill>
                  <a:prstClr val="black">
                    <a:tint val="75000"/>
                  </a:prstClr>
                </a:solidFill>
                <a:latin typeface="Calibri" panose="020F0502020204030204"/>
                <a:ea typeface="+mn-ea"/>
                <a:cs typeface="+mn-cs"/>
              </a:rPr>
              <a:pPr defTabSz="685800">
                <a:buClrTx/>
              </a:pPr>
              <a:t>10/10/2021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3C4975C4-BC6F-483D-A9AA-B17398B5CA1F}"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85511843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1D8BD707-D9CF-40AE-B4C6-C98DA3205C09}" type="datetimeFigureOut">
              <a:rPr lang="en-US" kern="1200" smtClean="0">
                <a:solidFill>
                  <a:prstClr val="black">
                    <a:tint val="75000"/>
                  </a:prstClr>
                </a:solidFill>
                <a:latin typeface="字魂59号-创粗黑"/>
                <a:cs typeface="+mn-cs"/>
              </a:rPr>
              <a:pPr defTabSz="685800">
                <a:buClrTx/>
              </a:pPr>
              <a:t>10/10/2021</a:t>
            </a:fld>
            <a:endParaRPr lang="en-US" kern="1200">
              <a:solidFill>
                <a:prstClr val="black">
                  <a:tint val="75000"/>
                </a:prstClr>
              </a:solidFill>
              <a:latin typeface="字魂59号-创粗黑"/>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字魂59号-创粗黑"/>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B6F15528-21DE-4FAA-801E-634DDDAF4B2B}" type="slidenum">
              <a:rPr lang="en-US" kern="1200" smtClean="0">
                <a:solidFill>
                  <a:prstClr val="black">
                    <a:tint val="75000"/>
                  </a:prstClr>
                </a:solidFill>
                <a:latin typeface="字魂59号-创粗黑"/>
                <a:cs typeface="+mn-cs"/>
              </a:rPr>
              <a:pPr defTabSz="685800">
                <a:buClrTx/>
              </a:pPr>
              <a:t>‹#›</a:t>
            </a:fld>
            <a:endParaRPr lang="en-US" kern="1200">
              <a:solidFill>
                <a:prstClr val="black">
                  <a:tint val="75000"/>
                </a:prstClr>
              </a:solidFill>
              <a:latin typeface="字魂59号-创粗黑"/>
              <a:cs typeface="+mn-cs"/>
            </a:endParaRPr>
          </a:p>
        </p:txBody>
      </p:sp>
    </p:spTree>
    <p:extLst>
      <p:ext uri="{BB962C8B-B14F-4D97-AF65-F5344CB8AC3E}">
        <p14:creationId xmlns:p14="http://schemas.microsoft.com/office/powerpoint/2010/main" val="275570196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67CAB675-0451-46BA-B838-2996E7357EA3}" type="datetimeFigureOut">
              <a:rPr lang="en-US" kern="1200" smtClean="0">
                <a:solidFill>
                  <a:prstClr val="black">
                    <a:tint val="75000"/>
                  </a:prstClr>
                </a:solidFill>
                <a:latin typeface="Calibri"/>
              </a:rPr>
              <a:pPr>
                <a:buClrTx/>
                <a:buFontTx/>
                <a:buNone/>
              </a:pPr>
              <a:t>10/10/2021</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2A664AD2-069D-416A-AF7A-E600FA375D8A}" type="slidenum">
              <a:rPr lang="en-US" kern="1200" smtClean="0">
                <a:solidFill>
                  <a:prstClr val="black">
                    <a:tint val="75000"/>
                  </a:prstClr>
                </a:solidFill>
                <a:latin typeface="Calibri"/>
              </a:rPr>
              <a:pPr>
                <a:buClrTx/>
                <a:buFontTx/>
                <a:buNone/>
              </a:pPr>
              <a:t>‹#›</a:t>
            </a:fld>
            <a:endParaRPr lang="en-US" kern="1200">
              <a:solidFill>
                <a:prstClr val="black">
                  <a:tint val="75000"/>
                </a:prstClr>
              </a:solidFill>
              <a:latin typeface="Calibri"/>
            </a:endParaRPr>
          </a:p>
        </p:txBody>
      </p:sp>
    </p:spTree>
    <p:extLst>
      <p:ext uri="{BB962C8B-B14F-4D97-AF65-F5344CB8AC3E}">
        <p14:creationId xmlns:p14="http://schemas.microsoft.com/office/powerpoint/2010/main" val="1155597842"/>
      </p:ext>
    </p:extLst>
  </p:cSld>
  <p:clrMap bg1="lt1" tx1="dk1" bg2="lt2" tx2="dk2" accent1="accent1" accent2="accent2" accent3="accent3" accent4="accent4" accent5="accent5" accent6="accent6" hlink="hlink" folHlink="folHlink"/>
  <p:sldLayoutIdLst>
    <p:sldLayoutId id="2147483894" r:id="rId1"/>
    <p:sldLayoutId id="2147483926"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67CAB675-0451-46BA-B838-2996E7357EA3}" type="datetimeFigureOut">
              <a:rPr lang="en-US" kern="1200" smtClean="0">
                <a:solidFill>
                  <a:prstClr val="black">
                    <a:tint val="75000"/>
                  </a:prstClr>
                </a:solidFill>
                <a:latin typeface="Calibri"/>
              </a:rPr>
              <a:pPr>
                <a:buClrTx/>
                <a:buFontTx/>
                <a:buNone/>
              </a:pPr>
              <a:t>10/10/2021</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2A664AD2-069D-416A-AF7A-E600FA375D8A}" type="slidenum">
              <a:rPr lang="en-US" kern="1200" smtClean="0">
                <a:solidFill>
                  <a:prstClr val="black">
                    <a:tint val="75000"/>
                  </a:prstClr>
                </a:solidFill>
                <a:latin typeface="Calibri"/>
              </a:rPr>
              <a:pPr>
                <a:buClrTx/>
                <a:buFontTx/>
                <a:buNone/>
              </a:pPr>
              <a:t>‹#›</a:t>
            </a:fld>
            <a:endParaRPr lang="en-US" kern="1200">
              <a:solidFill>
                <a:prstClr val="black">
                  <a:tint val="75000"/>
                </a:prstClr>
              </a:solidFill>
              <a:latin typeface="Calibri"/>
            </a:endParaRPr>
          </a:p>
        </p:txBody>
      </p:sp>
    </p:spTree>
    <p:extLst>
      <p:ext uri="{BB962C8B-B14F-4D97-AF65-F5344CB8AC3E}">
        <p14:creationId xmlns:p14="http://schemas.microsoft.com/office/powerpoint/2010/main" val="3057514126"/>
      </p:ext>
    </p:extLst>
  </p:cSld>
  <p:clrMap bg1="lt1" tx1="dk1" bg2="lt2" tx2="dk2" accent1="accent1" accent2="accent2" accent3="accent3" accent4="accent4" accent5="accent5" accent6="accent6" hlink="hlink" folHlink="folHlink"/>
  <p:sldLayoutIdLst>
    <p:sldLayoutId id="2147483964" r:id="rId1"/>
    <p:sldLayoutId id="2147483996"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67CAB675-0451-46BA-B838-2996E7357EA3}" type="datetimeFigureOut">
              <a:rPr lang="en-US" kern="1200" smtClean="0">
                <a:solidFill>
                  <a:prstClr val="black">
                    <a:tint val="75000"/>
                  </a:prstClr>
                </a:solidFill>
                <a:latin typeface="Calibri"/>
              </a:rPr>
              <a:pPr>
                <a:buClrTx/>
                <a:buFontTx/>
                <a:buNone/>
              </a:pPr>
              <a:t>10/10/2021</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2A664AD2-069D-416A-AF7A-E600FA375D8A}" type="slidenum">
              <a:rPr lang="en-US" kern="1200" smtClean="0">
                <a:solidFill>
                  <a:prstClr val="black">
                    <a:tint val="75000"/>
                  </a:prstClr>
                </a:solidFill>
                <a:latin typeface="Calibri"/>
              </a:rPr>
              <a:pPr>
                <a:buClrTx/>
                <a:buFontTx/>
                <a:buNone/>
              </a:pPr>
              <a:t>‹#›</a:t>
            </a:fld>
            <a:endParaRPr lang="en-US" kern="1200">
              <a:solidFill>
                <a:prstClr val="black">
                  <a:tint val="75000"/>
                </a:prstClr>
              </a:solidFill>
              <a:latin typeface="Calibri"/>
            </a:endParaRPr>
          </a:p>
        </p:txBody>
      </p:sp>
    </p:spTree>
    <p:extLst>
      <p:ext uri="{BB962C8B-B14F-4D97-AF65-F5344CB8AC3E}">
        <p14:creationId xmlns:p14="http://schemas.microsoft.com/office/powerpoint/2010/main" val="2121380993"/>
      </p:ext>
    </p:extLst>
  </p:cSld>
  <p:clrMap bg1="lt1" tx1="dk1" bg2="lt2" tx2="dk2" accent1="accent1" accent2="accent2" accent3="accent3" accent4="accent4" accent5="accent5" accent6="accent6" hlink="hlink" folHlink="folHlink"/>
  <p:sldLayoutIdLst>
    <p:sldLayoutId id="2147484034" r:id="rId1"/>
    <p:sldLayoutId id="2147484066"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4.png"/><Relationship Id="rId11" Type="http://schemas.microsoft.com/office/2007/relationships/hdphoto" Target="../media/hdphoto1.wdp"/><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5.xml"/><Relationship Id="rId1" Type="http://schemas.openxmlformats.org/officeDocument/2006/relationships/tags" Target="../tags/tag3.xml"/><Relationship Id="rId6" Type="http://schemas.openxmlformats.org/officeDocument/2006/relationships/image" Target="../media/image38.jpeg"/><Relationship Id="rId5" Type="http://schemas.openxmlformats.org/officeDocument/2006/relationships/image" Target="../media/image37.gif"/><Relationship Id="rId4" Type="http://schemas.openxmlformats.org/officeDocument/2006/relationships/image" Target="../media/image36.emf"/></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7.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4.xml"/><Relationship Id="rId6" Type="http://schemas.openxmlformats.org/officeDocument/2006/relationships/image" Target="../media/image46.png"/><Relationship Id="rId5" Type="http://schemas.openxmlformats.org/officeDocument/2006/relationships/image" Target="../media/image45.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gif"/><Relationship Id="rId1" Type="http://schemas.openxmlformats.org/officeDocument/2006/relationships/slideLayout" Target="../slideLayouts/slideLayout50.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control" Target="../activeX/activeX1.xml"/><Relationship Id="rId7" Type="http://schemas.openxmlformats.org/officeDocument/2006/relationships/slideLayout" Target="../slideLayouts/slideLayout16.xml"/><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control" Target="../activeX/activeX4.xml"/><Relationship Id="rId11" Type="http://schemas.openxmlformats.org/officeDocument/2006/relationships/image" Target="../media/image50.wmf"/><Relationship Id="rId5" Type="http://schemas.openxmlformats.org/officeDocument/2006/relationships/control" Target="../activeX/activeX3.xml"/><Relationship Id="rId10" Type="http://schemas.openxmlformats.org/officeDocument/2006/relationships/image" Target="../media/image52.png"/><Relationship Id="rId4" Type="http://schemas.openxmlformats.org/officeDocument/2006/relationships/control" Target="../activeX/activeX2.xml"/><Relationship Id="rId9"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32.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9.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5.xml"/><Relationship Id="rId7" Type="http://schemas.openxmlformats.org/officeDocument/2006/relationships/image" Target="../media/image32.emf"/><Relationship Id="rId2" Type="http://schemas.openxmlformats.org/officeDocument/2006/relationships/slideLayout" Target="../slideLayouts/slideLayout102.xml"/><Relationship Id="rId1" Type="http://schemas.openxmlformats.org/officeDocument/2006/relationships/tags" Target="../tags/tag2.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emf"/></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03.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63CA97C-88A5-4FC3-ABC2-CB3398B81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340" y="-81749"/>
            <a:ext cx="1506333" cy="1502262"/>
          </a:xfrm>
          <a:prstGeom prst="rect">
            <a:avLst/>
          </a:prstGeom>
        </p:spPr>
      </p:pic>
      <p:pic>
        <p:nvPicPr>
          <p:cNvPr id="9" name="图片 8">
            <a:extLst>
              <a:ext uri="{FF2B5EF4-FFF2-40B4-BE49-F238E27FC236}">
                <a16:creationId xmlns:a16="http://schemas.microsoft.com/office/drawing/2014/main" id="{35B0D7F8-5CD7-4846-9D91-D79E9F7BF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 y="1"/>
            <a:ext cx="2686988" cy="2699504"/>
          </a:xfrm>
          <a:prstGeom prst="rect">
            <a:avLst/>
          </a:prstGeom>
        </p:spPr>
      </p:pic>
      <p:pic>
        <p:nvPicPr>
          <p:cNvPr id="16" name="图片 15">
            <a:extLst>
              <a:ext uri="{FF2B5EF4-FFF2-40B4-BE49-F238E27FC236}">
                <a16:creationId xmlns:a16="http://schemas.microsoft.com/office/drawing/2014/main" id="{6B6F2546-5BE3-472D-8F8F-8C75F7718ABE}"/>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4801145" y="4265287"/>
            <a:ext cx="664356" cy="480020"/>
          </a:xfrm>
          <a:prstGeom prst="rect">
            <a:avLst/>
          </a:prstGeom>
        </p:spPr>
      </p:pic>
      <p:pic>
        <p:nvPicPr>
          <p:cNvPr id="18" name="图片 17">
            <a:extLst>
              <a:ext uri="{FF2B5EF4-FFF2-40B4-BE49-F238E27FC236}">
                <a16:creationId xmlns:a16="http://schemas.microsoft.com/office/drawing/2014/main" id="{DDBFEFE7-1075-49D3-B4F8-76AC09EAAC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3150" y="3920449"/>
            <a:ext cx="1717683" cy="798235"/>
          </a:xfrm>
          <a:prstGeom prst="rect">
            <a:avLst/>
          </a:prstGeom>
        </p:spPr>
      </p:pic>
      <p:grpSp>
        <p:nvGrpSpPr>
          <p:cNvPr id="4" name="组合 3">
            <a:extLst>
              <a:ext uri="{FF2B5EF4-FFF2-40B4-BE49-F238E27FC236}">
                <a16:creationId xmlns:a16="http://schemas.microsoft.com/office/drawing/2014/main" id="{78419E67-A162-4FD8-852D-515A39A80D44}"/>
              </a:ext>
            </a:extLst>
          </p:cNvPr>
          <p:cNvGrpSpPr/>
          <p:nvPr/>
        </p:nvGrpSpPr>
        <p:grpSpPr>
          <a:xfrm>
            <a:off x="0" y="2773929"/>
            <a:ext cx="9149226" cy="2369572"/>
            <a:chOff x="0" y="3698571"/>
            <a:chExt cx="12198968" cy="3159429"/>
          </a:xfrm>
        </p:grpSpPr>
        <p:pic>
          <p:nvPicPr>
            <p:cNvPr id="20" name="图片 19">
              <a:extLst>
                <a:ext uri="{FF2B5EF4-FFF2-40B4-BE49-F238E27FC236}">
                  <a16:creationId xmlns:a16="http://schemas.microsoft.com/office/drawing/2014/main" id="{4A76B3B3-01DD-47FF-B8E4-E23B6EFF96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21" name="图片 20">
              <a:extLst>
                <a:ext uri="{FF2B5EF4-FFF2-40B4-BE49-F238E27FC236}">
                  <a16:creationId xmlns:a16="http://schemas.microsoft.com/office/drawing/2014/main" id="{678CE026-8158-44C6-A6CF-6C8D092D45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22" name="图片 21">
              <a:extLst>
                <a:ext uri="{FF2B5EF4-FFF2-40B4-BE49-F238E27FC236}">
                  <a16:creationId xmlns:a16="http://schemas.microsoft.com/office/drawing/2014/main" id="{77C17F72-F0EE-4C50-A3FC-B0CA391AE5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23" name="图片 22">
              <a:extLst>
                <a:ext uri="{FF2B5EF4-FFF2-40B4-BE49-F238E27FC236}">
                  <a16:creationId xmlns:a16="http://schemas.microsoft.com/office/drawing/2014/main" id="{90456E68-19BF-45C2-BB70-CADD9199C3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14" name="图片 13">
              <a:extLst>
                <a:ext uri="{FF2B5EF4-FFF2-40B4-BE49-F238E27FC236}">
                  <a16:creationId xmlns:a16="http://schemas.microsoft.com/office/drawing/2014/main" id="{62817A13-F9A1-4FA4-A4A6-4C73C0E335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24" name="图片 23">
              <a:extLst>
                <a:ext uri="{FF2B5EF4-FFF2-40B4-BE49-F238E27FC236}">
                  <a16:creationId xmlns:a16="http://schemas.microsoft.com/office/drawing/2014/main" id="{169F03AA-E31B-4D52-BEB6-C0F193130649}"/>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17" name="Picture 8" descr="Bộ hình nền Powerpoint welcome để bắt đầu slide của bạn | Hình nền ..."/>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942" b="89864" l="642" r="100000">
                        <a14:foregroundMark x1="85775" y1="46979" x2="86631" y2="63158"/>
                      </a14:backgroundRemoval>
                    </a14:imgEffect>
                  </a14:imgLayer>
                </a14:imgProps>
              </a:ext>
              <a:ext uri="{28A0092B-C50C-407E-A947-70E740481C1C}">
                <a14:useLocalDpi xmlns:a14="http://schemas.microsoft.com/office/drawing/2010/main" val="0"/>
              </a:ext>
            </a:extLst>
          </a:blip>
          <a:srcRect/>
          <a:stretch>
            <a:fillRect/>
          </a:stretch>
        </p:blipFill>
        <p:spPr bwMode="auto">
          <a:xfrm>
            <a:off x="1339196" y="493264"/>
            <a:ext cx="7229007" cy="292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1"/>
          <p:cNvSpPr/>
          <p:nvPr/>
        </p:nvSpPr>
        <p:spPr>
          <a:xfrm>
            <a:off x="595860" y="730770"/>
            <a:ext cx="8285813" cy="2825847"/>
          </a:xfrm>
          <a:prstGeom prst="cloud">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srgbClr val="FFFFFF"/>
              </a:solidFill>
              <a:latin typeface="Calibri"/>
              <a:ea typeface="微软雅黑"/>
            </a:endParaRPr>
          </a:p>
        </p:txBody>
      </p:sp>
    </p:spTree>
    <p:extLst>
      <p:ext uri="{BB962C8B-B14F-4D97-AF65-F5344CB8AC3E}">
        <p14:creationId xmlns:p14="http://schemas.microsoft.com/office/powerpoint/2010/main" val="374694457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430488" y="435448"/>
            <a:ext cx="6264856" cy="707886"/>
          </a:xfrm>
          <a:prstGeom prst="roundRect">
            <a:avLst>
              <a:gd name="adj" fmla="val 12616"/>
            </a:avLst>
          </a:prstGeom>
          <a:solidFill>
            <a:schemeClr val="accent2">
              <a:lumMod val="20000"/>
              <a:lumOff val="80000"/>
            </a:schemeClr>
          </a:solidFill>
          <a:ln w="38100">
            <a:solidFill>
              <a:schemeClr val="tx1">
                <a:lumMod val="75000"/>
                <a:lumOff val="25000"/>
              </a:schemeClr>
            </a:solidFill>
          </a:ln>
          <a:effectLst>
            <a:outerShdw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buClrTx/>
              <a:buFontTx/>
              <a:buNone/>
            </a:pPr>
            <a:endParaRPr lang="zh-CN" altLang="en-US" sz="1800" kern="1200">
              <a:solidFill>
                <a:prstClr val="white"/>
              </a:solidFill>
            </a:endParaRPr>
          </a:p>
        </p:txBody>
      </p:sp>
      <p:pic>
        <p:nvPicPr>
          <p:cNvPr id="7" name="图片 6"/>
          <p:cNvPicPr>
            <a:picLocks noChangeAspect="1"/>
          </p:cNvPicPr>
          <p:nvPr/>
        </p:nvPicPr>
        <p:blipFill>
          <a:blip r:embed="rId4"/>
          <a:stretch>
            <a:fillRect/>
          </a:stretch>
        </p:blipFill>
        <p:spPr>
          <a:xfrm>
            <a:off x="8286776" y="3929072"/>
            <a:ext cx="686760" cy="1009538"/>
          </a:xfrm>
          <a:prstGeom prst="rect">
            <a:avLst/>
          </a:prstGeom>
        </p:spPr>
      </p:pic>
      <p:grpSp>
        <p:nvGrpSpPr>
          <p:cNvPr id="32" name="组合 31"/>
          <p:cNvGrpSpPr/>
          <p:nvPr/>
        </p:nvGrpSpPr>
        <p:grpSpPr>
          <a:xfrm>
            <a:off x="1653881" y="435448"/>
            <a:ext cx="2237635" cy="1295997"/>
            <a:chOff x="2285385" y="955603"/>
            <a:chExt cx="1718122" cy="1727991"/>
          </a:xfrm>
        </p:grpSpPr>
        <p:sp>
          <p:nvSpPr>
            <p:cNvPr id="11" name="文本框 10"/>
            <p:cNvSpPr txBox="1"/>
            <p:nvPr/>
          </p:nvSpPr>
          <p:spPr>
            <a:xfrm>
              <a:off x="2285385" y="955603"/>
              <a:ext cx="1718122" cy="943845"/>
            </a:xfrm>
            <a:prstGeom prst="rect">
              <a:avLst/>
            </a:prstGeom>
            <a:noFill/>
          </p:spPr>
          <p:txBody>
            <a:bodyPr wrap="square" rtlCol="0">
              <a:spAutoFit/>
            </a:bodyPr>
            <a:lstStyle/>
            <a:p>
              <a:pPr>
                <a:buClrTx/>
                <a:buFontTx/>
                <a:buNone/>
              </a:pPr>
              <a:r>
                <a:rPr lang="en-US" altLang="zh-CN" sz="4000" b="1" kern="1200" dirty="0" err="1">
                  <a:solidFill>
                    <a:srgbClr val="FF0066"/>
                  </a:solidFill>
                  <a:latin typeface="Times New Roman" pitchFamily="18" charset="0"/>
                  <a:ea typeface="华康少女文字W5" panose="040F0509000000000000" pitchFamily="81" charset="-122"/>
                  <a:cs typeface="Times New Roman" pitchFamily="18" charset="0"/>
                </a:rPr>
                <a:t>Nao</a:t>
              </a:r>
              <a:r>
                <a:rPr lang="en-US" altLang="zh-CN" sz="4000" b="1" kern="1200" dirty="0">
                  <a:solidFill>
                    <a:srgbClr val="FF0066"/>
                  </a:solidFill>
                  <a:latin typeface="Times New Roman" pitchFamily="18" charset="0"/>
                  <a:ea typeface="华康少女文字W5" panose="040F0509000000000000" pitchFamily="81" charset="-122"/>
                  <a:cs typeface="Times New Roman" pitchFamily="18" charset="0"/>
                </a:rPr>
                <a:t> </a:t>
              </a:r>
              <a:r>
                <a:rPr lang="en-US" altLang="zh-CN" sz="4000" b="1" kern="1200" dirty="0" err="1">
                  <a:solidFill>
                    <a:srgbClr val="FF0066"/>
                  </a:solidFill>
                  <a:latin typeface="Times New Roman" pitchFamily="18" charset="0"/>
                  <a:ea typeface="华康少女文字W5" panose="040F0509000000000000" pitchFamily="81" charset="-122"/>
                  <a:cs typeface="Times New Roman" pitchFamily="18" charset="0"/>
                </a:rPr>
                <a:t>nức</a:t>
              </a:r>
              <a:r>
                <a:rPr lang="en-US" altLang="zh-CN" sz="4000" b="1" kern="1200" dirty="0">
                  <a:solidFill>
                    <a:srgbClr val="FF0066"/>
                  </a:solidFill>
                  <a:latin typeface="Times New Roman" pitchFamily="18" charset="0"/>
                  <a:ea typeface="华康少女文字W5" panose="040F0509000000000000" pitchFamily="81" charset="-122"/>
                  <a:cs typeface="Times New Roman" pitchFamily="18" charset="0"/>
                </a:rPr>
                <a:t>:</a:t>
              </a:r>
              <a:endParaRPr lang="zh-CN" altLang="en-US" sz="4000" b="1" kern="1200" dirty="0">
                <a:solidFill>
                  <a:srgbClr val="FF0066"/>
                </a:solidFill>
                <a:latin typeface="Times New Roman" pitchFamily="18" charset="0"/>
                <a:ea typeface="华康少女文字W5" panose="040F0509000000000000" pitchFamily="81" charset="-122"/>
                <a:cs typeface="Times New Roman" pitchFamily="18" charset="0"/>
              </a:endParaRPr>
            </a:p>
          </p:txBody>
        </p:sp>
        <p:sp>
          <p:nvSpPr>
            <p:cNvPr id="16" name="Freeform 75"/>
            <p:cNvSpPr>
              <a:spLocks noEditPoints="1"/>
            </p:cNvSpPr>
            <p:nvPr/>
          </p:nvSpPr>
          <p:spPr bwMode="auto">
            <a:xfrm>
              <a:off x="2522057" y="2155461"/>
              <a:ext cx="528133" cy="528133"/>
            </a:xfrm>
            <a:custGeom>
              <a:avLst/>
              <a:gdLst>
                <a:gd name="T0" fmla="*/ 130 w 216"/>
                <a:gd name="T1" fmla="*/ 0 h 216"/>
                <a:gd name="T2" fmla="*/ 43 w 216"/>
                <a:gd name="T3" fmla="*/ 86 h 216"/>
                <a:gd name="T4" fmla="*/ 68 w 216"/>
                <a:gd name="T5" fmla="*/ 147 h 216"/>
                <a:gd name="T6" fmla="*/ 0 w 216"/>
                <a:gd name="T7" fmla="*/ 210 h 216"/>
                <a:gd name="T8" fmla="*/ 6 w 216"/>
                <a:gd name="T9" fmla="*/ 216 h 216"/>
                <a:gd name="T10" fmla="*/ 74 w 216"/>
                <a:gd name="T11" fmla="*/ 153 h 216"/>
                <a:gd name="T12" fmla="*/ 130 w 216"/>
                <a:gd name="T13" fmla="*/ 173 h 216"/>
                <a:gd name="T14" fmla="*/ 216 w 216"/>
                <a:gd name="T15" fmla="*/ 86 h 216"/>
                <a:gd name="T16" fmla="*/ 130 w 216"/>
                <a:gd name="T17" fmla="*/ 0 h 216"/>
                <a:gd name="T18" fmla="*/ 51 w 216"/>
                <a:gd name="T19" fmla="*/ 86 h 216"/>
                <a:gd name="T20" fmla="*/ 130 w 216"/>
                <a:gd name="T21" fmla="*/ 8 h 216"/>
                <a:gd name="T22" fmla="*/ 207 w 216"/>
                <a:gd name="T23" fmla="*/ 71 h 216"/>
                <a:gd name="T24" fmla="*/ 139 w 216"/>
                <a:gd name="T25" fmla="*/ 24 h 216"/>
                <a:gd name="T26" fmla="*/ 67 w 216"/>
                <a:gd name="T27" fmla="*/ 96 h 216"/>
                <a:gd name="T28" fmla="*/ 115 w 216"/>
                <a:gd name="T29" fmla="*/ 164 h 216"/>
                <a:gd name="T30" fmla="*/ 51 w 216"/>
                <a:gd name="T31" fmla="*/ 86 h 216"/>
                <a:gd name="T32" fmla="*/ 133 w 216"/>
                <a:gd name="T33" fmla="*/ 107 h 216"/>
                <a:gd name="T34" fmla="*/ 155 w 216"/>
                <a:gd name="T35" fmla="*/ 84 h 216"/>
                <a:gd name="T36" fmla="*/ 138 w 216"/>
                <a:gd name="T37" fmla="*/ 63 h 216"/>
                <a:gd name="T38" fmla="*/ 138 w 216"/>
                <a:gd name="T39" fmla="*/ 63 h 216"/>
                <a:gd name="T40" fmla="*/ 167 w 216"/>
                <a:gd name="T41" fmla="*/ 91 h 216"/>
                <a:gd name="T42" fmla="*/ 138 w 216"/>
                <a:gd name="T43" fmla="*/ 120 h 216"/>
                <a:gd name="T44" fmla="*/ 110 w 216"/>
                <a:gd name="T45" fmla="*/ 91 h 216"/>
                <a:gd name="T46" fmla="*/ 110 w 216"/>
                <a:gd name="T47" fmla="*/ 86 h 216"/>
                <a:gd name="T48" fmla="*/ 133 w 216"/>
                <a:gd name="T49" fmla="*/ 107 h 216"/>
                <a:gd name="T50" fmla="*/ 118 w 216"/>
                <a:gd name="T51" fmla="*/ 84 h 216"/>
                <a:gd name="T52" fmla="*/ 133 w 216"/>
                <a:gd name="T53" fmla="*/ 70 h 216"/>
                <a:gd name="T54" fmla="*/ 147 w 216"/>
                <a:gd name="T55" fmla="*/ 84 h 216"/>
                <a:gd name="T56" fmla="*/ 133 w 216"/>
                <a:gd name="T57" fmla="*/ 99 h 216"/>
                <a:gd name="T58" fmla="*/ 118 w 216"/>
                <a:gd name="T59" fmla="*/ 84 h 216"/>
                <a:gd name="T60" fmla="*/ 138 w 216"/>
                <a:gd name="T61" fmla="*/ 55 h 216"/>
                <a:gd name="T62" fmla="*/ 102 w 216"/>
                <a:gd name="T63" fmla="*/ 91 h 216"/>
                <a:gd name="T64" fmla="*/ 138 w 216"/>
                <a:gd name="T65" fmla="*/ 128 h 216"/>
                <a:gd name="T66" fmla="*/ 157 w 216"/>
                <a:gd name="T67" fmla="*/ 122 h 216"/>
                <a:gd name="T68" fmla="*/ 130 w 216"/>
                <a:gd name="T69" fmla="*/ 132 h 216"/>
                <a:gd name="T70" fmla="*/ 84 w 216"/>
                <a:gd name="T71" fmla="*/ 86 h 216"/>
                <a:gd name="T72" fmla="*/ 130 w 216"/>
                <a:gd name="T73" fmla="*/ 41 h 216"/>
                <a:gd name="T74" fmla="*/ 175 w 216"/>
                <a:gd name="T75" fmla="*/ 86 h 216"/>
                <a:gd name="T76" fmla="*/ 175 w 216"/>
                <a:gd name="T77" fmla="*/ 91 h 216"/>
                <a:gd name="T78" fmla="*/ 138 w 216"/>
                <a:gd name="T79" fmla="*/ 55 h 216"/>
                <a:gd name="T80" fmla="*/ 139 w 216"/>
                <a:gd name="T81" fmla="*/ 160 h 216"/>
                <a:gd name="T82" fmla="*/ 75 w 216"/>
                <a:gd name="T83" fmla="*/ 96 h 216"/>
                <a:gd name="T84" fmla="*/ 76 w 216"/>
                <a:gd name="T85" fmla="*/ 87 h 216"/>
                <a:gd name="T86" fmla="*/ 130 w 216"/>
                <a:gd name="T87" fmla="*/ 140 h 216"/>
                <a:gd name="T88" fmla="*/ 183 w 216"/>
                <a:gd name="T89" fmla="*/ 86 h 216"/>
                <a:gd name="T90" fmla="*/ 130 w 216"/>
                <a:gd name="T91" fmla="*/ 33 h 216"/>
                <a:gd name="T92" fmla="*/ 139 w 216"/>
                <a:gd name="T93" fmla="*/ 32 h 216"/>
                <a:gd name="T94" fmla="*/ 203 w 216"/>
                <a:gd name="T95" fmla="*/ 96 h 216"/>
                <a:gd name="T96" fmla="*/ 139 w 216"/>
                <a:gd name="T97" fmla="*/ 16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216">
                  <a:moveTo>
                    <a:pt x="130" y="0"/>
                  </a:moveTo>
                  <a:cubicBezTo>
                    <a:pt x="82" y="0"/>
                    <a:pt x="43" y="38"/>
                    <a:pt x="43" y="86"/>
                  </a:cubicBezTo>
                  <a:cubicBezTo>
                    <a:pt x="43" y="110"/>
                    <a:pt x="52" y="132"/>
                    <a:pt x="68" y="147"/>
                  </a:cubicBezTo>
                  <a:cubicBezTo>
                    <a:pt x="0" y="210"/>
                    <a:pt x="0" y="210"/>
                    <a:pt x="0" y="210"/>
                  </a:cubicBezTo>
                  <a:cubicBezTo>
                    <a:pt x="6" y="216"/>
                    <a:pt x="6" y="216"/>
                    <a:pt x="6" y="216"/>
                  </a:cubicBezTo>
                  <a:cubicBezTo>
                    <a:pt x="74" y="153"/>
                    <a:pt x="74" y="153"/>
                    <a:pt x="74" y="153"/>
                  </a:cubicBezTo>
                  <a:cubicBezTo>
                    <a:pt x="89" y="165"/>
                    <a:pt x="108" y="173"/>
                    <a:pt x="130" y="173"/>
                  </a:cubicBezTo>
                  <a:cubicBezTo>
                    <a:pt x="178" y="173"/>
                    <a:pt x="216" y="134"/>
                    <a:pt x="216" y="86"/>
                  </a:cubicBezTo>
                  <a:cubicBezTo>
                    <a:pt x="216" y="38"/>
                    <a:pt x="178" y="0"/>
                    <a:pt x="130" y="0"/>
                  </a:cubicBezTo>
                  <a:close/>
                  <a:moveTo>
                    <a:pt x="51" y="86"/>
                  </a:moveTo>
                  <a:cubicBezTo>
                    <a:pt x="51" y="43"/>
                    <a:pt x="86" y="8"/>
                    <a:pt x="130" y="8"/>
                  </a:cubicBezTo>
                  <a:cubicBezTo>
                    <a:pt x="168" y="8"/>
                    <a:pt x="200" y="35"/>
                    <a:pt x="207" y="71"/>
                  </a:cubicBezTo>
                  <a:cubicBezTo>
                    <a:pt x="197" y="44"/>
                    <a:pt x="170" y="24"/>
                    <a:pt x="139" y="24"/>
                  </a:cubicBezTo>
                  <a:cubicBezTo>
                    <a:pt x="100" y="24"/>
                    <a:pt x="67" y="56"/>
                    <a:pt x="67" y="96"/>
                  </a:cubicBezTo>
                  <a:cubicBezTo>
                    <a:pt x="67" y="127"/>
                    <a:pt x="87" y="153"/>
                    <a:pt x="115" y="164"/>
                  </a:cubicBezTo>
                  <a:cubicBezTo>
                    <a:pt x="78" y="156"/>
                    <a:pt x="51" y="125"/>
                    <a:pt x="51" y="86"/>
                  </a:cubicBezTo>
                  <a:close/>
                  <a:moveTo>
                    <a:pt x="133" y="107"/>
                  </a:moveTo>
                  <a:cubicBezTo>
                    <a:pt x="145" y="107"/>
                    <a:pt x="155" y="97"/>
                    <a:pt x="155" y="84"/>
                  </a:cubicBezTo>
                  <a:cubicBezTo>
                    <a:pt x="155" y="74"/>
                    <a:pt x="148" y="65"/>
                    <a:pt x="138" y="63"/>
                  </a:cubicBezTo>
                  <a:cubicBezTo>
                    <a:pt x="138" y="63"/>
                    <a:pt x="138" y="63"/>
                    <a:pt x="138" y="63"/>
                  </a:cubicBezTo>
                  <a:cubicBezTo>
                    <a:pt x="154" y="63"/>
                    <a:pt x="167" y="75"/>
                    <a:pt x="167" y="91"/>
                  </a:cubicBezTo>
                  <a:cubicBezTo>
                    <a:pt x="167" y="107"/>
                    <a:pt x="154" y="120"/>
                    <a:pt x="138" y="120"/>
                  </a:cubicBezTo>
                  <a:cubicBezTo>
                    <a:pt x="123" y="120"/>
                    <a:pt x="110" y="107"/>
                    <a:pt x="110" y="91"/>
                  </a:cubicBezTo>
                  <a:cubicBezTo>
                    <a:pt x="110" y="89"/>
                    <a:pt x="110" y="87"/>
                    <a:pt x="110" y="86"/>
                  </a:cubicBezTo>
                  <a:cubicBezTo>
                    <a:pt x="111" y="97"/>
                    <a:pt x="121" y="107"/>
                    <a:pt x="133" y="107"/>
                  </a:cubicBezTo>
                  <a:close/>
                  <a:moveTo>
                    <a:pt x="118" y="84"/>
                  </a:moveTo>
                  <a:cubicBezTo>
                    <a:pt x="118" y="76"/>
                    <a:pt x="125" y="70"/>
                    <a:pt x="133" y="70"/>
                  </a:cubicBezTo>
                  <a:cubicBezTo>
                    <a:pt x="141" y="70"/>
                    <a:pt x="147" y="76"/>
                    <a:pt x="147" y="84"/>
                  </a:cubicBezTo>
                  <a:cubicBezTo>
                    <a:pt x="147" y="92"/>
                    <a:pt x="141" y="99"/>
                    <a:pt x="133" y="99"/>
                  </a:cubicBezTo>
                  <a:cubicBezTo>
                    <a:pt x="125" y="99"/>
                    <a:pt x="118" y="92"/>
                    <a:pt x="118" y="84"/>
                  </a:cubicBezTo>
                  <a:close/>
                  <a:moveTo>
                    <a:pt x="138" y="55"/>
                  </a:moveTo>
                  <a:cubicBezTo>
                    <a:pt x="118" y="55"/>
                    <a:pt x="102" y="71"/>
                    <a:pt x="102" y="91"/>
                  </a:cubicBezTo>
                  <a:cubicBezTo>
                    <a:pt x="102" y="111"/>
                    <a:pt x="118" y="128"/>
                    <a:pt x="138" y="128"/>
                  </a:cubicBezTo>
                  <a:cubicBezTo>
                    <a:pt x="145" y="128"/>
                    <a:pt x="152" y="126"/>
                    <a:pt x="157" y="122"/>
                  </a:cubicBezTo>
                  <a:cubicBezTo>
                    <a:pt x="150" y="128"/>
                    <a:pt x="140" y="132"/>
                    <a:pt x="130" y="132"/>
                  </a:cubicBezTo>
                  <a:cubicBezTo>
                    <a:pt x="105" y="132"/>
                    <a:pt x="84" y="111"/>
                    <a:pt x="84" y="86"/>
                  </a:cubicBezTo>
                  <a:cubicBezTo>
                    <a:pt x="84" y="61"/>
                    <a:pt x="105" y="41"/>
                    <a:pt x="130" y="41"/>
                  </a:cubicBezTo>
                  <a:cubicBezTo>
                    <a:pt x="155" y="41"/>
                    <a:pt x="175" y="61"/>
                    <a:pt x="175" y="86"/>
                  </a:cubicBezTo>
                  <a:cubicBezTo>
                    <a:pt x="175" y="88"/>
                    <a:pt x="175" y="90"/>
                    <a:pt x="175" y="91"/>
                  </a:cubicBezTo>
                  <a:cubicBezTo>
                    <a:pt x="175" y="71"/>
                    <a:pt x="159" y="55"/>
                    <a:pt x="138" y="55"/>
                  </a:cubicBezTo>
                  <a:close/>
                  <a:moveTo>
                    <a:pt x="139" y="160"/>
                  </a:moveTo>
                  <a:cubicBezTo>
                    <a:pt x="104" y="160"/>
                    <a:pt x="75" y="131"/>
                    <a:pt x="75" y="96"/>
                  </a:cubicBezTo>
                  <a:cubicBezTo>
                    <a:pt x="75" y="93"/>
                    <a:pt x="76" y="90"/>
                    <a:pt x="76" y="87"/>
                  </a:cubicBezTo>
                  <a:cubicBezTo>
                    <a:pt x="76" y="116"/>
                    <a:pt x="100" y="140"/>
                    <a:pt x="130" y="140"/>
                  </a:cubicBezTo>
                  <a:cubicBezTo>
                    <a:pt x="159" y="140"/>
                    <a:pt x="183" y="116"/>
                    <a:pt x="183" y="86"/>
                  </a:cubicBezTo>
                  <a:cubicBezTo>
                    <a:pt x="183" y="57"/>
                    <a:pt x="159" y="33"/>
                    <a:pt x="130" y="33"/>
                  </a:cubicBezTo>
                  <a:cubicBezTo>
                    <a:pt x="133" y="32"/>
                    <a:pt x="136" y="32"/>
                    <a:pt x="139" y="32"/>
                  </a:cubicBezTo>
                  <a:cubicBezTo>
                    <a:pt x="175" y="32"/>
                    <a:pt x="203" y="61"/>
                    <a:pt x="203" y="96"/>
                  </a:cubicBezTo>
                  <a:cubicBezTo>
                    <a:pt x="203" y="131"/>
                    <a:pt x="175" y="160"/>
                    <a:pt x="139" y="160"/>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a:buClrTx/>
                <a:buFontTx/>
                <a:buNone/>
              </a:pPr>
              <a:endParaRPr lang="zh-CN" altLang="en-US" sz="1800" kern="1200">
                <a:solidFill>
                  <a:prstClr val="black"/>
                </a:solidFill>
                <a:latin typeface="Calibri"/>
                <a:ea typeface="宋体" panose="02010600030101010101" pitchFamily="2" charset="-122"/>
              </a:endParaRPr>
            </a:p>
          </p:txBody>
        </p:sp>
      </p:grpSp>
      <p:pic>
        <p:nvPicPr>
          <p:cNvPr id="2" name="Picture 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756249" flipH="1">
            <a:off x="0" y="3052766"/>
            <a:ext cx="1933238" cy="2090734"/>
          </a:xfrm>
          <a:prstGeom prst="rect">
            <a:avLst/>
          </a:prstGeom>
        </p:spPr>
      </p:pic>
      <p:sp>
        <p:nvSpPr>
          <p:cNvPr id="4" name="TextBox 3"/>
          <p:cNvSpPr txBox="1"/>
          <p:nvPr/>
        </p:nvSpPr>
        <p:spPr>
          <a:xfrm>
            <a:off x="3838353" y="512794"/>
            <a:ext cx="3976576" cy="800219"/>
          </a:xfrm>
          <a:prstGeom prst="rect">
            <a:avLst/>
          </a:prstGeom>
          <a:noFill/>
        </p:spPr>
        <p:txBody>
          <a:bodyPr wrap="square" rtlCol="0">
            <a:spAutoFit/>
          </a:bodyPr>
          <a:lstStyle/>
          <a:p>
            <a:r>
              <a:rPr lang="en-US" altLang="zh-CN" sz="3200" b="1" kern="1200" dirty="0" err="1">
                <a:solidFill>
                  <a:schemeClr val="accent1"/>
                </a:solidFill>
                <a:latin typeface="Times New Roman" pitchFamily="18" charset="0"/>
                <a:ea typeface="华康少女文字W5" panose="040F0509000000000000" pitchFamily="81" charset="-122"/>
                <a:cs typeface="Times New Roman" pitchFamily="18" charset="0"/>
              </a:rPr>
              <a:t>hăm</a:t>
            </a:r>
            <a:r>
              <a:rPr lang="en-US" altLang="zh-CN" sz="3200" b="1" kern="1200" dirty="0">
                <a:solidFill>
                  <a:schemeClr val="accent1"/>
                </a:solidFill>
                <a:latin typeface="Times New Roman" pitchFamily="18" charset="0"/>
                <a:ea typeface="华康少女文字W5" panose="040F0509000000000000" pitchFamily="81" charset="-122"/>
                <a:cs typeface="Times New Roman" pitchFamily="18" charset="0"/>
              </a:rPr>
              <a:t> </a:t>
            </a:r>
            <a:r>
              <a:rPr lang="en-US" altLang="zh-CN" sz="3200" b="1" kern="1200" dirty="0" err="1">
                <a:solidFill>
                  <a:schemeClr val="accent1"/>
                </a:solidFill>
                <a:latin typeface="Times New Roman" pitchFamily="18" charset="0"/>
                <a:ea typeface="华康少女文字W5" panose="040F0509000000000000" pitchFamily="81" charset="-122"/>
                <a:cs typeface="Times New Roman" pitchFamily="18" charset="0"/>
              </a:rPr>
              <a:t>hở</a:t>
            </a:r>
            <a:r>
              <a:rPr lang="en-US" altLang="zh-CN" sz="3200" b="1" kern="1200" dirty="0">
                <a:solidFill>
                  <a:schemeClr val="accent1"/>
                </a:solidFill>
                <a:latin typeface="Times New Roman" pitchFamily="18" charset="0"/>
                <a:ea typeface="华康少女文字W5" panose="040F0509000000000000" pitchFamily="81" charset="-122"/>
                <a:cs typeface="Times New Roman" pitchFamily="18" charset="0"/>
              </a:rPr>
              <a:t>, </a:t>
            </a:r>
            <a:r>
              <a:rPr lang="en-US" altLang="zh-CN" sz="3200" b="1" kern="1200" dirty="0" err="1">
                <a:solidFill>
                  <a:schemeClr val="accent1"/>
                </a:solidFill>
                <a:latin typeface="Times New Roman" pitchFamily="18" charset="0"/>
                <a:ea typeface="华康少女文字W5" panose="040F0509000000000000" pitchFamily="81" charset="-122"/>
                <a:cs typeface="Times New Roman" pitchFamily="18" charset="0"/>
              </a:rPr>
              <a:t>phấn</a:t>
            </a:r>
            <a:r>
              <a:rPr lang="en-US" altLang="zh-CN" sz="3200" b="1" kern="1200" dirty="0">
                <a:solidFill>
                  <a:schemeClr val="accent1"/>
                </a:solidFill>
                <a:latin typeface="Times New Roman" pitchFamily="18" charset="0"/>
                <a:ea typeface="华康少女文字W5" panose="040F0509000000000000" pitchFamily="81" charset="-122"/>
                <a:cs typeface="Times New Roman" pitchFamily="18" charset="0"/>
              </a:rPr>
              <a:t> </a:t>
            </a:r>
            <a:r>
              <a:rPr lang="en-US" altLang="zh-CN" sz="3200" b="1" kern="1200" dirty="0" err="1">
                <a:solidFill>
                  <a:schemeClr val="accent1"/>
                </a:solidFill>
                <a:latin typeface="Times New Roman" pitchFamily="18" charset="0"/>
                <a:ea typeface="华康少女文字W5" panose="040F0509000000000000" pitchFamily="81" charset="-122"/>
                <a:cs typeface="Times New Roman" pitchFamily="18" charset="0"/>
              </a:rPr>
              <a:t>khởi</a:t>
            </a:r>
            <a:r>
              <a:rPr lang="en-US" altLang="zh-CN" sz="3200" b="1" kern="1200" dirty="0">
                <a:solidFill>
                  <a:schemeClr val="accent1"/>
                </a:solidFill>
                <a:latin typeface="Times New Roman" pitchFamily="18" charset="0"/>
                <a:ea typeface="华康少女文字W5" panose="040F0509000000000000" pitchFamily="81" charset="-122"/>
                <a:cs typeface="Times New Roman" pitchFamily="18" charset="0"/>
              </a:rPr>
              <a:t> </a:t>
            </a:r>
            <a:endParaRPr lang="zh-CN" altLang="en-US" sz="3200" b="1" kern="1200" dirty="0">
              <a:solidFill>
                <a:schemeClr val="accent1"/>
              </a:solidFill>
              <a:latin typeface="Times New Roman" pitchFamily="18" charset="0"/>
              <a:ea typeface="华康少女文字W5" panose="040F0509000000000000" pitchFamily="81" charset="-122"/>
              <a:cs typeface="Times New Roman" pitchFamily="18" charset="0"/>
            </a:endParaRPr>
          </a:p>
          <a:p>
            <a:endParaRPr lang="vi-VN" dirty="0">
              <a:solidFill>
                <a:schemeClr val="accent1"/>
              </a:solidFill>
            </a:endParaRPr>
          </a:p>
        </p:txBody>
      </p:sp>
      <p:pic>
        <p:nvPicPr>
          <p:cNvPr id="12" name="Picture 2" descr="Khai-giang06">
            <a:extLst>
              <a:ext uri="{FF2B5EF4-FFF2-40B4-BE49-F238E27FC236}">
                <a16:creationId xmlns:a16="http://schemas.microsoft.com/office/drawing/2014/main" id="{DDAB1D01-8733-CF40-94C1-E4DF228A7AD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53" t="19818" r="-553" b="696"/>
          <a:stretch/>
        </p:blipFill>
        <p:spPr bwMode="auto">
          <a:xfrm>
            <a:off x="1828800" y="1505023"/>
            <a:ext cx="5866544" cy="32930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047602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775" name="Rectangle 7"/>
          <p:cNvSpPr>
            <a:spLocks noChangeArrowheads="1"/>
          </p:cNvSpPr>
          <p:nvPr/>
        </p:nvSpPr>
        <p:spPr bwMode="auto">
          <a:xfrm>
            <a:off x="1314450" y="857250"/>
            <a:ext cx="65151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150000"/>
              </a:lnSpc>
              <a:spcAft>
                <a:spcPct val="0"/>
              </a:spcAft>
              <a:buClrTx/>
              <a:buFontTx/>
              <a:buNone/>
            </a:pPr>
            <a:r>
              <a:rPr lang="en-US" sz="2400" kern="1200" dirty="0">
                <a:solidFill>
                  <a:srgbClr val="FF0000"/>
                </a:solidFill>
              </a:rPr>
              <a:t>    </a:t>
            </a:r>
            <a:r>
              <a:rPr lang="en-US" sz="2400" kern="1200" dirty="0" err="1">
                <a:solidFill>
                  <a:srgbClr val="000000"/>
                </a:solidFill>
                <a:latin typeface="Times New Roman" panose="02020603050405020304" pitchFamily="18" charset="0"/>
                <a:cs typeface="Times New Roman" panose="02020603050405020304" pitchFamily="18" charset="0"/>
              </a:rPr>
              <a:t>Hằng</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năm</a:t>
            </a:r>
            <a:r>
              <a:rPr lang="en-US" sz="2400" kern="1200" dirty="0">
                <a:solidFill>
                  <a:srgbClr val="000000"/>
                </a:solidFill>
                <a:latin typeface="Times New Roman" panose="02020603050405020304" pitchFamily="18" charset="0"/>
                <a:cs typeface="Times New Roman" panose="02020603050405020304" pitchFamily="18" charset="0"/>
              </a:rPr>
              <a:t>,</a:t>
            </a:r>
            <a:r>
              <a:rPr lang="en-US" sz="2400" kern="1200" dirty="0">
                <a:solidFill>
                  <a:srgbClr val="FF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cứ</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vào</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cuối</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thu</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lá</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ngoài</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đường</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rụng</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nhiều</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lòng</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tôi</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lại</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nao</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nức</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những</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kỉ</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niệm</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mơn</a:t>
            </a:r>
            <a:r>
              <a:rPr lang="en-US" sz="2400" kern="1200" dirty="0">
                <a:solidFill>
                  <a:srgbClr val="000000"/>
                </a:solidFill>
                <a:latin typeface="Times New Roman" panose="02020603050405020304" pitchFamily="18" charset="0"/>
                <a:cs typeface="Times New Roman" panose="02020603050405020304" pitchFamily="18" charset="0"/>
              </a:rPr>
              <a:t> man </a:t>
            </a:r>
            <a:r>
              <a:rPr lang="en-US" sz="2400" kern="1200" dirty="0" err="1">
                <a:solidFill>
                  <a:srgbClr val="000000"/>
                </a:solidFill>
                <a:latin typeface="Times New Roman" panose="02020603050405020304" pitchFamily="18" charset="0"/>
                <a:cs typeface="Times New Roman" panose="02020603050405020304" pitchFamily="18" charset="0"/>
              </a:rPr>
              <a:t>của</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buổi</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tựu</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trường</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Tôi</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quên</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thế</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nào</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được</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những</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cảm</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giác</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trong</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sáng</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ấy</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nảy</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nở</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trong</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lòng</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tôi</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như</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mấy</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cánh</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hoa</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tươi</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mỉm</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cười</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giữa</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bầu</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trời</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quang</a:t>
            </a:r>
            <a:r>
              <a:rPr lang="en-US" sz="2400" kern="1200" dirty="0">
                <a:solidFill>
                  <a:srgbClr val="000000"/>
                </a:solidFill>
                <a:latin typeface="Times New Roman" panose="02020603050405020304" pitchFamily="18" charset="0"/>
                <a:cs typeface="Times New Roman" panose="02020603050405020304" pitchFamily="18" charset="0"/>
              </a:rPr>
              <a:t> </a:t>
            </a:r>
            <a:r>
              <a:rPr lang="en-US" sz="2400" kern="1200" dirty="0" err="1">
                <a:solidFill>
                  <a:srgbClr val="000000"/>
                </a:solidFill>
                <a:latin typeface="Times New Roman" panose="02020603050405020304" pitchFamily="18" charset="0"/>
                <a:cs typeface="Times New Roman" panose="02020603050405020304" pitchFamily="18" charset="0"/>
              </a:rPr>
              <a:t>đãng</a:t>
            </a:r>
            <a:r>
              <a:rPr lang="en-US" sz="2400" kern="1200" dirty="0">
                <a:solidFill>
                  <a:srgbClr val="000000"/>
                </a:solidFill>
                <a:latin typeface="Times New Roman" panose="02020603050405020304" pitchFamily="18" charset="0"/>
                <a:cs typeface="Times New Roman" panose="02020603050405020304" pitchFamily="18" charset="0"/>
              </a:rPr>
              <a:t>.</a:t>
            </a:r>
          </a:p>
        </p:txBody>
      </p:sp>
      <p:sp>
        <p:nvSpPr>
          <p:cNvPr id="32783" name="Line 15"/>
          <p:cNvSpPr>
            <a:spLocks noChangeShapeType="1"/>
          </p:cNvSpPr>
          <p:nvPr/>
        </p:nvSpPr>
        <p:spPr bwMode="auto">
          <a:xfrm flipH="1">
            <a:off x="5029200" y="1600200"/>
            <a:ext cx="57150" cy="2857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pPr>
            <a:endParaRPr lang="vi-VN" sz="1350" kern="1200">
              <a:latin typeface="Arial" panose="020B0604020202020204" pitchFamily="34" charset="0"/>
            </a:endParaRPr>
          </a:p>
        </p:txBody>
      </p:sp>
      <p:sp>
        <p:nvSpPr>
          <p:cNvPr id="32790" name="Line 22"/>
          <p:cNvSpPr>
            <a:spLocks noChangeShapeType="1"/>
          </p:cNvSpPr>
          <p:nvPr/>
        </p:nvSpPr>
        <p:spPr bwMode="auto">
          <a:xfrm flipH="1">
            <a:off x="7829550" y="2686050"/>
            <a:ext cx="57150" cy="2857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pPr>
            <a:endParaRPr lang="vi-VN" sz="1350" kern="1200">
              <a:latin typeface="Arial" panose="020B0604020202020204" pitchFamily="34" charset="0"/>
            </a:endParaRPr>
          </a:p>
        </p:txBody>
      </p:sp>
      <p:sp>
        <p:nvSpPr>
          <p:cNvPr id="32791" name="Line 23"/>
          <p:cNvSpPr>
            <a:spLocks noChangeShapeType="1"/>
          </p:cNvSpPr>
          <p:nvPr/>
        </p:nvSpPr>
        <p:spPr bwMode="auto">
          <a:xfrm flipH="1">
            <a:off x="5099447" y="2686050"/>
            <a:ext cx="57150" cy="2857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pPr>
            <a:endParaRPr lang="vi-VN" sz="1350" kern="1200">
              <a:latin typeface="Arial" panose="020B0604020202020204" pitchFamily="34" charset="0"/>
            </a:endParaRPr>
          </a:p>
        </p:txBody>
      </p:sp>
      <p:sp>
        <p:nvSpPr>
          <p:cNvPr id="20" name="Line 22"/>
          <p:cNvSpPr>
            <a:spLocks noChangeShapeType="1"/>
          </p:cNvSpPr>
          <p:nvPr/>
        </p:nvSpPr>
        <p:spPr bwMode="auto">
          <a:xfrm flipH="1">
            <a:off x="4543425" y="3257550"/>
            <a:ext cx="57150" cy="2857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pPr>
            <a:endParaRPr lang="vi-VN" sz="1350" kern="1200">
              <a:latin typeface="Arial" panose="020B0604020202020204" pitchFamily="34" charset="0"/>
            </a:endParaRPr>
          </a:p>
        </p:txBody>
      </p:sp>
      <p:sp>
        <p:nvSpPr>
          <p:cNvPr id="8" name="Line 15"/>
          <p:cNvSpPr>
            <a:spLocks noChangeShapeType="1"/>
          </p:cNvSpPr>
          <p:nvPr/>
        </p:nvSpPr>
        <p:spPr bwMode="auto">
          <a:xfrm flipH="1">
            <a:off x="3086100" y="1085850"/>
            <a:ext cx="57150" cy="2857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pPr>
            <a:endParaRPr lang="vi-VN" sz="1350" kern="1200">
              <a:latin typeface="Arial" panose="020B0604020202020204" pitchFamily="34" charset="0"/>
            </a:endParaRPr>
          </a:p>
        </p:txBody>
      </p:sp>
      <p:sp>
        <p:nvSpPr>
          <p:cNvPr id="9" name="Line 15"/>
          <p:cNvSpPr>
            <a:spLocks noChangeShapeType="1"/>
          </p:cNvSpPr>
          <p:nvPr/>
        </p:nvSpPr>
        <p:spPr bwMode="auto">
          <a:xfrm flipH="1">
            <a:off x="2228850" y="1600200"/>
            <a:ext cx="57150" cy="2857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pPr>
            <a:endParaRPr lang="vi-VN" sz="1350" kern="1200">
              <a:latin typeface="Arial" panose="020B0604020202020204" pitchFamily="34" charset="0"/>
            </a:endParaRPr>
          </a:p>
        </p:txBody>
      </p:sp>
      <p:sp>
        <p:nvSpPr>
          <p:cNvPr id="10" name="Line 15"/>
          <p:cNvSpPr>
            <a:spLocks noChangeShapeType="1"/>
          </p:cNvSpPr>
          <p:nvPr/>
        </p:nvSpPr>
        <p:spPr bwMode="auto">
          <a:xfrm flipH="1">
            <a:off x="4686300" y="2147888"/>
            <a:ext cx="57150" cy="2857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pPr>
            <a:endParaRPr lang="vi-VN" sz="1350" kern="1200">
              <a:latin typeface="Arial" panose="020B0604020202020204" pitchFamily="34" charset="0"/>
            </a:endParaRPr>
          </a:p>
        </p:txBody>
      </p:sp>
      <p:sp>
        <p:nvSpPr>
          <p:cNvPr id="11" name="Line 15"/>
          <p:cNvSpPr>
            <a:spLocks noChangeShapeType="1"/>
          </p:cNvSpPr>
          <p:nvPr/>
        </p:nvSpPr>
        <p:spPr bwMode="auto">
          <a:xfrm flipH="1">
            <a:off x="4743450" y="2147888"/>
            <a:ext cx="57150" cy="2857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pPr>
            <a:endParaRPr lang="vi-VN" sz="1350" kern="1200">
              <a:latin typeface="Arial" panose="020B0604020202020204" pitchFamily="34" charset="0"/>
            </a:endParaRPr>
          </a:p>
        </p:txBody>
      </p:sp>
      <p:sp>
        <p:nvSpPr>
          <p:cNvPr id="12" name="Line 15"/>
          <p:cNvSpPr>
            <a:spLocks noChangeShapeType="1"/>
          </p:cNvSpPr>
          <p:nvPr/>
        </p:nvSpPr>
        <p:spPr bwMode="auto">
          <a:xfrm flipH="1">
            <a:off x="2857500" y="3829050"/>
            <a:ext cx="57150" cy="2857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pPr>
            <a:endParaRPr lang="vi-VN" sz="1350" kern="1200">
              <a:latin typeface="Arial" panose="020B0604020202020204" pitchFamily="34" charset="0"/>
            </a:endParaRPr>
          </a:p>
        </p:txBody>
      </p:sp>
      <p:sp>
        <p:nvSpPr>
          <p:cNvPr id="13" name="Line 15"/>
          <p:cNvSpPr>
            <a:spLocks noChangeShapeType="1"/>
          </p:cNvSpPr>
          <p:nvPr/>
        </p:nvSpPr>
        <p:spPr bwMode="auto">
          <a:xfrm flipH="1">
            <a:off x="2915841" y="3829050"/>
            <a:ext cx="57150" cy="2857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pPr>
            <a:endParaRPr lang="vi-VN" sz="1350" kern="1200">
              <a:latin typeface="Arial" panose="020B0604020202020204" pitchFamily="34" charset="0"/>
            </a:endParaRPr>
          </a:p>
        </p:txBody>
      </p:sp>
      <p:sp>
        <p:nvSpPr>
          <p:cNvPr id="14" name="Line 15"/>
          <p:cNvSpPr>
            <a:spLocks noChangeShapeType="1"/>
          </p:cNvSpPr>
          <p:nvPr/>
        </p:nvSpPr>
        <p:spPr bwMode="auto">
          <a:xfrm flipH="1">
            <a:off x="5157788" y="1085850"/>
            <a:ext cx="57150" cy="2857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pPr>
            <a:endParaRPr lang="vi-VN" sz="1350" kern="1200">
              <a:latin typeface="Arial" panose="020B0604020202020204" pitchFamily="34" charset="0"/>
            </a:endParaRPr>
          </a:p>
        </p:txBody>
      </p:sp>
      <p:sp>
        <p:nvSpPr>
          <p:cNvPr id="2" name="TextBox 1"/>
          <p:cNvSpPr txBox="1"/>
          <p:nvPr/>
        </p:nvSpPr>
        <p:spPr>
          <a:xfrm>
            <a:off x="3452117" y="318499"/>
            <a:ext cx="2671281"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Ngắt câu dài</a:t>
            </a:r>
          </a:p>
        </p:txBody>
      </p:sp>
    </p:spTree>
    <p:extLst>
      <p:ext uri="{BB962C8B-B14F-4D97-AF65-F5344CB8AC3E}">
        <p14:creationId xmlns:p14="http://schemas.microsoft.com/office/powerpoint/2010/main" val="952856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2783"/>
                                        </p:tgtEl>
                                        <p:attrNameLst>
                                          <p:attrName>style.visibility</p:attrName>
                                        </p:attrNameLst>
                                      </p:cBhvr>
                                      <p:to>
                                        <p:strVal val="visible"/>
                                      </p:to>
                                    </p:set>
                                    <p:animEffect transition="in" filter="barn(inVertical)">
                                      <p:cBhvr>
                                        <p:cTn id="16" dur="500"/>
                                        <p:tgtEl>
                                          <p:spTgt spid="3278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2791"/>
                                        </p:tgtEl>
                                        <p:attrNameLst>
                                          <p:attrName>style.visibility</p:attrName>
                                        </p:attrNameLst>
                                      </p:cBhvr>
                                      <p:to>
                                        <p:strVal val="visible"/>
                                      </p:to>
                                    </p:set>
                                    <p:animEffect transition="in" filter="barn(inVertical)">
                                      <p:cBhvr>
                                        <p:cTn id="25" dur="500"/>
                                        <p:tgtEl>
                                          <p:spTgt spid="3279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2790"/>
                                        </p:tgtEl>
                                        <p:attrNameLst>
                                          <p:attrName>style.visibility</p:attrName>
                                        </p:attrNameLst>
                                      </p:cBhvr>
                                      <p:to>
                                        <p:strVal val="visible"/>
                                      </p:to>
                                    </p:set>
                                    <p:animEffect transition="in" filter="barn(inVertical)">
                                      <p:cBhvr>
                                        <p:cTn id="28" dur="500"/>
                                        <p:tgtEl>
                                          <p:spTgt spid="3279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3" grpId="0" animBg="1"/>
      <p:bldP spid="32790" grpId="0" animBg="1"/>
      <p:bldP spid="32791" grpId="0" animBg="1"/>
      <p:bldP spid="20" grpId="0" animBg="1"/>
      <p:bldP spid="8" grpId="0" animBg="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4FB89DB-C5BB-441E-BA76-8783FAC983F1}"/>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3168502" y="955747"/>
            <a:ext cx="5975498" cy="4187753"/>
          </a:xfrm>
          <a:prstGeom prst="rect">
            <a:avLst/>
          </a:prstGeom>
        </p:spPr>
      </p:pic>
      <p:pic>
        <p:nvPicPr>
          <p:cNvPr id="6" name="图片 5">
            <a:extLst>
              <a:ext uri="{FF2B5EF4-FFF2-40B4-BE49-F238E27FC236}">
                <a16:creationId xmlns:a16="http://schemas.microsoft.com/office/drawing/2014/main" id="{E6EE0F0F-552E-4424-BBF6-A35EA98F6331}"/>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5052349" y="305017"/>
            <a:ext cx="4091651" cy="2060294"/>
          </a:xfrm>
          <a:prstGeom prst="rect">
            <a:avLst/>
          </a:prstGeom>
        </p:spPr>
      </p:pic>
      <p:sp>
        <p:nvSpPr>
          <p:cNvPr id="2" name="TextBox 1"/>
          <p:cNvSpPr txBox="1"/>
          <p:nvPr/>
        </p:nvSpPr>
        <p:spPr>
          <a:xfrm>
            <a:off x="3519377" y="2541791"/>
            <a:ext cx="6092455" cy="1015663"/>
          </a:xfrm>
          <a:prstGeom prst="rect">
            <a:avLst/>
          </a:prstGeom>
          <a:noFill/>
        </p:spPr>
        <p:txBody>
          <a:bodyPr wrap="square" rtlCol="0">
            <a:spAutoFit/>
          </a:bodyPr>
          <a:lstStyle/>
          <a:p>
            <a:pPr defTabSz="685800">
              <a:buClrTx/>
            </a:pPr>
            <a:r>
              <a:rPr lang="en-US" sz="6000" kern="1200" dirty="0" err="1">
                <a:solidFill>
                  <a:srgbClr val="FF0000"/>
                </a:solidFill>
                <a:latin typeface="Times New Roman" panose="02020603050405020304" pitchFamily="18" charset="0"/>
                <a:ea typeface="+mn-ea"/>
                <a:cs typeface="Times New Roman" panose="02020603050405020304" pitchFamily="18" charset="0"/>
              </a:rPr>
              <a:t>Luyện</a:t>
            </a:r>
            <a:r>
              <a:rPr lang="en-US" sz="6000" kern="1200" dirty="0">
                <a:solidFill>
                  <a:srgbClr val="FF0000"/>
                </a:solidFill>
                <a:latin typeface="Times New Roman" panose="02020603050405020304" pitchFamily="18" charset="0"/>
                <a:ea typeface="+mn-ea"/>
                <a:cs typeface="Times New Roman" panose="02020603050405020304" pitchFamily="18" charset="0"/>
              </a:rPr>
              <a:t> </a:t>
            </a:r>
            <a:r>
              <a:rPr lang="en-US" sz="6000" kern="1200" dirty="0" err="1">
                <a:solidFill>
                  <a:srgbClr val="FF0000"/>
                </a:solidFill>
                <a:latin typeface="Times New Roman" panose="02020603050405020304" pitchFamily="18" charset="0"/>
                <a:ea typeface="+mn-ea"/>
                <a:cs typeface="Times New Roman" panose="02020603050405020304" pitchFamily="18" charset="0"/>
              </a:rPr>
              <a:t>đọc</a:t>
            </a:r>
            <a:r>
              <a:rPr lang="en-US" sz="6000" kern="1200" dirty="0">
                <a:solidFill>
                  <a:srgbClr val="FF0000"/>
                </a:solidFill>
                <a:latin typeface="Times New Roman" panose="02020603050405020304" pitchFamily="18" charset="0"/>
                <a:ea typeface="+mn-ea"/>
                <a:cs typeface="Times New Roman" panose="02020603050405020304" pitchFamily="18" charset="0"/>
              </a:rPr>
              <a:t> </a:t>
            </a:r>
            <a:r>
              <a:rPr lang="en-US" sz="6000" kern="1200" dirty="0" err="1">
                <a:solidFill>
                  <a:srgbClr val="FF0000"/>
                </a:solidFill>
                <a:latin typeface="Times New Roman" panose="02020603050405020304" pitchFamily="18" charset="0"/>
                <a:ea typeface="+mn-ea"/>
                <a:cs typeface="Times New Roman" panose="02020603050405020304" pitchFamily="18" charset="0"/>
              </a:rPr>
              <a:t>đoạn</a:t>
            </a:r>
            <a:endParaRPr lang="en-US" sz="6000" kern="1200" dirty="0">
              <a:solidFill>
                <a:srgbClr val="FF0000"/>
              </a:solidFill>
              <a:latin typeface="Times New Roman" panose="02020603050405020304" pitchFamily="18" charset="0"/>
              <a:ea typeface="+mn-ea"/>
              <a:cs typeface="Times New Roman" panose="02020603050405020304" pitchFamily="18" charset="0"/>
            </a:endParaRPr>
          </a:p>
        </p:txBody>
      </p:sp>
      <p:pic>
        <p:nvPicPr>
          <p:cNvPr id="10" name="图片 25">
            <a:extLst>
              <a:ext uri="{FF2B5EF4-FFF2-40B4-BE49-F238E27FC236}">
                <a16:creationId xmlns:a16="http://schemas.microsoft.com/office/drawing/2014/main" id="{C77040C4-817F-4FB9-87CE-70ABED6CB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70" y="1440624"/>
            <a:ext cx="5807349" cy="3871566"/>
          </a:xfrm>
          <a:prstGeom prst="rect">
            <a:avLst/>
          </a:prstGeom>
        </p:spPr>
      </p:pic>
    </p:spTree>
    <p:extLst>
      <p:ext uri="{BB962C8B-B14F-4D97-AF65-F5344CB8AC3E}">
        <p14:creationId xmlns:p14="http://schemas.microsoft.com/office/powerpoint/2010/main" val="4292838285"/>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13708" y="41593"/>
            <a:ext cx="8085762" cy="4924425"/>
          </a:xfrm>
          <a:prstGeom prst="rect">
            <a:avLst/>
          </a:prstGeom>
        </p:spPr>
        <p:txBody>
          <a:bodyPr wrap="square">
            <a:spAutoFit/>
          </a:bodyPr>
          <a:lstStyle/>
          <a:p>
            <a:pPr algn="ctr"/>
            <a:r>
              <a:rPr lang="vi-VN" sz="2800" b="1" dirty="0">
                <a:solidFill>
                  <a:srgbClr val="FF0000"/>
                </a:solidFill>
                <a:latin typeface="+mj-lt"/>
              </a:rPr>
              <a:t>Nhớ lại buổi đầu đi học</a:t>
            </a:r>
          </a:p>
          <a:p>
            <a:pPr algn="just"/>
            <a:r>
              <a:rPr lang="vi-VN" sz="2200" dirty="0">
                <a:latin typeface="+mj-lt"/>
              </a:rPr>
              <a:t>        Hằng năm, cứ vào cuối thu, lá ngoài đường rụng nhiều, lòng tôi lại nao nức những kỉ niệm mơn man của buổi tựu trường. Tôi quên thế nào được những cảm giác trong sáng ấy nảy nở trong lòng tôi như mấy cánh hoa tươi mỉm cười giữa bầu trời quang đãng.</a:t>
            </a:r>
          </a:p>
          <a:p>
            <a:pPr algn="just"/>
            <a:r>
              <a:rPr lang="vi-VN" sz="2200" dirty="0">
                <a:latin typeface="+mj-lt"/>
              </a:rPr>
              <a:t>        Buổi mai hôm ấy, một buổi mai đầy sương thu và gió </a:t>
            </a:r>
            <a:r>
              <a:rPr lang="vi-VN" sz="2200" dirty="0" smtClean="0">
                <a:latin typeface="+mj-lt"/>
              </a:rPr>
              <a:t>lạnh</a:t>
            </a:r>
            <a:r>
              <a:rPr lang="en-US" sz="2200" dirty="0" smtClean="0">
                <a:latin typeface="+mj-lt"/>
              </a:rPr>
              <a:t>, </a:t>
            </a:r>
            <a:r>
              <a:rPr lang="en-US" sz="2200" dirty="0" smtClean="0">
                <a:latin typeface="Times New Roman" pitchFamily="18" charset="0"/>
                <a:cs typeface="Times New Roman" pitchFamily="18" charset="0"/>
              </a:rPr>
              <a:t>m</a:t>
            </a:r>
            <a:r>
              <a:rPr lang="vi-VN" sz="2200" dirty="0" smtClean="0">
                <a:latin typeface="+mj-lt"/>
              </a:rPr>
              <a:t>ẹ </a:t>
            </a:r>
            <a:r>
              <a:rPr lang="vi-VN" sz="2200" dirty="0">
                <a:latin typeface="+mj-lt"/>
              </a:rPr>
              <a:t>tôi âu yếm nắm tay tôi dẫn đi trên con đường làng dài và hẹp. Con đường này tôi đã quen đi lại lắm lần, nhưng lần này tự nhiên thấy lạ. Cảnh vật xung quanh tôi đang có sự thay đổi lớn: hôm nay tôi đi học.</a:t>
            </a:r>
          </a:p>
          <a:p>
            <a:pPr algn="just"/>
            <a:r>
              <a:rPr lang="vi-VN" sz="2200" dirty="0">
                <a:latin typeface="+mj-lt"/>
              </a:rPr>
              <a:t>        Cũng như tôi, mấy học trò mới bỡ ngỡ đứng nép bên người thân, chỉ dám đi từng bước nhẹ. Họ như con chim nhìn quãng trời rộng muốn bay, nhưng còn ngập ngừng e sợ. Họ thèm vụng và ước ao thầm được như những người học trò cũ, biết lớp, biết thầy để khỏi phải rụt rè trong cảnh lạ</a:t>
            </a:r>
            <a:r>
              <a:rPr lang="vi-VN" sz="2200" dirty="0" smtClean="0">
                <a:latin typeface="+mj-lt"/>
              </a:rPr>
              <a:t>.</a:t>
            </a:r>
            <a:endParaRPr lang="vi-VN" sz="2200" dirty="0">
              <a:latin typeface="+mj-lt"/>
            </a:endParaRPr>
          </a:p>
        </p:txBody>
      </p:sp>
      <p:sp>
        <p:nvSpPr>
          <p:cNvPr id="3" name="Rectangle 2"/>
          <p:cNvSpPr/>
          <p:nvPr/>
        </p:nvSpPr>
        <p:spPr>
          <a:xfrm>
            <a:off x="5436179" y="4738253"/>
            <a:ext cx="2408032" cy="400110"/>
          </a:xfrm>
          <a:prstGeom prst="rect">
            <a:avLst/>
          </a:prstGeom>
        </p:spPr>
        <p:txBody>
          <a:bodyPr wrap="none">
            <a:spAutoFit/>
          </a:bodyPr>
          <a:lstStyle/>
          <a:p>
            <a:pPr algn="r"/>
            <a:r>
              <a:rPr lang="vi-VN" sz="2000" b="1" i="1" dirty="0">
                <a:latin typeface="+mj-lt"/>
              </a:rPr>
              <a:t>Theo THANH TỊNH</a:t>
            </a:r>
          </a:p>
        </p:txBody>
      </p:sp>
    </p:spTree>
    <p:extLst>
      <p:ext uri="{BB962C8B-B14F-4D97-AF65-F5344CB8AC3E}">
        <p14:creationId xmlns:p14="http://schemas.microsoft.com/office/powerpoint/2010/main" val="2323231040"/>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13708" y="41593"/>
            <a:ext cx="8085762" cy="4924425"/>
          </a:xfrm>
          <a:prstGeom prst="rect">
            <a:avLst/>
          </a:prstGeom>
        </p:spPr>
        <p:txBody>
          <a:bodyPr wrap="square">
            <a:spAutoFit/>
          </a:bodyPr>
          <a:lstStyle/>
          <a:p>
            <a:pPr algn="ctr"/>
            <a:r>
              <a:rPr lang="vi-VN" sz="2800" b="1" dirty="0">
                <a:solidFill>
                  <a:srgbClr val="FF0000"/>
                </a:solidFill>
                <a:latin typeface="+mj-lt"/>
              </a:rPr>
              <a:t>Nhớ lại buổi đầu đi học</a:t>
            </a:r>
          </a:p>
          <a:p>
            <a:pPr algn="just"/>
            <a:r>
              <a:rPr lang="vi-VN" sz="2200" dirty="0">
                <a:latin typeface="+mj-lt"/>
              </a:rPr>
              <a:t>        </a:t>
            </a:r>
            <a:r>
              <a:rPr lang="vi-VN" sz="2200" dirty="0">
                <a:solidFill>
                  <a:schemeClr val="accent1">
                    <a:lumMod val="75000"/>
                  </a:schemeClr>
                </a:solidFill>
                <a:latin typeface="+mj-lt"/>
              </a:rPr>
              <a:t>Hằng năm, cứ vào cuối thu, lá ngoài đường rụng nhiều, lòng tôi lại nao nức những kỉ niệm mơn man của buổi tựu trường. Tôi quên thế nào được những cảm giác trong sáng ấy nảy nở trong lòng tôi như mấy cánh hoa tươi mỉm cười giữa bầu trời quang đãng.</a:t>
            </a:r>
          </a:p>
          <a:p>
            <a:pPr algn="just"/>
            <a:r>
              <a:rPr lang="vi-VN" sz="2200" dirty="0">
                <a:latin typeface="+mj-lt"/>
              </a:rPr>
              <a:t>        </a:t>
            </a:r>
            <a:r>
              <a:rPr lang="vi-VN" sz="2200" dirty="0">
                <a:solidFill>
                  <a:srgbClr val="C00000"/>
                </a:solidFill>
                <a:latin typeface="+mj-lt"/>
              </a:rPr>
              <a:t>Buổi mai hôm ấy, một buổi mai đầy sương thu và gió </a:t>
            </a:r>
            <a:r>
              <a:rPr lang="vi-VN" sz="2200" dirty="0" smtClean="0">
                <a:solidFill>
                  <a:srgbClr val="C00000"/>
                </a:solidFill>
                <a:latin typeface="+mj-lt"/>
              </a:rPr>
              <a:t>lạnh</a:t>
            </a:r>
            <a:r>
              <a:rPr lang="en-US" sz="2200" dirty="0" smtClean="0">
                <a:solidFill>
                  <a:srgbClr val="C00000"/>
                </a:solidFill>
                <a:latin typeface="+mj-lt"/>
              </a:rPr>
              <a:t>, </a:t>
            </a:r>
            <a:r>
              <a:rPr lang="en-US" sz="2200" dirty="0" smtClean="0">
                <a:solidFill>
                  <a:srgbClr val="C00000"/>
                </a:solidFill>
                <a:latin typeface="Times New Roman" pitchFamily="18" charset="0"/>
                <a:cs typeface="Times New Roman" pitchFamily="18" charset="0"/>
              </a:rPr>
              <a:t>m</a:t>
            </a:r>
            <a:r>
              <a:rPr lang="vi-VN" sz="2200" dirty="0" smtClean="0">
                <a:solidFill>
                  <a:srgbClr val="C00000"/>
                </a:solidFill>
                <a:latin typeface="+mj-lt"/>
              </a:rPr>
              <a:t>ẹ </a:t>
            </a:r>
            <a:r>
              <a:rPr lang="vi-VN" sz="2200" dirty="0">
                <a:solidFill>
                  <a:srgbClr val="C00000"/>
                </a:solidFill>
                <a:latin typeface="+mj-lt"/>
              </a:rPr>
              <a:t>tôi âu yếm nắm tay tôi dẫn đi trên con đường làng dài và hẹp. Con đường này tôi đã quen đi lại lắm lần, nhưng lần này tự nhiên thấy lạ. Cảnh vật xung quanh tôi đang có sự thay đổi lớn: hôm nay tôi đi học.</a:t>
            </a:r>
          </a:p>
          <a:p>
            <a:pPr algn="just"/>
            <a:r>
              <a:rPr lang="vi-VN" sz="2200" dirty="0">
                <a:latin typeface="+mj-lt"/>
              </a:rPr>
              <a:t>        Cũng như tôi, mấy học trò mới bỡ ngỡ đứng nép bên người thân, chỉ dám đi từng bước nhẹ. Họ như con chim nhìn quãng trời rộng muốn bay, nhưng còn ngập ngừng e sợ. Họ thèm vụng và ước ao thầm được như những người học trò cũ, biết lớp, biết thầy để khỏi phải rụt rè trong cảnh lạ</a:t>
            </a:r>
            <a:r>
              <a:rPr lang="vi-VN" sz="2200" dirty="0" smtClean="0">
                <a:latin typeface="+mj-lt"/>
              </a:rPr>
              <a:t>.</a:t>
            </a:r>
            <a:endParaRPr lang="vi-VN" sz="2200" dirty="0">
              <a:latin typeface="+mj-lt"/>
            </a:endParaRPr>
          </a:p>
        </p:txBody>
      </p:sp>
      <p:sp>
        <p:nvSpPr>
          <p:cNvPr id="3" name="Rectangle 2"/>
          <p:cNvSpPr/>
          <p:nvPr/>
        </p:nvSpPr>
        <p:spPr>
          <a:xfrm>
            <a:off x="5436179" y="4738253"/>
            <a:ext cx="2408032" cy="400110"/>
          </a:xfrm>
          <a:prstGeom prst="rect">
            <a:avLst/>
          </a:prstGeom>
        </p:spPr>
        <p:txBody>
          <a:bodyPr wrap="none">
            <a:spAutoFit/>
          </a:bodyPr>
          <a:lstStyle/>
          <a:p>
            <a:pPr algn="r"/>
            <a:r>
              <a:rPr lang="vi-VN" sz="2000" b="1" i="1" dirty="0">
                <a:latin typeface="+mj-lt"/>
              </a:rPr>
              <a:t>Theo THANH TỊNH</a:t>
            </a:r>
          </a:p>
        </p:txBody>
      </p:sp>
    </p:spTree>
    <p:extLst>
      <p:ext uri="{BB962C8B-B14F-4D97-AF65-F5344CB8AC3E}">
        <p14:creationId xmlns:p14="http://schemas.microsoft.com/office/powerpoint/2010/main" val="35078871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13708" y="41593"/>
            <a:ext cx="8085762" cy="4924425"/>
          </a:xfrm>
          <a:prstGeom prst="rect">
            <a:avLst/>
          </a:prstGeom>
        </p:spPr>
        <p:txBody>
          <a:bodyPr wrap="square">
            <a:spAutoFit/>
          </a:bodyPr>
          <a:lstStyle/>
          <a:p>
            <a:pPr algn="ctr"/>
            <a:r>
              <a:rPr lang="vi-VN" sz="2800" b="1" dirty="0">
                <a:solidFill>
                  <a:srgbClr val="FF0000"/>
                </a:solidFill>
                <a:latin typeface="+mj-lt"/>
              </a:rPr>
              <a:t>Nhớ lại buổi đầu đi học</a:t>
            </a:r>
          </a:p>
          <a:p>
            <a:pPr algn="just"/>
            <a:r>
              <a:rPr lang="vi-VN" sz="2200" dirty="0">
                <a:latin typeface="+mj-lt"/>
              </a:rPr>
              <a:t>        Hằng năm, cứ vào cuối thu, lá ngoài đường rụng nhiều, lòng tôi lại nao nức những kỉ niệm mơn man của buổi tựu trường. Tôi quên thế nào được những cảm giác trong sáng ấy nảy nở trong lòng tôi như mấy cánh hoa tươi mỉm cười giữa bầu trời quang đãng.</a:t>
            </a:r>
          </a:p>
          <a:p>
            <a:pPr algn="just"/>
            <a:r>
              <a:rPr lang="vi-VN" sz="2200" dirty="0">
                <a:latin typeface="+mj-lt"/>
              </a:rPr>
              <a:t>        Buổi mai hôm ấy, một buổi mai đầy sương thu và gió </a:t>
            </a:r>
            <a:r>
              <a:rPr lang="vi-VN" sz="2200" dirty="0" smtClean="0">
                <a:latin typeface="+mj-lt"/>
              </a:rPr>
              <a:t>lạnh</a:t>
            </a:r>
            <a:r>
              <a:rPr lang="en-US" sz="2200" dirty="0" smtClean="0">
                <a:latin typeface="+mj-lt"/>
              </a:rPr>
              <a:t>, </a:t>
            </a:r>
            <a:r>
              <a:rPr lang="en-US" sz="2200" dirty="0" smtClean="0">
                <a:latin typeface="Times New Roman" pitchFamily="18" charset="0"/>
                <a:cs typeface="Times New Roman" pitchFamily="18" charset="0"/>
              </a:rPr>
              <a:t>m</a:t>
            </a:r>
            <a:r>
              <a:rPr lang="vi-VN" sz="2200" dirty="0" smtClean="0">
                <a:latin typeface="+mj-lt"/>
              </a:rPr>
              <a:t>ẹ </a:t>
            </a:r>
            <a:r>
              <a:rPr lang="vi-VN" sz="2200" dirty="0">
                <a:latin typeface="+mj-lt"/>
              </a:rPr>
              <a:t>tôi âu yếm nắm tay tôi dẫn đi trên con đường làng dài và hẹp. Con đường này tôi đã quen đi lại lắm lần, nhưng lần này tự nhiên thấy lạ. Cảnh vật xung quanh tôi đang có sự thay đổi lớn: hôm nay tôi đi học.</a:t>
            </a:r>
          </a:p>
          <a:p>
            <a:pPr algn="just"/>
            <a:r>
              <a:rPr lang="vi-VN" sz="2200" dirty="0">
                <a:latin typeface="+mj-lt"/>
              </a:rPr>
              <a:t>        Cũng như tôi, mấy học trò mới bỡ ngỡ đứng nép bên người thân, chỉ dám đi từng bước nhẹ. Họ như con chim nhìn quãng trời rộng muốn bay, nhưng còn ngập ngừng e sợ. Họ thèm vụng và ước ao thầm được như những người học trò cũ, biết lớp, biết thầy để khỏi phải rụt rè trong cảnh lạ</a:t>
            </a:r>
            <a:r>
              <a:rPr lang="vi-VN" sz="2200" dirty="0" smtClean="0">
                <a:latin typeface="+mj-lt"/>
              </a:rPr>
              <a:t>.</a:t>
            </a:r>
            <a:endParaRPr lang="vi-VN" sz="2200" dirty="0">
              <a:latin typeface="+mj-lt"/>
            </a:endParaRPr>
          </a:p>
        </p:txBody>
      </p:sp>
      <p:sp>
        <p:nvSpPr>
          <p:cNvPr id="3" name="Rectangle 2"/>
          <p:cNvSpPr/>
          <p:nvPr/>
        </p:nvSpPr>
        <p:spPr>
          <a:xfrm>
            <a:off x="5436179" y="4738253"/>
            <a:ext cx="2408032" cy="400110"/>
          </a:xfrm>
          <a:prstGeom prst="rect">
            <a:avLst/>
          </a:prstGeom>
        </p:spPr>
        <p:txBody>
          <a:bodyPr wrap="none">
            <a:spAutoFit/>
          </a:bodyPr>
          <a:lstStyle/>
          <a:p>
            <a:pPr algn="r"/>
            <a:r>
              <a:rPr lang="vi-VN" sz="2000" b="1" i="1" dirty="0">
                <a:latin typeface="+mj-lt"/>
              </a:rPr>
              <a:t>Theo THANH TỊNH</a:t>
            </a:r>
          </a:p>
        </p:txBody>
      </p:sp>
    </p:spTree>
    <p:extLst>
      <p:ext uri="{BB962C8B-B14F-4D97-AF65-F5344CB8AC3E}">
        <p14:creationId xmlns:p14="http://schemas.microsoft.com/office/powerpoint/2010/main" val="251458294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219" y="137160"/>
            <a:ext cx="8672732" cy="48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Calibri"/>
            </a:endParaRPr>
          </a:p>
        </p:txBody>
      </p:sp>
      <p:pic>
        <p:nvPicPr>
          <p:cNvPr id="11" name="图片 3">
            <a:extLst>
              <a:ext uri="{FF2B5EF4-FFF2-40B4-BE49-F238E27FC236}">
                <a16:creationId xmlns:a16="http://schemas.microsoft.com/office/drawing/2014/main" id="{DE458AC2-4583-44FE-9294-A07F0C88D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117" y="0"/>
            <a:ext cx="8202225" cy="5143500"/>
          </a:xfrm>
          <a:prstGeom prst="rect">
            <a:avLst/>
          </a:prstGeom>
        </p:spPr>
      </p:pic>
      <p:pic>
        <p:nvPicPr>
          <p:cNvPr id="12" name="图片 5">
            <a:extLst>
              <a:ext uri="{FF2B5EF4-FFF2-40B4-BE49-F238E27FC236}">
                <a16:creationId xmlns:a16="http://schemas.microsoft.com/office/drawing/2014/main" id="{60932D90-BF1F-46A3-A430-FC72715840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75" t="9789" r="12468"/>
          <a:stretch/>
        </p:blipFill>
        <p:spPr>
          <a:xfrm>
            <a:off x="6440478" y="2343150"/>
            <a:ext cx="3165586" cy="2937510"/>
          </a:xfrm>
          <a:prstGeom prst="rect">
            <a:avLst/>
          </a:prstGeom>
        </p:spPr>
      </p:pic>
      <p:sp>
        <p:nvSpPr>
          <p:cNvPr id="3" name="TextBox 2"/>
          <p:cNvSpPr txBox="1"/>
          <p:nvPr/>
        </p:nvSpPr>
        <p:spPr>
          <a:xfrm>
            <a:off x="925666" y="1880171"/>
            <a:ext cx="5269651" cy="1200329"/>
          </a:xfrm>
          <a:prstGeom prst="rect">
            <a:avLst/>
          </a:prstGeom>
          <a:noFill/>
        </p:spPr>
        <p:txBody>
          <a:bodyPr wrap="square" rtlCol="0">
            <a:spAutoFit/>
          </a:bodyPr>
          <a:lstStyle/>
          <a:p>
            <a:pPr defTabSz="342900">
              <a:buClrTx/>
            </a:pPr>
            <a:r>
              <a:rPr lang="en-US" sz="7200" b="1" kern="1200" dirty="0" err="1">
                <a:solidFill>
                  <a:srgbClr val="FF0000"/>
                </a:solidFill>
                <a:latin typeface="Times New Roman" panose="02020603050405020304" pitchFamily="18" charset="0"/>
                <a:ea typeface="+mn-ea"/>
                <a:cs typeface="Times New Roman" panose="02020603050405020304" pitchFamily="18" charset="0"/>
              </a:rPr>
              <a:t>Tìm</a:t>
            </a:r>
            <a:r>
              <a:rPr lang="en-US" sz="7200" b="1" kern="1200" dirty="0">
                <a:solidFill>
                  <a:srgbClr val="FF0000"/>
                </a:solidFill>
                <a:latin typeface="Times New Roman" panose="02020603050405020304" pitchFamily="18" charset="0"/>
                <a:ea typeface="+mn-ea"/>
                <a:cs typeface="Times New Roman" panose="02020603050405020304" pitchFamily="18" charset="0"/>
              </a:rPr>
              <a:t> </a:t>
            </a:r>
            <a:r>
              <a:rPr lang="en-US" sz="7200" b="1" kern="1200" dirty="0" err="1">
                <a:solidFill>
                  <a:srgbClr val="FF0000"/>
                </a:solidFill>
                <a:latin typeface="Times New Roman" panose="02020603050405020304" pitchFamily="18" charset="0"/>
                <a:ea typeface="+mn-ea"/>
                <a:cs typeface="Times New Roman" panose="02020603050405020304" pitchFamily="18" charset="0"/>
              </a:rPr>
              <a:t>hiểu</a:t>
            </a:r>
            <a:r>
              <a:rPr lang="en-US" sz="7200" b="1" kern="1200" dirty="0">
                <a:solidFill>
                  <a:srgbClr val="FF0000"/>
                </a:solidFill>
                <a:latin typeface="Times New Roman" panose="02020603050405020304" pitchFamily="18" charset="0"/>
                <a:ea typeface="+mn-ea"/>
                <a:cs typeface="Times New Roman" panose="02020603050405020304" pitchFamily="18" charset="0"/>
              </a:rPr>
              <a:t> </a:t>
            </a:r>
            <a:r>
              <a:rPr lang="en-US" sz="7200" b="1" kern="1200" dirty="0" err="1">
                <a:solidFill>
                  <a:srgbClr val="FF0000"/>
                </a:solidFill>
                <a:latin typeface="Times New Roman" panose="02020603050405020304" pitchFamily="18" charset="0"/>
                <a:ea typeface="+mn-ea"/>
                <a:cs typeface="Times New Roman" panose="02020603050405020304" pitchFamily="18" charset="0"/>
              </a:rPr>
              <a:t>bài</a:t>
            </a:r>
            <a:endParaRPr lang="en-US" sz="7200" b="1" kern="1200" dirty="0">
              <a:solidFill>
                <a:srgbClr val="FF000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265145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219" y="137160"/>
            <a:ext cx="8672732" cy="48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lgn="just">
              <a:lnSpc>
                <a:spcPct val="107000"/>
              </a:lnSpc>
              <a:spcAft>
                <a:spcPts val="600"/>
              </a:spcAft>
            </a:pPr>
            <a:endParaRPr lang="en-US" sz="24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2" name="图片 5">
            <a:extLst>
              <a:ext uri="{FF2B5EF4-FFF2-40B4-BE49-F238E27FC236}">
                <a16:creationId xmlns:a16="http://schemas.microsoft.com/office/drawing/2014/main" id="{60932D90-BF1F-46A3-A430-FC72715840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75" t="9789" r="12468"/>
          <a:stretch/>
        </p:blipFill>
        <p:spPr>
          <a:xfrm>
            <a:off x="6440478" y="2343150"/>
            <a:ext cx="3165586" cy="2937510"/>
          </a:xfrm>
          <a:prstGeom prst="rect">
            <a:avLst/>
          </a:prstGeom>
        </p:spPr>
      </p:pic>
      <p:sp>
        <p:nvSpPr>
          <p:cNvPr id="2" name="TextBox 1"/>
          <p:cNvSpPr txBox="1"/>
          <p:nvPr/>
        </p:nvSpPr>
        <p:spPr>
          <a:xfrm>
            <a:off x="581891" y="720436"/>
            <a:ext cx="7980218" cy="1077218"/>
          </a:xfrm>
          <a:prstGeom prst="rect">
            <a:avLst/>
          </a:prstGeom>
          <a:noFill/>
        </p:spPr>
        <p:txBody>
          <a:bodyPr wrap="square" rtlCol="0">
            <a:spAutoFit/>
          </a:bodyPr>
          <a:lstStyle/>
          <a:p>
            <a:pPr algn="just"/>
            <a:r>
              <a:rPr lang="en-US" sz="3200" b="1" dirty="0" smtClean="0">
                <a:solidFill>
                  <a:srgbClr val="C00000"/>
                </a:solidFill>
                <a:latin typeface="Times New Roman" pitchFamily="18" charset="0"/>
                <a:cs typeface="Times New Roman" pitchFamily="18" charset="0"/>
              </a:rPr>
              <a:t>1. </a:t>
            </a:r>
            <a:r>
              <a:rPr lang="en-US" sz="3200" b="1" dirty="0" err="1" smtClean="0">
                <a:solidFill>
                  <a:srgbClr val="C00000"/>
                </a:solidFill>
                <a:latin typeface="Times New Roman" pitchFamily="18" charset="0"/>
                <a:cs typeface="Times New Roman" pitchFamily="18" charset="0"/>
              </a:rPr>
              <a:t>Điều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gì</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gợi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tác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giả</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nhớ</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những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kỉ</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niệm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của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buổi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tựu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trường</a:t>
            </a:r>
            <a:r>
              <a:rPr lang="en-US" sz="3200" b="1" dirty="0" smtClean="0">
                <a:solidFill>
                  <a:srgbClr val="C00000"/>
                </a:solidFill>
                <a:latin typeface="Times New Roman" pitchFamily="18" charset="0"/>
                <a:cs typeface="Times New Roman" pitchFamily="18" charset="0"/>
              </a:rPr>
              <a:t>?</a:t>
            </a:r>
            <a:endParaRPr lang="en-US" sz="3200" b="1" dirty="0">
              <a:solidFill>
                <a:srgbClr val="C00000"/>
              </a:solidFill>
              <a:latin typeface="Times New Roman" pitchFamily="18" charset="0"/>
              <a:cs typeface="Times New Roman" pitchFamily="18" charset="0"/>
            </a:endParaRPr>
          </a:p>
        </p:txBody>
      </p:sp>
      <p:sp>
        <p:nvSpPr>
          <p:cNvPr id="4" name="TextBox 3"/>
          <p:cNvSpPr txBox="1"/>
          <p:nvPr/>
        </p:nvSpPr>
        <p:spPr>
          <a:xfrm>
            <a:off x="581891" y="1771526"/>
            <a:ext cx="7980218" cy="954107"/>
          </a:xfrm>
          <a:prstGeom prst="rect">
            <a:avLst/>
          </a:prstGeom>
          <a:noFill/>
        </p:spPr>
        <p:txBody>
          <a:bodyPr wrap="square" rtlCol="0">
            <a:spAutoFit/>
          </a:bodyPr>
          <a:lstStyle/>
          <a:p>
            <a:r>
              <a:rPr lang="en-US" sz="2800" b="1" dirty="0" smtClean="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smtClean="0">
                <a:solidFill>
                  <a:srgbClr val="0070C0"/>
                </a:solidFill>
                <a:latin typeface="Times New Roman" panose="02020603050405020304" pitchFamily="18" charset="0"/>
                <a:ea typeface="SimSun" panose="02010600030101010101" pitchFamily="2" charset="-122"/>
                <a:cs typeface="Times New Roman" panose="02020603050405020304" pitchFamily="18" charset="0"/>
              </a:rPr>
              <a:t>Vào</a:t>
            </a:r>
            <a:r>
              <a:rPr lang="en-US" sz="2800" b="1" dirty="0" smtClean="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ngày</a:t>
            </a:r>
            <a:r>
              <a:rPr lang="en-US"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cuối</a:t>
            </a:r>
            <a:r>
              <a:rPr lang="en-US"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thu</a:t>
            </a:r>
            <a:r>
              <a:rPr lang="en-US"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lá</a:t>
            </a:r>
            <a:r>
              <a:rPr lang="en-US"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ngoài</a:t>
            </a:r>
            <a:r>
              <a:rPr lang="en-US"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đường</a:t>
            </a:r>
            <a:r>
              <a:rPr lang="en-US"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rụng</a:t>
            </a:r>
            <a:r>
              <a:rPr lang="en-US"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0070C0"/>
                </a:solidFill>
                <a:latin typeface="Times New Roman" panose="02020603050405020304" pitchFamily="18" charset="0"/>
                <a:ea typeface="SimSun" panose="02010600030101010101" pitchFamily="2" charset="-122"/>
                <a:cs typeface="Times New Roman" panose="02020603050405020304" pitchFamily="18" charset="0"/>
              </a:rPr>
              <a:t>nhiều</a:t>
            </a:r>
            <a:r>
              <a:rPr lang="en-US" sz="2800" b="1" dirty="0" smtClean="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lang="en-US"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007356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219" y="137160"/>
            <a:ext cx="8672732" cy="48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lgn="just">
              <a:lnSpc>
                <a:spcPct val="107000"/>
              </a:lnSpc>
              <a:spcAft>
                <a:spcPts val="600"/>
              </a:spcAft>
            </a:pPr>
            <a:endParaRPr lang="en-US" sz="24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2" name="图片 5">
            <a:extLst>
              <a:ext uri="{FF2B5EF4-FFF2-40B4-BE49-F238E27FC236}">
                <a16:creationId xmlns:a16="http://schemas.microsoft.com/office/drawing/2014/main" id="{60932D90-BF1F-46A3-A430-FC72715840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75" t="9789" r="12468"/>
          <a:stretch/>
        </p:blipFill>
        <p:spPr>
          <a:xfrm>
            <a:off x="6440478" y="2343150"/>
            <a:ext cx="3165586" cy="2937510"/>
          </a:xfrm>
          <a:prstGeom prst="rect">
            <a:avLst/>
          </a:prstGeom>
        </p:spPr>
      </p:pic>
      <p:sp>
        <p:nvSpPr>
          <p:cNvPr id="2" name="TextBox 1"/>
          <p:cNvSpPr txBox="1"/>
          <p:nvPr/>
        </p:nvSpPr>
        <p:spPr>
          <a:xfrm>
            <a:off x="581891" y="720436"/>
            <a:ext cx="7980218" cy="1077218"/>
          </a:xfrm>
          <a:prstGeom prst="rect">
            <a:avLst/>
          </a:prstGeom>
          <a:noFill/>
        </p:spPr>
        <p:txBody>
          <a:bodyPr wrap="square" rtlCol="0">
            <a:spAutoFit/>
          </a:bodyPr>
          <a:lstStyle/>
          <a:p>
            <a:pPr algn="just"/>
            <a:r>
              <a:rPr lang="vi-VN" sz="3200" b="1" dirty="0" smtClean="0">
                <a:solidFill>
                  <a:srgbClr val="C00000"/>
                </a:solidFill>
                <a:latin typeface="Times New Roman" pitchFamily="18" charset="0"/>
                <a:cs typeface="Times New Roman" pitchFamily="18" charset="0"/>
              </a:rPr>
              <a:t>2</a:t>
            </a:r>
            <a:r>
              <a:rPr lang="en-US" sz="3200" b="1" dirty="0" smtClean="0">
                <a:solidFill>
                  <a:srgbClr val="C00000"/>
                </a:solidFill>
                <a:latin typeface="Times New Roman" pitchFamily="18" charset="0"/>
                <a:cs typeface="Times New Roman" pitchFamily="18" charset="0"/>
              </a:rPr>
              <a:t>. </a:t>
            </a:r>
            <a:r>
              <a:rPr lang="vi-VN" sz="3200" b="1" dirty="0" smtClean="0">
                <a:solidFill>
                  <a:srgbClr val="C00000"/>
                </a:solidFill>
                <a:latin typeface="Times New Roman" pitchFamily="18" charset="0"/>
                <a:cs typeface="Times New Roman" pitchFamily="18" charset="0"/>
              </a:rPr>
              <a:t>Buổi </a:t>
            </a:r>
            <a:r>
              <a:rPr lang="vi-VN" sz="3200" b="1" dirty="0">
                <a:solidFill>
                  <a:srgbClr val="C00000"/>
                </a:solidFill>
                <a:latin typeface="Times New Roman" pitchFamily="18" charset="0"/>
                <a:cs typeface="Times New Roman" pitchFamily="18" charset="0"/>
              </a:rPr>
              <a:t>sáng đầu tiên tác giả tới trường, thời tiết ra sao?</a:t>
            </a:r>
          </a:p>
        </p:txBody>
      </p:sp>
      <p:sp>
        <p:nvSpPr>
          <p:cNvPr id="4" name="TextBox 3"/>
          <p:cNvSpPr txBox="1"/>
          <p:nvPr/>
        </p:nvSpPr>
        <p:spPr>
          <a:xfrm>
            <a:off x="581891" y="1771526"/>
            <a:ext cx="7980218" cy="954107"/>
          </a:xfrm>
          <a:prstGeom prst="rect">
            <a:avLst/>
          </a:prstGeom>
          <a:noFill/>
        </p:spPr>
        <p:txBody>
          <a:bodyPr wrap="square" rtlCol="0">
            <a:spAutoFit/>
          </a:bodyPr>
          <a:lstStyle/>
          <a:p>
            <a:r>
              <a:rPr lang="en-US" sz="2800" b="1" dirty="0" smtClean="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vi-VN"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Buổi sớm đầy sương thu và gió lạnh.</a:t>
            </a:r>
          </a:p>
          <a:p>
            <a:endParaRPr lang="en-US"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79310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219" y="137160"/>
            <a:ext cx="8672732" cy="48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lgn="just">
              <a:lnSpc>
                <a:spcPct val="107000"/>
              </a:lnSpc>
              <a:spcAft>
                <a:spcPts val="600"/>
              </a:spcAft>
            </a:pPr>
            <a:endParaRPr lang="en-US" sz="24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2" name="图片 5">
            <a:extLst>
              <a:ext uri="{FF2B5EF4-FFF2-40B4-BE49-F238E27FC236}">
                <a16:creationId xmlns:a16="http://schemas.microsoft.com/office/drawing/2014/main" id="{60932D90-BF1F-46A3-A430-FC72715840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75" t="9789" r="12468"/>
          <a:stretch/>
        </p:blipFill>
        <p:spPr>
          <a:xfrm>
            <a:off x="6440478" y="2343150"/>
            <a:ext cx="3165586" cy="2937510"/>
          </a:xfrm>
          <a:prstGeom prst="rect">
            <a:avLst/>
          </a:prstGeom>
        </p:spPr>
      </p:pic>
      <p:sp>
        <p:nvSpPr>
          <p:cNvPr id="2" name="TextBox 1"/>
          <p:cNvSpPr txBox="1"/>
          <p:nvPr/>
        </p:nvSpPr>
        <p:spPr>
          <a:xfrm>
            <a:off x="581891" y="720436"/>
            <a:ext cx="7980218" cy="1077218"/>
          </a:xfrm>
          <a:prstGeom prst="rect">
            <a:avLst/>
          </a:prstGeom>
          <a:noFill/>
        </p:spPr>
        <p:txBody>
          <a:bodyPr wrap="square" rtlCol="0">
            <a:spAutoFit/>
          </a:bodyPr>
          <a:lstStyle/>
          <a:p>
            <a:pPr algn="just"/>
            <a:r>
              <a:rPr lang="vi-VN" sz="3200" b="1" dirty="0" smtClean="0">
                <a:solidFill>
                  <a:srgbClr val="C00000"/>
                </a:solidFill>
                <a:latin typeface="Times New Roman" pitchFamily="18" charset="0"/>
                <a:cs typeface="Times New Roman" pitchFamily="18" charset="0"/>
              </a:rPr>
              <a:t>3</a:t>
            </a:r>
            <a:r>
              <a:rPr lang="en-US" sz="3200" b="1" dirty="0" smtClean="0">
                <a:solidFill>
                  <a:srgbClr val="C00000"/>
                </a:solidFill>
                <a:latin typeface="Times New Roman" pitchFamily="18" charset="0"/>
                <a:cs typeface="Times New Roman" pitchFamily="18" charset="0"/>
              </a:rPr>
              <a:t>. </a:t>
            </a:r>
            <a:r>
              <a:rPr lang="vi-VN" sz="3200" b="1" dirty="0" smtClean="0">
                <a:solidFill>
                  <a:srgbClr val="C00000"/>
                </a:solidFill>
                <a:latin typeface="Times New Roman" pitchFamily="18" charset="0"/>
                <a:cs typeface="Times New Roman" pitchFamily="18" charset="0"/>
              </a:rPr>
              <a:t>Ai </a:t>
            </a:r>
            <a:r>
              <a:rPr lang="vi-VN" sz="3200" b="1" dirty="0">
                <a:solidFill>
                  <a:srgbClr val="C00000"/>
                </a:solidFill>
                <a:latin typeface="Times New Roman" pitchFamily="18" charset="0"/>
                <a:cs typeface="Times New Roman" pitchFamily="18" charset="0"/>
              </a:rPr>
              <a:t>đã đi cùng tác giả tới buổi tựu trường đầu tiên?</a:t>
            </a:r>
          </a:p>
        </p:txBody>
      </p:sp>
      <p:sp>
        <p:nvSpPr>
          <p:cNvPr id="4" name="TextBox 3"/>
          <p:cNvSpPr txBox="1"/>
          <p:nvPr/>
        </p:nvSpPr>
        <p:spPr>
          <a:xfrm>
            <a:off x="581891" y="1771526"/>
            <a:ext cx="7980218" cy="954107"/>
          </a:xfrm>
          <a:prstGeom prst="rect">
            <a:avLst/>
          </a:prstGeom>
          <a:noFill/>
        </p:spPr>
        <p:txBody>
          <a:bodyPr wrap="square" rtlCol="0">
            <a:spAutoFit/>
          </a:bodyPr>
          <a:lstStyle/>
          <a:p>
            <a:r>
              <a:rPr lang="en-US" sz="2800" b="1" dirty="0" smtClean="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vi-VN"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Người mẹ.</a:t>
            </a:r>
          </a:p>
          <a:p>
            <a:endParaRPr lang="en-US"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02340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7668975" y="1065575"/>
            <a:ext cx="1031008" cy="822965"/>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40"/>
          <p:cNvGrpSpPr/>
          <p:nvPr/>
        </p:nvGrpSpPr>
        <p:grpSpPr>
          <a:xfrm>
            <a:off x="322845" y="1399711"/>
            <a:ext cx="1941885" cy="2248761"/>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40"/>
          <p:cNvGrpSpPr/>
          <p:nvPr/>
        </p:nvGrpSpPr>
        <p:grpSpPr>
          <a:xfrm>
            <a:off x="6789213" y="1221136"/>
            <a:ext cx="2012471" cy="2391463"/>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40"/>
          <p:cNvSpPr/>
          <p:nvPr/>
        </p:nvSpPr>
        <p:spPr>
          <a:xfrm>
            <a:off x="490225" y="449803"/>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40"/>
          <p:cNvGrpSpPr/>
          <p:nvPr/>
        </p:nvGrpSpPr>
        <p:grpSpPr>
          <a:xfrm>
            <a:off x="10017" y="3538226"/>
            <a:ext cx="9144294" cy="1637222"/>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0"/>
          <p:cNvGrpSpPr/>
          <p:nvPr/>
        </p:nvGrpSpPr>
        <p:grpSpPr>
          <a:xfrm>
            <a:off x="3572117" y="2979944"/>
            <a:ext cx="1999791" cy="956170"/>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40">
            <a:hlinkClick r:id="rId3" action="ppaction://hlinksldjump"/>
          </p:cNvPr>
          <p:cNvSpPr/>
          <p:nvPr/>
        </p:nvSpPr>
        <p:spPr>
          <a:xfrm>
            <a:off x="3307914" y="3932654"/>
            <a:ext cx="2548500" cy="572700"/>
          </a:xfrm>
          <a:prstGeom prst="roundRect">
            <a:avLst>
              <a:gd name="adj" fmla="val 30219"/>
            </a:avLst>
          </a:prstGeom>
          <a:solidFill>
            <a:schemeClr val="lt2"/>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90" name="Google Shape;490;p40"/>
          <p:cNvSpPr/>
          <p:nvPr/>
        </p:nvSpPr>
        <p:spPr>
          <a:xfrm>
            <a:off x="6542212" y="3762350"/>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14225" y="3762361"/>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40"/>
          <p:cNvGrpSpPr/>
          <p:nvPr/>
        </p:nvGrpSpPr>
        <p:grpSpPr>
          <a:xfrm>
            <a:off x="6771113" y="2827500"/>
            <a:ext cx="1104150" cy="206535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40"/>
          <p:cNvGrpSpPr/>
          <p:nvPr/>
        </p:nvGrpSpPr>
        <p:grpSpPr>
          <a:xfrm>
            <a:off x="1349038" y="2666913"/>
            <a:ext cx="1114025" cy="2225925"/>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40"/>
          <p:cNvSpPr txBox="1">
            <a:spLocks noGrp="1"/>
          </p:cNvSpPr>
          <p:nvPr>
            <p:ph type="subTitle" idx="1"/>
          </p:nvPr>
        </p:nvSpPr>
        <p:spPr>
          <a:xfrm>
            <a:off x="3307914" y="3981705"/>
            <a:ext cx="2548499" cy="48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1" i="1" dirty="0" smtClean="0">
                <a:latin typeface="Times New Roman" panose="02020603050405020304" pitchFamily="18" charset="0"/>
                <a:cs typeface="Times New Roman" panose="02020603050405020304" pitchFamily="18" charset="0"/>
              </a:rPr>
              <a:t>Tiểu học </a:t>
            </a:r>
            <a:r>
              <a:rPr lang="vi-VN" sz="1600" b="1" i="1" dirty="0" smtClean="0">
                <a:latin typeface="Times New Roman" panose="02020603050405020304" pitchFamily="18" charset="0"/>
                <a:cs typeface="Times New Roman" panose="02020603050405020304" pitchFamily="18" charset="0"/>
              </a:rPr>
              <a:t>Lê Quý Đôn</a:t>
            </a:r>
            <a:endParaRPr sz="1600" b="1" i="1" dirty="0">
              <a:latin typeface="Times New Roman" panose="02020603050405020304" pitchFamily="18" charset="0"/>
              <a:cs typeface="Times New Roman" panose="02020603050405020304" pitchFamily="18" charset="0"/>
            </a:endParaRPr>
          </a:p>
        </p:txBody>
      </p:sp>
      <p:sp>
        <p:nvSpPr>
          <p:cNvPr id="613" name="Google Shape;613;p40"/>
          <p:cNvSpPr txBox="1">
            <a:spLocks noGrp="1"/>
          </p:cNvSpPr>
          <p:nvPr>
            <p:ph type="title"/>
          </p:nvPr>
        </p:nvSpPr>
        <p:spPr>
          <a:xfrm>
            <a:off x="2013149" y="563794"/>
            <a:ext cx="5119421" cy="18405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2800" b="1" u="sng" dirty="0">
                <a:latin typeface="Times New Roman" panose="02020603050405020304" pitchFamily="18" charset="0"/>
                <a:cs typeface="Times New Roman" panose="02020603050405020304" pitchFamily="18" charset="0"/>
              </a:rPr>
              <a:t>Tập đọc</a:t>
            </a:r>
            <a:r>
              <a:rPr lang="vi-VN" sz="3600" b="1" u="sng" dirty="0">
                <a:latin typeface="Times New Roman" panose="02020603050405020304" pitchFamily="18" charset="0"/>
                <a:cs typeface="Times New Roman" panose="02020603050405020304" pitchFamily="18" charset="0"/>
              </a:rPr>
              <a:t/>
            </a:r>
            <a:br>
              <a:rPr lang="vi-VN" sz="3600" b="1" u="sng" dirty="0">
                <a:latin typeface="Times New Roman" panose="02020603050405020304" pitchFamily="18" charset="0"/>
                <a:cs typeface="Times New Roman" panose="02020603050405020304" pitchFamily="18" charset="0"/>
              </a:rPr>
            </a:br>
            <a:r>
              <a:rPr lang="vi-VN" sz="3600" b="1" dirty="0">
                <a:solidFill>
                  <a:srgbClr val="FF0000"/>
                </a:solidFill>
                <a:latin typeface="Times New Roman" panose="02020603050405020304" pitchFamily="18" charset="0"/>
                <a:cs typeface="Times New Roman" panose="02020603050405020304" pitchFamily="18" charset="0"/>
              </a:rPr>
              <a:t>Nhớ lại buổi đầu đi học</a:t>
            </a:r>
          </a:p>
        </p:txBody>
      </p:sp>
      <p:sp>
        <p:nvSpPr>
          <p:cNvPr id="2" name="TextBox 1">
            <a:extLst>
              <a:ext uri="{FF2B5EF4-FFF2-40B4-BE49-F238E27FC236}">
                <a16:creationId xmlns:a16="http://schemas.microsoft.com/office/drawing/2014/main" id="{09D430F5-5868-7B4A-A209-EE759875CABC}"/>
              </a:ext>
            </a:extLst>
          </p:cNvPr>
          <p:cNvSpPr txBox="1"/>
          <p:nvPr/>
        </p:nvSpPr>
        <p:spPr>
          <a:xfrm>
            <a:off x="5357673" y="2178932"/>
            <a:ext cx="1882146" cy="400110"/>
          </a:xfrm>
          <a:prstGeom prst="rect">
            <a:avLst/>
          </a:prstGeom>
          <a:noFill/>
        </p:spPr>
        <p:txBody>
          <a:bodyPr wrap="square" rtlCol="0">
            <a:spAutoFit/>
          </a:bodyPr>
          <a:lstStyle/>
          <a:p>
            <a:r>
              <a:rPr lang="en-US" sz="2000" b="1" i="1" dirty="0" err="1">
                <a:solidFill>
                  <a:schemeClr val="accent3">
                    <a:lumMod val="50000"/>
                  </a:schemeClr>
                </a:solidFill>
                <a:latin typeface="Times New Roman" panose="02020603050405020304" pitchFamily="18" charset="0"/>
                <a:cs typeface="Times New Roman" panose="02020603050405020304" pitchFamily="18" charset="0"/>
              </a:rPr>
              <a:t>Thanh</a:t>
            </a:r>
            <a:r>
              <a:rPr lang="en-US" sz="2000" b="1" i="1" dirty="0">
                <a:solidFill>
                  <a:schemeClr val="accent3">
                    <a:lumMod val="50000"/>
                  </a:schemeClr>
                </a:solidFill>
                <a:latin typeface="Times New Roman" panose="02020603050405020304" pitchFamily="18" charset="0"/>
                <a:cs typeface="Times New Roman" panose="02020603050405020304" pitchFamily="18" charset="0"/>
              </a:rPr>
              <a:t> </a:t>
            </a:r>
            <a:r>
              <a:rPr lang="en-US" sz="2000" b="1" i="1" dirty="0" err="1">
                <a:solidFill>
                  <a:schemeClr val="accent3">
                    <a:lumMod val="50000"/>
                  </a:schemeClr>
                </a:solidFill>
                <a:latin typeface="Times New Roman" panose="02020603050405020304" pitchFamily="18" charset="0"/>
                <a:cs typeface="Times New Roman" panose="02020603050405020304" pitchFamily="18" charset="0"/>
              </a:rPr>
              <a:t>Tịnh</a:t>
            </a:r>
            <a:endParaRPr lang="en-US" sz="2000" b="1" i="1" dirty="0">
              <a:solidFill>
                <a:schemeClr val="accent3">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219" y="137160"/>
            <a:ext cx="8672732" cy="48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lgn="just">
              <a:lnSpc>
                <a:spcPct val="107000"/>
              </a:lnSpc>
              <a:spcAft>
                <a:spcPts val="600"/>
              </a:spcAft>
            </a:pPr>
            <a:endParaRPr lang="en-US" sz="24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2" name="图片 5">
            <a:extLst>
              <a:ext uri="{FF2B5EF4-FFF2-40B4-BE49-F238E27FC236}">
                <a16:creationId xmlns:a16="http://schemas.microsoft.com/office/drawing/2014/main" id="{60932D90-BF1F-46A3-A430-FC72715840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75" t="9789" r="12468"/>
          <a:stretch/>
        </p:blipFill>
        <p:spPr>
          <a:xfrm>
            <a:off x="6440478" y="2343150"/>
            <a:ext cx="3165586" cy="2937510"/>
          </a:xfrm>
          <a:prstGeom prst="rect">
            <a:avLst/>
          </a:prstGeom>
        </p:spPr>
      </p:pic>
      <p:sp>
        <p:nvSpPr>
          <p:cNvPr id="2" name="TextBox 1"/>
          <p:cNvSpPr txBox="1"/>
          <p:nvPr/>
        </p:nvSpPr>
        <p:spPr>
          <a:xfrm>
            <a:off x="581891" y="720436"/>
            <a:ext cx="7980218" cy="1077218"/>
          </a:xfrm>
          <a:prstGeom prst="rect">
            <a:avLst/>
          </a:prstGeom>
          <a:noFill/>
        </p:spPr>
        <p:txBody>
          <a:bodyPr wrap="square" rtlCol="0">
            <a:spAutoFit/>
          </a:bodyPr>
          <a:lstStyle/>
          <a:p>
            <a:pPr algn="just"/>
            <a:r>
              <a:rPr lang="vi-VN" sz="3200" b="1" dirty="0" smtClean="0">
                <a:solidFill>
                  <a:srgbClr val="C00000"/>
                </a:solidFill>
                <a:latin typeface="Times New Roman" pitchFamily="18" charset="0"/>
                <a:cs typeface="Times New Roman" pitchFamily="18" charset="0"/>
              </a:rPr>
              <a:t>4</a:t>
            </a:r>
            <a:r>
              <a:rPr lang="en-US" sz="3200" b="1" dirty="0" smtClean="0">
                <a:solidFill>
                  <a:srgbClr val="C00000"/>
                </a:solidFill>
                <a:latin typeface="Times New Roman" pitchFamily="18" charset="0"/>
                <a:cs typeface="Times New Roman" pitchFamily="18" charset="0"/>
              </a:rPr>
              <a:t>.</a:t>
            </a:r>
            <a:r>
              <a:rPr lang="vi-VN" sz="3200" b="1" dirty="0" smtClean="0">
                <a:solidFill>
                  <a:srgbClr val="C00000"/>
                </a:solidFill>
                <a:latin typeface="Times New Roman" pitchFamily="18" charset="0"/>
                <a:cs typeface="Times New Roman" pitchFamily="18" charset="0"/>
              </a:rPr>
              <a:t> </a:t>
            </a:r>
            <a:r>
              <a:rPr lang="vi-VN" sz="3200" b="1" dirty="0">
                <a:solidFill>
                  <a:srgbClr val="C00000"/>
                </a:solidFill>
                <a:latin typeface="Times New Roman" pitchFamily="18" charset="0"/>
                <a:cs typeface="Times New Roman" pitchFamily="18" charset="0"/>
              </a:rPr>
              <a:t>Cảnh vật xung quanh tác giả ngày hôm đó trông như thế nào?</a:t>
            </a:r>
          </a:p>
        </p:txBody>
      </p:sp>
      <p:sp>
        <p:nvSpPr>
          <p:cNvPr id="4" name="TextBox 3"/>
          <p:cNvSpPr txBox="1"/>
          <p:nvPr/>
        </p:nvSpPr>
        <p:spPr>
          <a:xfrm>
            <a:off x="581891" y="1771526"/>
            <a:ext cx="7980218" cy="954107"/>
          </a:xfrm>
          <a:prstGeom prst="rect">
            <a:avLst/>
          </a:prstGeom>
          <a:noFill/>
        </p:spPr>
        <p:txBody>
          <a:bodyPr wrap="square" rtlCol="0">
            <a:spAutoFit/>
          </a:bodyPr>
          <a:lstStyle/>
          <a:p>
            <a:r>
              <a:rPr lang="en-US" sz="2800" b="1" dirty="0" smtClean="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vi-VN"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Cảnh vật đang có sự thay đổi lớn.</a:t>
            </a:r>
          </a:p>
          <a:p>
            <a:endParaRPr lang="en-US"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211902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219" y="137160"/>
            <a:ext cx="8672732" cy="48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lgn="just">
              <a:lnSpc>
                <a:spcPct val="107000"/>
              </a:lnSpc>
              <a:spcAft>
                <a:spcPts val="600"/>
              </a:spcAft>
            </a:pPr>
            <a:endParaRPr lang="en-US" sz="24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2" name="图片 5">
            <a:extLst>
              <a:ext uri="{FF2B5EF4-FFF2-40B4-BE49-F238E27FC236}">
                <a16:creationId xmlns:a16="http://schemas.microsoft.com/office/drawing/2014/main" id="{60932D90-BF1F-46A3-A430-FC72715840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75" t="9789" r="12468"/>
          <a:stretch/>
        </p:blipFill>
        <p:spPr>
          <a:xfrm>
            <a:off x="6412773" y="2384715"/>
            <a:ext cx="3165586" cy="2937510"/>
          </a:xfrm>
          <a:prstGeom prst="rect">
            <a:avLst/>
          </a:prstGeom>
        </p:spPr>
      </p:pic>
      <p:sp>
        <p:nvSpPr>
          <p:cNvPr id="2" name="TextBox 1"/>
          <p:cNvSpPr txBox="1"/>
          <p:nvPr/>
        </p:nvSpPr>
        <p:spPr>
          <a:xfrm>
            <a:off x="581891" y="720436"/>
            <a:ext cx="7980218" cy="1077218"/>
          </a:xfrm>
          <a:prstGeom prst="rect">
            <a:avLst/>
          </a:prstGeom>
          <a:noFill/>
        </p:spPr>
        <p:txBody>
          <a:bodyPr wrap="square" rtlCol="0">
            <a:spAutoFit/>
          </a:bodyPr>
          <a:lstStyle/>
          <a:p>
            <a:pPr algn="just"/>
            <a:r>
              <a:rPr lang="vi-VN" sz="3200" b="1" dirty="0" smtClean="0">
                <a:solidFill>
                  <a:srgbClr val="C00000"/>
                </a:solidFill>
                <a:latin typeface="Times New Roman" pitchFamily="18" charset="0"/>
                <a:cs typeface="Times New Roman" pitchFamily="18" charset="0"/>
              </a:rPr>
              <a:t>5</a:t>
            </a:r>
            <a:r>
              <a:rPr lang="en-US" sz="3200" b="1" dirty="0" smtClean="0">
                <a:solidFill>
                  <a:srgbClr val="C00000"/>
                </a:solidFill>
                <a:latin typeface="Times New Roman" pitchFamily="18" charset="0"/>
                <a:cs typeface="Times New Roman" pitchFamily="18" charset="0"/>
              </a:rPr>
              <a:t>. </a:t>
            </a:r>
            <a:r>
              <a:rPr lang="vi-VN" sz="3200" b="1" dirty="0" smtClean="0">
                <a:solidFill>
                  <a:srgbClr val="C00000"/>
                </a:solidFill>
                <a:latin typeface="Times New Roman" pitchFamily="18" charset="0"/>
                <a:cs typeface="Times New Roman" pitchFamily="18" charset="0"/>
              </a:rPr>
              <a:t>Vì </a:t>
            </a:r>
            <a:r>
              <a:rPr lang="vi-VN" sz="3200" b="1" dirty="0">
                <a:solidFill>
                  <a:srgbClr val="C00000"/>
                </a:solidFill>
                <a:latin typeface="Times New Roman" pitchFamily="18" charset="0"/>
                <a:cs typeface="Times New Roman" pitchFamily="18" charset="0"/>
              </a:rPr>
              <a:t>sao tác giả thấy cảnh vật trở nên khác lạ? </a:t>
            </a:r>
          </a:p>
        </p:txBody>
      </p:sp>
      <p:sp>
        <p:nvSpPr>
          <p:cNvPr id="4" name="TextBox 3"/>
          <p:cNvSpPr txBox="1"/>
          <p:nvPr/>
        </p:nvSpPr>
        <p:spPr>
          <a:xfrm>
            <a:off x="581891" y="1771526"/>
            <a:ext cx="7980218" cy="1815882"/>
          </a:xfrm>
          <a:prstGeom prst="rect">
            <a:avLst/>
          </a:prstGeom>
          <a:noFill/>
        </p:spPr>
        <p:txBody>
          <a:bodyPr wrap="square" rtlCol="0">
            <a:spAutoFit/>
          </a:bodyPr>
          <a:lstStyle/>
          <a:p>
            <a:pPr algn="just"/>
            <a:r>
              <a:rPr lang="en-US" sz="2800" b="1" dirty="0" smtClean="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vi-VN"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Vì lần đầu trở thành học trò, trong lòng tác giả có cảm giác khác lạ khiến cho tác giả tưởng cảnh vật xung quanh trở nên khác lạ.</a:t>
            </a:r>
          </a:p>
          <a:p>
            <a:pPr algn="just"/>
            <a:endParaRPr lang="en-US"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632114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219" y="137160"/>
            <a:ext cx="8672732" cy="48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lgn="just">
              <a:lnSpc>
                <a:spcPct val="107000"/>
              </a:lnSpc>
              <a:spcAft>
                <a:spcPts val="600"/>
              </a:spcAft>
            </a:pPr>
            <a:endParaRPr lang="en-US" sz="24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2" name="图片 5">
            <a:extLst>
              <a:ext uri="{FF2B5EF4-FFF2-40B4-BE49-F238E27FC236}">
                <a16:creationId xmlns:a16="http://schemas.microsoft.com/office/drawing/2014/main" id="{60932D90-BF1F-46A3-A430-FC72715840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75" t="9789" r="12468"/>
          <a:stretch/>
        </p:blipFill>
        <p:spPr>
          <a:xfrm>
            <a:off x="6412773" y="2384715"/>
            <a:ext cx="3165586" cy="2937510"/>
          </a:xfrm>
          <a:prstGeom prst="rect">
            <a:avLst/>
          </a:prstGeom>
        </p:spPr>
      </p:pic>
      <p:sp>
        <p:nvSpPr>
          <p:cNvPr id="2" name="TextBox 1"/>
          <p:cNvSpPr txBox="1"/>
          <p:nvPr/>
        </p:nvSpPr>
        <p:spPr>
          <a:xfrm>
            <a:off x="581891" y="332496"/>
            <a:ext cx="7980218" cy="1077218"/>
          </a:xfrm>
          <a:prstGeom prst="rect">
            <a:avLst/>
          </a:prstGeom>
          <a:noFill/>
        </p:spPr>
        <p:txBody>
          <a:bodyPr wrap="square" rtlCol="0">
            <a:spAutoFit/>
          </a:bodyPr>
          <a:lstStyle/>
          <a:p>
            <a:pPr algn="just"/>
            <a:r>
              <a:rPr lang="vi-VN" sz="3200" b="1" dirty="0" smtClean="0">
                <a:solidFill>
                  <a:srgbClr val="C00000"/>
                </a:solidFill>
                <a:latin typeface="Times New Roman" pitchFamily="18" charset="0"/>
                <a:cs typeface="Times New Roman" pitchFamily="18" charset="0"/>
              </a:rPr>
              <a:t>6</a:t>
            </a:r>
            <a:r>
              <a:rPr lang="en-US" sz="3200" b="1" dirty="0" smtClean="0">
                <a:solidFill>
                  <a:srgbClr val="C00000"/>
                </a:solidFill>
                <a:latin typeface="Times New Roman" pitchFamily="18" charset="0"/>
                <a:cs typeface="Times New Roman" pitchFamily="18" charset="0"/>
              </a:rPr>
              <a:t>.</a:t>
            </a:r>
            <a:r>
              <a:rPr lang="vi-VN" sz="3200" b="1" dirty="0" smtClean="0">
                <a:solidFill>
                  <a:srgbClr val="C00000"/>
                </a:solidFill>
                <a:latin typeface="Times New Roman" pitchFamily="18" charset="0"/>
                <a:cs typeface="Times New Roman" pitchFamily="18" charset="0"/>
              </a:rPr>
              <a:t> </a:t>
            </a:r>
            <a:r>
              <a:rPr lang="vi-VN" sz="3200" b="1" dirty="0">
                <a:solidFill>
                  <a:srgbClr val="C00000"/>
                </a:solidFill>
                <a:latin typeface="Times New Roman" pitchFamily="18" charset="0"/>
                <a:cs typeface="Times New Roman" pitchFamily="18" charset="0"/>
              </a:rPr>
              <a:t>Các bạn học trò mới có cảm xúc như thế nào trong ngày đầu tiên tựu trường?</a:t>
            </a:r>
          </a:p>
        </p:txBody>
      </p:sp>
      <p:sp>
        <p:nvSpPr>
          <p:cNvPr id="4" name="TextBox 3"/>
          <p:cNvSpPr txBox="1"/>
          <p:nvPr/>
        </p:nvSpPr>
        <p:spPr>
          <a:xfrm>
            <a:off x="581890" y="1383586"/>
            <a:ext cx="6165273" cy="2677656"/>
          </a:xfrm>
          <a:prstGeom prst="rect">
            <a:avLst/>
          </a:prstGeom>
          <a:noFill/>
        </p:spPr>
        <p:txBody>
          <a:bodyPr wrap="square" rtlCol="0">
            <a:spAutoFit/>
          </a:bodyPr>
          <a:lstStyle/>
          <a:p>
            <a:pPr algn="just"/>
            <a:r>
              <a:rPr lang="en-US" sz="2800" b="1" dirty="0" smtClean="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vi-VN"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Bỡ ngỡ đứng nép bên người thân, chỉ dám đi từng bước nhẹ.</a:t>
            </a:r>
          </a:p>
          <a:p>
            <a:pPr algn="just"/>
            <a:r>
              <a:rPr lang="en-US" sz="2800" b="1" dirty="0" smtClean="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vi-VN" sz="2800" b="1" dirty="0" smtClean="0">
                <a:solidFill>
                  <a:srgbClr val="0070C0"/>
                </a:solidFill>
                <a:latin typeface="Times New Roman" panose="02020603050405020304" pitchFamily="18" charset="0"/>
                <a:ea typeface="SimSun" panose="02010600030101010101" pitchFamily="2" charset="-122"/>
                <a:cs typeface="Times New Roman" panose="02020603050405020304" pitchFamily="18" charset="0"/>
              </a:rPr>
              <a:t>Như </a:t>
            </a:r>
            <a:r>
              <a:rPr lang="vi-VN"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con chim nhìn quãng trời rộng muốn bay, nhưng còn ngập ngừng e sợ.</a:t>
            </a:r>
          </a:p>
          <a:p>
            <a:pPr algn="just"/>
            <a:r>
              <a:rPr lang="en-US" sz="2800" b="1" dirty="0" smtClean="0">
                <a:solidFill>
                  <a:srgbClr val="0070C0"/>
                </a:solidFill>
                <a:latin typeface="Times New Roman" panose="02020603050405020304" pitchFamily="18" charset="0"/>
                <a:ea typeface="SimSun" panose="02010600030101010101" pitchFamily="2" charset="-122"/>
                <a:cs typeface="Times New Roman" panose="02020603050405020304" pitchFamily="18" charset="0"/>
              </a:rPr>
              <a:t>- </a:t>
            </a:r>
            <a:r>
              <a:rPr lang="vi-VN" sz="2800" b="1" dirty="0" smtClean="0">
                <a:solidFill>
                  <a:srgbClr val="0070C0"/>
                </a:solidFill>
                <a:latin typeface="Times New Roman" panose="02020603050405020304" pitchFamily="18" charset="0"/>
                <a:ea typeface="SimSun" panose="02010600030101010101" pitchFamily="2" charset="-122"/>
                <a:cs typeface="Times New Roman" panose="02020603050405020304" pitchFamily="18" charset="0"/>
              </a:rPr>
              <a:t>Thèm </a:t>
            </a:r>
            <a:r>
              <a:rPr lang="vi-VN"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được như những học trò cũ đã biết lớp, biết thầy</a:t>
            </a:r>
            <a:r>
              <a:rPr lang="vi-VN" sz="2800" b="1" dirty="0" smtClean="0">
                <a:solidFill>
                  <a:srgbClr val="0070C0"/>
                </a:solidFill>
                <a:latin typeface="Times New Roman" panose="02020603050405020304" pitchFamily="18" charset="0"/>
                <a:ea typeface="SimSun" panose="02010600030101010101" pitchFamily="2" charset="-122"/>
                <a:cs typeface="Times New Roman" panose="02020603050405020304" pitchFamily="18" charset="0"/>
              </a:rPr>
              <a:t>.</a:t>
            </a:r>
            <a:endParaRPr lang="vi-VN" sz="2800" b="1"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43728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9EB5E41-685C-7349-80D4-A4594F6332CE}"/>
              </a:ext>
            </a:extLst>
          </p:cNvPr>
          <p:cNvSpPr/>
          <p:nvPr/>
        </p:nvSpPr>
        <p:spPr>
          <a:xfrm>
            <a:off x="1355162" y="510164"/>
            <a:ext cx="6571030" cy="707886"/>
          </a:xfrm>
          <a:prstGeom prst="rect">
            <a:avLst/>
          </a:prstGeom>
        </p:spPr>
        <p:txBody>
          <a:bodyPr wrap="none">
            <a:spAutoFit/>
          </a:bodyPr>
          <a:lstStyle/>
          <a:p>
            <a:pPr algn="ctr"/>
            <a:r>
              <a:rPr lang="en-US" sz="4000" b="1" dirty="0" err="1">
                <a:solidFill>
                  <a:prstClr val="black"/>
                </a:solidFill>
                <a:latin typeface="Times New Roman" panose="02020603050405020304" pitchFamily="18" charset="0"/>
                <a:ea typeface="SimSun" panose="02010600030101010101" pitchFamily="2" charset="-122"/>
              </a:rPr>
              <a:t>Nội</a:t>
            </a:r>
            <a:r>
              <a:rPr lang="en-US" sz="4000" b="1" dirty="0">
                <a:solidFill>
                  <a:prstClr val="black"/>
                </a:solidFill>
                <a:latin typeface="Times New Roman" panose="02020603050405020304" pitchFamily="18" charset="0"/>
                <a:ea typeface="SimSun" panose="02010600030101010101" pitchFamily="2" charset="-122"/>
              </a:rPr>
              <a:t> dung </a:t>
            </a:r>
            <a:r>
              <a:rPr lang="en-US" sz="4000" b="1" dirty="0" err="1">
                <a:solidFill>
                  <a:prstClr val="black"/>
                </a:solidFill>
                <a:latin typeface="Times New Roman" panose="02020603050405020304" pitchFamily="18" charset="0"/>
                <a:ea typeface="SimSun" panose="02010600030101010101" pitchFamily="2" charset="-122"/>
              </a:rPr>
              <a:t>chính</a:t>
            </a:r>
            <a:r>
              <a:rPr lang="en-US" sz="4000" b="1" dirty="0">
                <a:solidFill>
                  <a:prstClr val="black"/>
                </a:solidFill>
                <a:latin typeface="Times New Roman" panose="02020603050405020304" pitchFamily="18" charset="0"/>
                <a:ea typeface="SimSun" panose="02010600030101010101" pitchFamily="2" charset="-122"/>
              </a:rPr>
              <a:t> </a:t>
            </a:r>
            <a:r>
              <a:rPr lang="en-US" sz="4000" b="1" dirty="0" err="1">
                <a:solidFill>
                  <a:prstClr val="black"/>
                </a:solidFill>
                <a:latin typeface="Times New Roman" panose="02020603050405020304" pitchFamily="18" charset="0"/>
                <a:ea typeface="SimSun" panose="02010600030101010101" pitchFamily="2" charset="-122"/>
              </a:rPr>
              <a:t>của</a:t>
            </a:r>
            <a:r>
              <a:rPr lang="en-US" sz="4000" b="1" dirty="0">
                <a:solidFill>
                  <a:prstClr val="black"/>
                </a:solidFill>
                <a:latin typeface="Times New Roman" panose="02020603050405020304" pitchFamily="18" charset="0"/>
                <a:ea typeface="SimSun" panose="02010600030101010101" pitchFamily="2" charset="-122"/>
              </a:rPr>
              <a:t> </a:t>
            </a:r>
            <a:r>
              <a:rPr lang="en-US" sz="4000" b="1" dirty="0" err="1">
                <a:solidFill>
                  <a:prstClr val="black"/>
                </a:solidFill>
                <a:latin typeface="Times New Roman" panose="02020603050405020304" pitchFamily="18" charset="0"/>
                <a:ea typeface="SimSun" panose="02010600030101010101" pitchFamily="2" charset="-122"/>
              </a:rPr>
              <a:t>bài</a:t>
            </a:r>
            <a:r>
              <a:rPr lang="en-US" sz="4000" b="1" dirty="0">
                <a:solidFill>
                  <a:prstClr val="black"/>
                </a:solidFill>
                <a:latin typeface="Times New Roman" panose="02020603050405020304" pitchFamily="18" charset="0"/>
                <a:ea typeface="SimSun" panose="02010600030101010101" pitchFamily="2" charset="-122"/>
              </a:rPr>
              <a:t> </a:t>
            </a:r>
            <a:r>
              <a:rPr lang="en-US" sz="4000" b="1" dirty="0" err="1">
                <a:solidFill>
                  <a:prstClr val="black"/>
                </a:solidFill>
                <a:latin typeface="Times New Roman" panose="02020603050405020304" pitchFamily="18" charset="0"/>
                <a:ea typeface="SimSun" panose="02010600030101010101" pitchFamily="2" charset="-122"/>
              </a:rPr>
              <a:t>là</a:t>
            </a:r>
            <a:r>
              <a:rPr lang="en-US" sz="4000" b="1" dirty="0">
                <a:solidFill>
                  <a:prstClr val="black"/>
                </a:solidFill>
                <a:latin typeface="Times New Roman" panose="02020603050405020304" pitchFamily="18" charset="0"/>
                <a:ea typeface="SimSun" panose="02010600030101010101" pitchFamily="2" charset="-122"/>
              </a:rPr>
              <a:t> </a:t>
            </a:r>
            <a:r>
              <a:rPr lang="en-US" sz="4000" b="1" dirty="0" err="1">
                <a:solidFill>
                  <a:prstClr val="black"/>
                </a:solidFill>
                <a:latin typeface="Times New Roman" panose="02020603050405020304" pitchFamily="18" charset="0"/>
                <a:ea typeface="SimSun" panose="02010600030101010101" pitchFamily="2" charset="-122"/>
              </a:rPr>
              <a:t>gì</a:t>
            </a:r>
            <a:r>
              <a:rPr lang="en-US" sz="4000" b="1" dirty="0">
                <a:solidFill>
                  <a:prstClr val="black"/>
                </a:solidFill>
                <a:latin typeface="Times New Roman" panose="02020603050405020304" pitchFamily="18" charset="0"/>
                <a:ea typeface="SimSun" panose="02010600030101010101" pitchFamily="2" charset="-122"/>
              </a:rPr>
              <a:t>?</a:t>
            </a:r>
            <a:endParaRPr lang="en-US" sz="4000" dirty="0">
              <a:solidFill>
                <a:prstClr val="black"/>
              </a:solidFill>
            </a:endParaRPr>
          </a:p>
        </p:txBody>
      </p:sp>
      <p:grpSp>
        <p:nvGrpSpPr>
          <p:cNvPr id="33" name="Google Shape;3541;p80">
            <a:extLst>
              <a:ext uri="{FF2B5EF4-FFF2-40B4-BE49-F238E27FC236}">
                <a16:creationId xmlns:a16="http://schemas.microsoft.com/office/drawing/2014/main" id="{C8240DDD-118B-E945-9E36-B299D53D727A}"/>
              </a:ext>
            </a:extLst>
          </p:cNvPr>
          <p:cNvGrpSpPr/>
          <p:nvPr/>
        </p:nvGrpSpPr>
        <p:grpSpPr>
          <a:xfrm rot="21086487">
            <a:off x="3278135" y="2022145"/>
            <a:ext cx="2806995" cy="1372273"/>
            <a:chOff x="2700100" y="4201800"/>
            <a:chExt cx="1951425" cy="616500"/>
          </a:xfrm>
        </p:grpSpPr>
        <p:sp>
          <p:nvSpPr>
            <p:cNvPr id="34" name="Google Shape;3542;p80">
              <a:extLst>
                <a:ext uri="{FF2B5EF4-FFF2-40B4-BE49-F238E27FC236}">
                  <a16:creationId xmlns:a16="http://schemas.microsoft.com/office/drawing/2014/main" id="{8B2E924D-D24D-D84B-B5D2-73CE9EF9BE64}"/>
                </a:ext>
              </a:extLst>
            </p:cNvPr>
            <p:cNvSpPr/>
            <p:nvPr/>
          </p:nvSpPr>
          <p:spPr>
            <a:xfrm>
              <a:off x="3688725" y="4598125"/>
              <a:ext cx="158075" cy="220175"/>
            </a:xfrm>
            <a:custGeom>
              <a:avLst/>
              <a:gdLst/>
              <a:ahLst/>
              <a:cxnLst/>
              <a:rect l="l" t="t" r="r" b="b"/>
              <a:pathLst>
                <a:path w="6323" h="8807" extrusionOk="0">
                  <a:moveTo>
                    <a:pt x="2732" y="1"/>
                  </a:moveTo>
                  <a:cubicBezTo>
                    <a:pt x="2605" y="1"/>
                    <a:pt x="2484" y="17"/>
                    <a:pt x="2371" y="51"/>
                  </a:cubicBezTo>
                  <a:cubicBezTo>
                    <a:pt x="2371" y="51"/>
                    <a:pt x="3465" y="2057"/>
                    <a:pt x="3830" y="2544"/>
                  </a:cubicBezTo>
                  <a:cubicBezTo>
                    <a:pt x="3830" y="2544"/>
                    <a:pt x="1429" y="4550"/>
                    <a:pt x="0" y="5097"/>
                  </a:cubicBezTo>
                  <a:cubicBezTo>
                    <a:pt x="0" y="5097"/>
                    <a:pt x="1034" y="6191"/>
                    <a:pt x="1824" y="6738"/>
                  </a:cubicBezTo>
                  <a:cubicBezTo>
                    <a:pt x="1824" y="6738"/>
                    <a:pt x="2402" y="6404"/>
                    <a:pt x="2675" y="5887"/>
                  </a:cubicBezTo>
                  <a:cubicBezTo>
                    <a:pt x="2707" y="5833"/>
                    <a:pt x="2733" y="5808"/>
                    <a:pt x="2752" y="5808"/>
                  </a:cubicBezTo>
                  <a:cubicBezTo>
                    <a:pt x="2918" y="5808"/>
                    <a:pt x="2675" y="7559"/>
                    <a:pt x="2675" y="7559"/>
                  </a:cubicBezTo>
                  <a:cubicBezTo>
                    <a:pt x="2675" y="7559"/>
                    <a:pt x="3344" y="8471"/>
                    <a:pt x="4620" y="8744"/>
                  </a:cubicBezTo>
                  <a:cubicBezTo>
                    <a:pt x="4799" y="8788"/>
                    <a:pt x="4960" y="8807"/>
                    <a:pt x="5107" y="8807"/>
                  </a:cubicBezTo>
                  <a:cubicBezTo>
                    <a:pt x="5988" y="8807"/>
                    <a:pt x="6323" y="8137"/>
                    <a:pt x="6323" y="8137"/>
                  </a:cubicBezTo>
                  <a:cubicBezTo>
                    <a:pt x="6323" y="8137"/>
                    <a:pt x="5776" y="4945"/>
                    <a:pt x="5897" y="3304"/>
                  </a:cubicBezTo>
                  <a:cubicBezTo>
                    <a:pt x="6008" y="1804"/>
                    <a:pt x="4065" y="1"/>
                    <a:pt x="2732" y="1"/>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43;p80">
              <a:extLst>
                <a:ext uri="{FF2B5EF4-FFF2-40B4-BE49-F238E27FC236}">
                  <a16:creationId xmlns:a16="http://schemas.microsoft.com/office/drawing/2014/main" id="{22572F4A-89B9-3C42-8D77-06404357EEAC}"/>
                </a:ext>
              </a:extLst>
            </p:cNvPr>
            <p:cNvSpPr/>
            <p:nvPr/>
          </p:nvSpPr>
          <p:spPr>
            <a:xfrm>
              <a:off x="3760900" y="4635875"/>
              <a:ext cx="91975" cy="58950"/>
            </a:xfrm>
            <a:custGeom>
              <a:avLst/>
              <a:gdLst/>
              <a:ahLst/>
              <a:cxnLst/>
              <a:rect l="l" t="t" r="r" b="b"/>
              <a:pathLst>
                <a:path w="3679" h="2358" extrusionOk="0">
                  <a:moveTo>
                    <a:pt x="822" y="0"/>
                  </a:moveTo>
                  <a:cubicBezTo>
                    <a:pt x="822" y="0"/>
                    <a:pt x="1" y="396"/>
                    <a:pt x="1338" y="1520"/>
                  </a:cubicBezTo>
                  <a:cubicBezTo>
                    <a:pt x="2025" y="2111"/>
                    <a:pt x="2636" y="2358"/>
                    <a:pt x="3061" y="2358"/>
                  </a:cubicBezTo>
                  <a:cubicBezTo>
                    <a:pt x="3446" y="2358"/>
                    <a:pt x="3679" y="2156"/>
                    <a:pt x="3679" y="1824"/>
                  </a:cubicBezTo>
                  <a:cubicBezTo>
                    <a:pt x="3648" y="1155"/>
                    <a:pt x="822" y="0"/>
                    <a:pt x="822"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44;p80">
              <a:extLst>
                <a:ext uri="{FF2B5EF4-FFF2-40B4-BE49-F238E27FC236}">
                  <a16:creationId xmlns:a16="http://schemas.microsoft.com/office/drawing/2014/main" id="{C419AC75-DA2A-0240-925E-B8F7BFB5650D}"/>
                </a:ext>
              </a:extLst>
            </p:cNvPr>
            <p:cNvSpPr/>
            <p:nvPr/>
          </p:nvSpPr>
          <p:spPr>
            <a:xfrm>
              <a:off x="4150725" y="4517325"/>
              <a:ext cx="171000" cy="230450"/>
            </a:xfrm>
            <a:custGeom>
              <a:avLst/>
              <a:gdLst/>
              <a:ahLst/>
              <a:cxnLst/>
              <a:rect l="l" t="t" r="r" b="b"/>
              <a:pathLst>
                <a:path w="6840" h="9218" extrusionOk="0">
                  <a:moveTo>
                    <a:pt x="2858" y="1"/>
                  </a:moveTo>
                  <a:cubicBezTo>
                    <a:pt x="1490" y="31"/>
                    <a:pt x="1" y="2736"/>
                    <a:pt x="670" y="4226"/>
                  </a:cubicBezTo>
                  <a:cubicBezTo>
                    <a:pt x="1338" y="5745"/>
                    <a:pt x="1885" y="8907"/>
                    <a:pt x="1885" y="8907"/>
                  </a:cubicBezTo>
                  <a:cubicBezTo>
                    <a:pt x="1885" y="8907"/>
                    <a:pt x="2210" y="9217"/>
                    <a:pt x="2759" y="9217"/>
                  </a:cubicBezTo>
                  <a:cubicBezTo>
                    <a:pt x="3034" y="9217"/>
                    <a:pt x="3365" y="9140"/>
                    <a:pt x="3740" y="8907"/>
                  </a:cubicBezTo>
                  <a:cubicBezTo>
                    <a:pt x="4834" y="8238"/>
                    <a:pt x="5138" y="7144"/>
                    <a:pt x="5138" y="7144"/>
                  </a:cubicBezTo>
                  <a:cubicBezTo>
                    <a:pt x="5138" y="7144"/>
                    <a:pt x="4274" y="5517"/>
                    <a:pt x="4474" y="5517"/>
                  </a:cubicBezTo>
                  <a:cubicBezTo>
                    <a:pt x="4493" y="5517"/>
                    <a:pt x="4521" y="5532"/>
                    <a:pt x="4560" y="5563"/>
                  </a:cubicBezTo>
                  <a:cubicBezTo>
                    <a:pt x="4986" y="5958"/>
                    <a:pt x="5655" y="6110"/>
                    <a:pt x="5655" y="6110"/>
                  </a:cubicBezTo>
                  <a:cubicBezTo>
                    <a:pt x="6202" y="5289"/>
                    <a:pt x="6840" y="3922"/>
                    <a:pt x="6840" y="3922"/>
                  </a:cubicBezTo>
                  <a:cubicBezTo>
                    <a:pt x="5290" y="3891"/>
                    <a:pt x="2341" y="2827"/>
                    <a:pt x="2341" y="2827"/>
                  </a:cubicBezTo>
                  <a:cubicBezTo>
                    <a:pt x="2524" y="2250"/>
                    <a:pt x="2858" y="1"/>
                    <a:pt x="2858" y="1"/>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545;p80">
              <a:extLst>
                <a:ext uri="{FF2B5EF4-FFF2-40B4-BE49-F238E27FC236}">
                  <a16:creationId xmlns:a16="http://schemas.microsoft.com/office/drawing/2014/main" id="{B962BA85-0818-DE41-A34C-F4D38D4B02A7}"/>
                </a:ext>
              </a:extLst>
            </p:cNvPr>
            <p:cNvSpPr/>
            <p:nvPr/>
          </p:nvSpPr>
          <p:spPr>
            <a:xfrm>
              <a:off x="4146175" y="4562150"/>
              <a:ext cx="79825" cy="76125"/>
            </a:xfrm>
            <a:custGeom>
              <a:avLst/>
              <a:gdLst/>
              <a:ahLst/>
              <a:cxnLst/>
              <a:rect l="l" t="t" r="r" b="b"/>
              <a:pathLst>
                <a:path w="3193" h="3045" extrusionOk="0">
                  <a:moveTo>
                    <a:pt x="2280" y="1"/>
                  </a:moveTo>
                  <a:cubicBezTo>
                    <a:pt x="2280" y="1"/>
                    <a:pt x="1" y="2037"/>
                    <a:pt x="244" y="2706"/>
                  </a:cubicBezTo>
                  <a:cubicBezTo>
                    <a:pt x="317" y="2925"/>
                    <a:pt x="487" y="3044"/>
                    <a:pt x="713" y="3044"/>
                  </a:cubicBezTo>
                  <a:cubicBezTo>
                    <a:pt x="1145" y="3044"/>
                    <a:pt x="1782" y="2610"/>
                    <a:pt x="2341" y="1612"/>
                  </a:cubicBezTo>
                  <a:cubicBezTo>
                    <a:pt x="3192" y="92"/>
                    <a:pt x="2280" y="1"/>
                    <a:pt x="2280"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546;p80">
              <a:extLst>
                <a:ext uri="{FF2B5EF4-FFF2-40B4-BE49-F238E27FC236}">
                  <a16:creationId xmlns:a16="http://schemas.microsoft.com/office/drawing/2014/main" id="{63F0E636-AF51-3643-BB30-6393930718F0}"/>
                </a:ext>
              </a:extLst>
            </p:cNvPr>
            <p:cNvSpPr/>
            <p:nvPr/>
          </p:nvSpPr>
          <p:spPr>
            <a:xfrm>
              <a:off x="3664400" y="4559150"/>
              <a:ext cx="103375" cy="63275"/>
            </a:xfrm>
            <a:custGeom>
              <a:avLst/>
              <a:gdLst/>
              <a:ahLst/>
              <a:cxnLst/>
              <a:rect l="l" t="t" r="r" b="b"/>
              <a:pathLst>
                <a:path w="4135" h="2531" extrusionOk="0">
                  <a:moveTo>
                    <a:pt x="2665" y="1"/>
                  </a:moveTo>
                  <a:cubicBezTo>
                    <a:pt x="1684" y="1"/>
                    <a:pt x="718" y="376"/>
                    <a:pt x="1" y="1094"/>
                  </a:cubicBezTo>
                  <a:cubicBezTo>
                    <a:pt x="260" y="1851"/>
                    <a:pt x="977" y="2531"/>
                    <a:pt x="2083" y="2531"/>
                  </a:cubicBezTo>
                  <a:cubicBezTo>
                    <a:pt x="2663" y="2531"/>
                    <a:pt x="3350" y="2344"/>
                    <a:pt x="4134" y="1884"/>
                  </a:cubicBezTo>
                  <a:lnTo>
                    <a:pt x="3831" y="182"/>
                  </a:lnTo>
                  <a:cubicBezTo>
                    <a:pt x="3450" y="61"/>
                    <a:pt x="3056" y="1"/>
                    <a:pt x="2665"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547;p80">
              <a:extLst>
                <a:ext uri="{FF2B5EF4-FFF2-40B4-BE49-F238E27FC236}">
                  <a16:creationId xmlns:a16="http://schemas.microsoft.com/office/drawing/2014/main" id="{74BCEBAA-936A-A34E-B59C-B89B7D200E5A}"/>
                </a:ext>
              </a:extLst>
            </p:cNvPr>
            <p:cNvSpPr/>
            <p:nvPr/>
          </p:nvSpPr>
          <p:spPr>
            <a:xfrm>
              <a:off x="3658325" y="4525425"/>
              <a:ext cx="101850" cy="61075"/>
            </a:xfrm>
            <a:custGeom>
              <a:avLst/>
              <a:gdLst/>
              <a:ahLst/>
              <a:cxnLst/>
              <a:rect l="l" t="t" r="r" b="b"/>
              <a:pathLst>
                <a:path w="4074" h="2443" extrusionOk="0">
                  <a:moveTo>
                    <a:pt x="2301" y="0"/>
                  </a:moveTo>
                  <a:cubicBezTo>
                    <a:pt x="1773" y="0"/>
                    <a:pt x="1180" y="140"/>
                    <a:pt x="639" y="588"/>
                  </a:cubicBezTo>
                  <a:cubicBezTo>
                    <a:pt x="122" y="1044"/>
                    <a:pt x="1" y="1774"/>
                    <a:pt x="244" y="2443"/>
                  </a:cubicBezTo>
                  <a:cubicBezTo>
                    <a:pt x="961" y="1725"/>
                    <a:pt x="1927" y="1350"/>
                    <a:pt x="2908" y="1350"/>
                  </a:cubicBezTo>
                  <a:cubicBezTo>
                    <a:pt x="3299" y="1350"/>
                    <a:pt x="3693" y="1410"/>
                    <a:pt x="4074" y="1531"/>
                  </a:cubicBezTo>
                  <a:lnTo>
                    <a:pt x="3861" y="376"/>
                  </a:lnTo>
                  <a:cubicBezTo>
                    <a:pt x="3861" y="376"/>
                    <a:pt x="3168" y="0"/>
                    <a:pt x="2301"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548;p80">
              <a:extLst>
                <a:ext uri="{FF2B5EF4-FFF2-40B4-BE49-F238E27FC236}">
                  <a16:creationId xmlns:a16="http://schemas.microsoft.com/office/drawing/2014/main" id="{FCC3417A-CFE7-AB45-BB58-D399D80076EE}"/>
                </a:ext>
              </a:extLst>
            </p:cNvPr>
            <p:cNvSpPr/>
            <p:nvPr/>
          </p:nvSpPr>
          <p:spPr>
            <a:xfrm>
              <a:off x="3691000" y="4562200"/>
              <a:ext cx="68100" cy="46200"/>
            </a:xfrm>
            <a:custGeom>
              <a:avLst/>
              <a:gdLst/>
              <a:ahLst/>
              <a:cxnLst/>
              <a:rect l="l" t="t" r="r" b="b"/>
              <a:pathLst>
                <a:path w="2724" h="1848" extrusionOk="0">
                  <a:moveTo>
                    <a:pt x="1329" y="0"/>
                  </a:moveTo>
                  <a:cubicBezTo>
                    <a:pt x="886" y="0"/>
                    <a:pt x="421" y="188"/>
                    <a:pt x="31" y="364"/>
                  </a:cubicBezTo>
                  <a:cubicBezTo>
                    <a:pt x="1" y="364"/>
                    <a:pt x="31" y="394"/>
                    <a:pt x="61" y="394"/>
                  </a:cubicBezTo>
                  <a:cubicBezTo>
                    <a:pt x="468" y="320"/>
                    <a:pt x="931" y="123"/>
                    <a:pt x="1354" y="123"/>
                  </a:cubicBezTo>
                  <a:cubicBezTo>
                    <a:pt x="1627" y="123"/>
                    <a:pt x="1883" y="205"/>
                    <a:pt x="2098" y="455"/>
                  </a:cubicBezTo>
                  <a:cubicBezTo>
                    <a:pt x="2432" y="820"/>
                    <a:pt x="2493" y="1336"/>
                    <a:pt x="2584" y="1792"/>
                  </a:cubicBezTo>
                  <a:cubicBezTo>
                    <a:pt x="2597" y="1830"/>
                    <a:pt x="2626" y="1847"/>
                    <a:pt x="2652" y="1847"/>
                  </a:cubicBezTo>
                  <a:cubicBezTo>
                    <a:pt x="2690" y="1847"/>
                    <a:pt x="2723" y="1815"/>
                    <a:pt x="2706" y="1762"/>
                  </a:cubicBezTo>
                  <a:cubicBezTo>
                    <a:pt x="2645" y="1215"/>
                    <a:pt x="2523" y="546"/>
                    <a:pt x="2037" y="212"/>
                  </a:cubicBezTo>
                  <a:cubicBezTo>
                    <a:pt x="1819" y="59"/>
                    <a:pt x="1577" y="0"/>
                    <a:pt x="132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549;p80">
              <a:extLst>
                <a:ext uri="{FF2B5EF4-FFF2-40B4-BE49-F238E27FC236}">
                  <a16:creationId xmlns:a16="http://schemas.microsoft.com/office/drawing/2014/main" id="{58B33079-3DA4-2F45-821E-334776CDC8C2}"/>
                </a:ext>
              </a:extLst>
            </p:cNvPr>
            <p:cNvSpPr/>
            <p:nvPr/>
          </p:nvSpPr>
          <p:spPr>
            <a:xfrm>
              <a:off x="3720025" y="4575050"/>
              <a:ext cx="36900" cy="17375"/>
            </a:xfrm>
            <a:custGeom>
              <a:avLst/>
              <a:gdLst/>
              <a:ahLst/>
              <a:cxnLst/>
              <a:rect l="l" t="t" r="r" b="b"/>
              <a:pathLst>
                <a:path w="1476" h="695" extrusionOk="0">
                  <a:moveTo>
                    <a:pt x="528" y="1"/>
                  </a:moveTo>
                  <a:cubicBezTo>
                    <a:pt x="352" y="1"/>
                    <a:pt x="178" y="71"/>
                    <a:pt x="25" y="245"/>
                  </a:cubicBezTo>
                  <a:cubicBezTo>
                    <a:pt x="0" y="294"/>
                    <a:pt x="16" y="344"/>
                    <a:pt x="56" y="344"/>
                  </a:cubicBezTo>
                  <a:cubicBezTo>
                    <a:pt x="64" y="344"/>
                    <a:pt x="75" y="342"/>
                    <a:pt x="86" y="336"/>
                  </a:cubicBezTo>
                  <a:cubicBezTo>
                    <a:pt x="234" y="225"/>
                    <a:pt x="371" y="159"/>
                    <a:pt x="525" y="159"/>
                  </a:cubicBezTo>
                  <a:cubicBezTo>
                    <a:pt x="623" y="159"/>
                    <a:pt x="727" y="186"/>
                    <a:pt x="846" y="245"/>
                  </a:cubicBezTo>
                  <a:cubicBezTo>
                    <a:pt x="1028" y="336"/>
                    <a:pt x="1150" y="518"/>
                    <a:pt x="1332" y="670"/>
                  </a:cubicBezTo>
                  <a:cubicBezTo>
                    <a:pt x="1349" y="687"/>
                    <a:pt x="1368" y="695"/>
                    <a:pt x="1387" y="695"/>
                  </a:cubicBezTo>
                  <a:cubicBezTo>
                    <a:pt x="1434" y="695"/>
                    <a:pt x="1475" y="645"/>
                    <a:pt x="1454" y="579"/>
                  </a:cubicBezTo>
                  <a:cubicBezTo>
                    <a:pt x="1232" y="276"/>
                    <a:pt x="876" y="1"/>
                    <a:pt x="528"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550;p80">
              <a:extLst>
                <a:ext uri="{FF2B5EF4-FFF2-40B4-BE49-F238E27FC236}">
                  <a16:creationId xmlns:a16="http://schemas.microsoft.com/office/drawing/2014/main" id="{5A38BAEA-41EB-C147-A8F0-569B734B8C40}"/>
                </a:ext>
              </a:extLst>
            </p:cNvPr>
            <p:cNvSpPr/>
            <p:nvPr/>
          </p:nvSpPr>
          <p:spPr>
            <a:xfrm>
              <a:off x="4199375" y="4467400"/>
              <a:ext cx="97950" cy="65075"/>
            </a:xfrm>
            <a:custGeom>
              <a:avLst/>
              <a:gdLst/>
              <a:ahLst/>
              <a:cxnLst/>
              <a:rect l="l" t="t" r="r" b="b"/>
              <a:pathLst>
                <a:path w="3918" h="2603" extrusionOk="0">
                  <a:moveTo>
                    <a:pt x="2311" y="0"/>
                  </a:moveTo>
                  <a:cubicBezTo>
                    <a:pt x="1484" y="0"/>
                    <a:pt x="664" y="278"/>
                    <a:pt x="0" y="812"/>
                  </a:cubicBezTo>
                  <a:lnTo>
                    <a:pt x="304" y="2514"/>
                  </a:lnTo>
                  <a:cubicBezTo>
                    <a:pt x="647" y="2575"/>
                    <a:pt x="962" y="2603"/>
                    <a:pt x="1251" y="2603"/>
                  </a:cubicBezTo>
                  <a:cubicBezTo>
                    <a:pt x="3143" y="2603"/>
                    <a:pt x="3917" y="1411"/>
                    <a:pt x="3891" y="356"/>
                  </a:cubicBezTo>
                  <a:cubicBezTo>
                    <a:pt x="3388" y="117"/>
                    <a:pt x="2848" y="0"/>
                    <a:pt x="231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551;p80">
              <a:extLst>
                <a:ext uri="{FF2B5EF4-FFF2-40B4-BE49-F238E27FC236}">
                  <a16:creationId xmlns:a16="http://schemas.microsoft.com/office/drawing/2014/main" id="{B33DB84D-19DF-164F-8F55-9E8A3B5BD146}"/>
                </a:ext>
              </a:extLst>
            </p:cNvPr>
            <p:cNvSpPr/>
            <p:nvPr/>
          </p:nvSpPr>
          <p:spPr>
            <a:xfrm>
              <a:off x="4194050" y="4432375"/>
              <a:ext cx="102600" cy="55350"/>
            </a:xfrm>
            <a:custGeom>
              <a:avLst/>
              <a:gdLst/>
              <a:ahLst/>
              <a:cxnLst/>
              <a:rect l="l" t="t" r="r" b="b"/>
              <a:pathLst>
                <a:path w="4104" h="2214" extrusionOk="0">
                  <a:moveTo>
                    <a:pt x="2256" y="0"/>
                  </a:moveTo>
                  <a:cubicBezTo>
                    <a:pt x="944" y="0"/>
                    <a:pt x="0" y="1028"/>
                    <a:pt x="0" y="1028"/>
                  </a:cubicBezTo>
                  <a:lnTo>
                    <a:pt x="213" y="2213"/>
                  </a:lnTo>
                  <a:cubicBezTo>
                    <a:pt x="877" y="1679"/>
                    <a:pt x="1697" y="1401"/>
                    <a:pt x="2524" y="1401"/>
                  </a:cubicBezTo>
                  <a:cubicBezTo>
                    <a:pt x="3061" y="1401"/>
                    <a:pt x="3601" y="1518"/>
                    <a:pt x="4104" y="1757"/>
                  </a:cubicBezTo>
                  <a:cubicBezTo>
                    <a:pt x="4104" y="1058"/>
                    <a:pt x="3739" y="389"/>
                    <a:pt x="3101" y="146"/>
                  </a:cubicBezTo>
                  <a:cubicBezTo>
                    <a:pt x="2807" y="43"/>
                    <a:pt x="2524" y="0"/>
                    <a:pt x="225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552;p80">
              <a:extLst>
                <a:ext uri="{FF2B5EF4-FFF2-40B4-BE49-F238E27FC236}">
                  <a16:creationId xmlns:a16="http://schemas.microsoft.com/office/drawing/2014/main" id="{B04C7083-8476-E543-9253-B78E979D1F91}"/>
                </a:ext>
              </a:extLst>
            </p:cNvPr>
            <p:cNvSpPr/>
            <p:nvPr/>
          </p:nvSpPr>
          <p:spPr>
            <a:xfrm>
              <a:off x="4209250" y="4470650"/>
              <a:ext cx="57025" cy="57950"/>
            </a:xfrm>
            <a:custGeom>
              <a:avLst/>
              <a:gdLst/>
              <a:ahLst/>
              <a:cxnLst/>
              <a:rect l="l" t="t" r="r" b="b"/>
              <a:pathLst>
                <a:path w="2281" h="2318" extrusionOk="0">
                  <a:moveTo>
                    <a:pt x="1815" y="1"/>
                  </a:moveTo>
                  <a:cubicBezTo>
                    <a:pt x="1256" y="1"/>
                    <a:pt x="639" y="89"/>
                    <a:pt x="304" y="591"/>
                  </a:cubicBezTo>
                  <a:cubicBezTo>
                    <a:pt x="0" y="1077"/>
                    <a:pt x="92" y="1716"/>
                    <a:pt x="213" y="2263"/>
                  </a:cubicBezTo>
                  <a:cubicBezTo>
                    <a:pt x="226" y="2301"/>
                    <a:pt x="255" y="2318"/>
                    <a:pt x="284" y="2318"/>
                  </a:cubicBezTo>
                  <a:cubicBezTo>
                    <a:pt x="324" y="2318"/>
                    <a:pt x="365" y="2285"/>
                    <a:pt x="365" y="2232"/>
                  </a:cubicBezTo>
                  <a:cubicBezTo>
                    <a:pt x="274" y="1746"/>
                    <a:pt x="122" y="1138"/>
                    <a:pt x="396" y="682"/>
                  </a:cubicBezTo>
                  <a:cubicBezTo>
                    <a:pt x="760" y="13"/>
                    <a:pt x="1642" y="165"/>
                    <a:pt x="2280" y="74"/>
                  </a:cubicBezTo>
                  <a:cubicBezTo>
                    <a:pt x="2280" y="44"/>
                    <a:pt x="2280" y="13"/>
                    <a:pt x="2250" y="13"/>
                  </a:cubicBezTo>
                  <a:cubicBezTo>
                    <a:pt x="2114" y="7"/>
                    <a:pt x="1966" y="1"/>
                    <a:pt x="181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553;p80">
              <a:extLst>
                <a:ext uri="{FF2B5EF4-FFF2-40B4-BE49-F238E27FC236}">
                  <a16:creationId xmlns:a16="http://schemas.microsoft.com/office/drawing/2014/main" id="{BDD9676E-F234-2841-B9D9-8A8A131155B8}"/>
                </a:ext>
              </a:extLst>
            </p:cNvPr>
            <p:cNvSpPr/>
            <p:nvPr/>
          </p:nvSpPr>
          <p:spPr>
            <a:xfrm>
              <a:off x="4211000" y="4488175"/>
              <a:ext cx="32475" cy="24500"/>
            </a:xfrm>
            <a:custGeom>
              <a:avLst/>
              <a:gdLst/>
              <a:ahLst/>
              <a:cxnLst/>
              <a:rect l="l" t="t" r="r" b="b"/>
              <a:pathLst>
                <a:path w="1299" h="980" extrusionOk="0">
                  <a:moveTo>
                    <a:pt x="901" y="1"/>
                  </a:moveTo>
                  <a:cubicBezTo>
                    <a:pt x="469" y="1"/>
                    <a:pt x="141" y="438"/>
                    <a:pt x="22" y="893"/>
                  </a:cubicBezTo>
                  <a:cubicBezTo>
                    <a:pt x="0" y="936"/>
                    <a:pt x="55" y="979"/>
                    <a:pt x="110" y="979"/>
                  </a:cubicBezTo>
                  <a:cubicBezTo>
                    <a:pt x="133" y="979"/>
                    <a:pt x="156" y="972"/>
                    <a:pt x="174" y="954"/>
                  </a:cubicBezTo>
                  <a:cubicBezTo>
                    <a:pt x="295" y="741"/>
                    <a:pt x="326" y="528"/>
                    <a:pt x="508" y="346"/>
                  </a:cubicBezTo>
                  <a:cubicBezTo>
                    <a:pt x="621" y="195"/>
                    <a:pt x="758" y="138"/>
                    <a:pt x="910" y="138"/>
                  </a:cubicBezTo>
                  <a:cubicBezTo>
                    <a:pt x="1004" y="138"/>
                    <a:pt x="1103" y="159"/>
                    <a:pt x="1207" y="194"/>
                  </a:cubicBezTo>
                  <a:cubicBezTo>
                    <a:pt x="1268" y="194"/>
                    <a:pt x="1298" y="133"/>
                    <a:pt x="1268" y="103"/>
                  </a:cubicBezTo>
                  <a:cubicBezTo>
                    <a:pt x="1139" y="32"/>
                    <a:pt x="1016" y="1"/>
                    <a:pt x="9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554;p80">
              <a:extLst>
                <a:ext uri="{FF2B5EF4-FFF2-40B4-BE49-F238E27FC236}">
                  <a16:creationId xmlns:a16="http://schemas.microsoft.com/office/drawing/2014/main" id="{3D6D79C0-D83B-0448-A674-39E2AEC25380}"/>
                </a:ext>
              </a:extLst>
            </p:cNvPr>
            <p:cNvSpPr/>
            <p:nvPr/>
          </p:nvSpPr>
          <p:spPr>
            <a:xfrm>
              <a:off x="3703900" y="4263800"/>
              <a:ext cx="510700" cy="442300"/>
            </a:xfrm>
            <a:custGeom>
              <a:avLst/>
              <a:gdLst/>
              <a:ahLst/>
              <a:cxnLst/>
              <a:rect l="l" t="t" r="r" b="b"/>
              <a:pathLst>
                <a:path w="20428" h="17692" extrusionOk="0">
                  <a:moveTo>
                    <a:pt x="9368" y="1"/>
                  </a:moveTo>
                  <a:cubicBezTo>
                    <a:pt x="4824" y="1"/>
                    <a:pt x="0" y="1843"/>
                    <a:pt x="1673" y="10263"/>
                  </a:cubicBezTo>
                  <a:cubicBezTo>
                    <a:pt x="1673" y="10263"/>
                    <a:pt x="2159" y="13607"/>
                    <a:pt x="3254" y="15096"/>
                  </a:cubicBezTo>
                  <a:cubicBezTo>
                    <a:pt x="4216" y="16444"/>
                    <a:pt x="6772" y="17692"/>
                    <a:pt x="9907" y="17692"/>
                  </a:cubicBezTo>
                  <a:cubicBezTo>
                    <a:pt x="10236" y="17692"/>
                    <a:pt x="10572" y="17678"/>
                    <a:pt x="10913" y="17649"/>
                  </a:cubicBezTo>
                  <a:cubicBezTo>
                    <a:pt x="14530" y="17376"/>
                    <a:pt x="19059" y="15370"/>
                    <a:pt x="19698" y="12604"/>
                  </a:cubicBezTo>
                  <a:cubicBezTo>
                    <a:pt x="20306" y="9838"/>
                    <a:pt x="20427" y="8014"/>
                    <a:pt x="19637" y="5430"/>
                  </a:cubicBezTo>
                  <a:cubicBezTo>
                    <a:pt x="18847" y="2877"/>
                    <a:pt x="18512" y="1722"/>
                    <a:pt x="15868" y="993"/>
                  </a:cubicBezTo>
                  <a:cubicBezTo>
                    <a:pt x="14870" y="703"/>
                    <a:pt x="12172" y="1"/>
                    <a:pt x="936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555;p80">
              <a:extLst>
                <a:ext uri="{FF2B5EF4-FFF2-40B4-BE49-F238E27FC236}">
                  <a16:creationId xmlns:a16="http://schemas.microsoft.com/office/drawing/2014/main" id="{5ABB9B59-28B2-6449-81AE-A798B58A8C33}"/>
                </a:ext>
              </a:extLst>
            </p:cNvPr>
            <p:cNvSpPr/>
            <p:nvPr/>
          </p:nvSpPr>
          <p:spPr>
            <a:xfrm>
              <a:off x="3809550" y="4432225"/>
              <a:ext cx="38775" cy="38325"/>
            </a:xfrm>
            <a:custGeom>
              <a:avLst/>
              <a:gdLst/>
              <a:ahLst/>
              <a:cxnLst/>
              <a:rect l="l" t="t" r="r" b="b"/>
              <a:pathLst>
                <a:path w="1551" h="1533" extrusionOk="0">
                  <a:moveTo>
                    <a:pt x="1459" y="0"/>
                  </a:moveTo>
                  <a:cubicBezTo>
                    <a:pt x="851" y="92"/>
                    <a:pt x="31" y="851"/>
                    <a:pt x="0" y="1490"/>
                  </a:cubicBezTo>
                  <a:cubicBezTo>
                    <a:pt x="0" y="1511"/>
                    <a:pt x="31" y="1533"/>
                    <a:pt x="59" y="1533"/>
                  </a:cubicBezTo>
                  <a:cubicBezTo>
                    <a:pt x="71" y="1533"/>
                    <a:pt x="83" y="1529"/>
                    <a:pt x="91" y="1520"/>
                  </a:cubicBezTo>
                  <a:cubicBezTo>
                    <a:pt x="395" y="851"/>
                    <a:pt x="821" y="426"/>
                    <a:pt x="1490" y="152"/>
                  </a:cubicBezTo>
                  <a:cubicBezTo>
                    <a:pt x="1550" y="122"/>
                    <a:pt x="1550" y="0"/>
                    <a:pt x="145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556;p80">
              <a:extLst>
                <a:ext uri="{FF2B5EF4-FFF2-40B4-BE49-F238E27FC236}">
                  <a16:creationId xmlns:a16="http://schemas.microsoft.com/office/drawing/2014/main" id="{48483C72-82FC-9E49-B4F1-5E2197CC371B}"/>
                </a:ext>
              </a:extLst>
            </p:cNvPr>
            <p:cNvSpPr/>
            <p:nvPr/>
          </p:nvSpPr>
          <p:spPr>
            <a:xfrm>
              <a:off x="4065625" y="4386650"/>
              <a:ext cx="51325" cy="16300"/>
            </a:xfrm>
            <a:custGeom>
              <a:avLst/>
              <a:gdLst/>
              <a:ahLst/>
              <a:cxnLst/>
              <a:rect l="l" t="t" r="r" b="b"/>
              <a:pathLst>
                <a:path w="2053" h="652" extrusionOk="0">
                  <a:moveTo>
                    <a:pt x="601" y="1"/>
                  </a:moveTo>
                  <a:cubicBezTo>
                    <a:pt x="405" y="1"/>
                    <a:pt x="219" y="29"/>
                    <a:pt x="61" y="91"/>
                  </a:cubicBezTo>
                  <a:cubicBezTo>
                    <a:pt x="1" y="121"/>
                    <a:pt x="1" y="212"/>
                    <a:pt x="61" y="212"/>
                  </a:cubicBezTo>
                  <a:cubicBezTo>
                    <a:pt x="700" y="243"/>
                    <a:pt x="1308" y="243"/>
                    <a:pt x="1824" y="638"/>
                  </a:cubicBezTo>
                  <a:cubicBezTo>
                    <a:pt x="1844" y="648"/>
                    <a:pt x="1863" y="652"/>
                    <a:pt x="1882" y="652"/>
                  </a:cubicBezTo>
                  <a:cubicBezTo>
                    <a:pt x="1979" y="652"/>
                    <a:pt x="2053" y="532"/>
                    <a:pt x="1976" y="456"/>
                  </a:cubicBezTo>
                  <a:cubicBezTo>
                    <a:pt x="1630" y="174"/>
                    <a:pt x="1084" y="1"/>
                    <a:pt x="6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557;p80">
              <a:extLst>
                <a:ext uri="{FF2B5EF4-FFF2-40B4-BE49-F238E27FC236}">
                  <a16:creationId xmlns:a16="http://schemas.microsoft.com/office/drawing/2014/main" id="{F1B0CBF4-05EA-EC41-B00E-176D421AC650}"/>
                </a:ext>
              </a:extLst>
            </p:cNvPr>
            <p:cNvSpPr/>
            <p:nvPr/>
          </p:nvSpPr>
          <p:spPr>
            <a:xfrm>
              <a:off x="3824750" y="4570675"/>
              <a:ext cx="95000" cy="83300"/>
            </a:xfrm>
            <a:custGeom>
              <a:avLst/>
              <a:gdLst/>
              <a:ahLst/>
              <a:cxnLst/>
              <a:rect l="l" t="t" r="r" b="b"/>
              <a:pathLst>
                <a:path w="3800" h="3332" extrusionOk="0">
                  <a:moveTo>
                    <a:pt x="1943" y="0"/>
                  </a:moveTo>
                  <a:cubicBezTo>
                    <a:pt x="1843" y="0"/>
                    <a:pt x="1743" y="8"/>
                    <a:pt x="1642" y="25"/>
                  </a:cubicBezTo>
                  <a:cubicBezTo>
                    <a:pt x="669" y="207"/>
                    <a:pt x="0" y="1058"/>
                    <a:pt x="183" y="1970"/>
                  </a:cubicBezTo>
                  <a:cubicBezTo>
                    <a:pt x="318" y="2784"/>
                    <a:pt x="1059" y="3332"/>
                    <a:pt x="1887" y="3332"/>
                  </a:cubicBezTo>
                  <a:cubicBezTo>
                    <a:pt x="1987" y="3332"/>
                    <a:pt x="2088" y="3324"/>
                    <a:pt x="2189" y="3307"/>
                  </a:cubicBezTo>
                  <a:cubicBezTo>
                    <a:pt x="3161" y="3125"/>
                    <a:pt x="3800" y="2274"/>
                    <a:pt x="3648" y="1362"/>
                  </a:cubicBezTo>
                  <a:cubicBezTo>
                    <a:pt x="3512" y="548"/>
                    <a:pt x="2771" y="0"/>
                    <a:pt x="1943"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558;p80">
              <a:extLst>
                <a:ext uri="{FF2B5EF4-FFF2-40B4-BE49-F238E27FC236}">
                  <a16:creationId xmlns:a16="http://schemas.microsoft.com/office/drawing/2014/main" id="{0A30CDE1-71DB-9C47-8A53-6DDC4A34FA9E}"/>
                </a:ext>
              </a:extLst>
            </p:cNvPr>
            <p:cNvSpPr/>
            <p:nvPr/>
          </p:nvSpPr>
          <p:spPr>
            <a:xfrm>
              <a:off x="4063350" y="4529425"/>
              <a:ext cx="95000" cy="82975"/>
            </a:xfrm>
            <a:custGeom>
              <a:avLst/>
              <a:gdLst/>
              <a:ahLst/>
              <a:cxnLst/>
              <a:rect l="l" t="t" r="r" b="b"/>
              <a:pathLst>
                <a:path w="3800" h="3319" extrusionOk="0">
                  <a:moveTo>
                    <a:pt x="1958" y="1"/>
                  </a:moveTo>
                  <a:cubicBezTo>
                    <a:pt x="1844" y="1"/>
                    <a:pt x="1728" y="11"/>
                    <a:pt x="1611" y="33"/>
                  </a:cubicBezTo>
                  <a:cubicBezTo>
                    <a:pt x="669" y="185"/>
                    <a:pt x="0" y="1067"/>
                    <a:pt x="152" y="1948"/>
                  </a:cubicBezTo>
                  <a:cubicBezTo>
                    <a:pt x="313" y="2751"/>
                    <a:pt x="1015" y="3318"/>
                    <a:pt x="1844" y="3318"/>
                  </a:cubicBezTo>
                  <a:cubicBezTo>
                    <a:pt x="1957" y="3318"/>
                    <a:pt x="2072" y="3308"/>
                    <a:pt x="2189" y="3286"/>
                  </a:cubicBezTo>
                  <a:cubicBezTo>
                    <a:pt x="3162" y="3134"/>
                    <a:pt x="3800" y="2252"/>
                    <a:pt x="3648" y="1340"/>
                  </a:cubicBezTo>
                  <a:cubicBezTo>
                    <a:pt x="3514" y="565"/>
                    <a:pt x="2792" y="1"/>
                    <a:pt x="1958"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559;p80">
              <a:extLst>
                <a:ext uri="{FF2B5EF4-FFF2-40B4-BE49-F238E27FC236}">
                  <a16:creationId xmlns:a16="http://schemas.microsoft.com/office/drawing/2014/main" id="{C5F52400-2C97-6E4D-9C22-7C2F4082C63B}"/>
                </a:ext>
              </a:extLst>
            </p:cNvPr>
            <p:cNvSpPr/>
            <p:nvPr/>
          </p:nvSpPr>
          <p:spPr>
            <a:xfrm>
              <a:off x="3956200" y="4562350"/>
              <a:ext cx="42575" cy="23475"/>
            </a:xfrm>
            <a:custGeom>
              <a:avLst/>
              <a:gdLst/>
              <a:ahLst/>
              <a:cxnLst/>
              <a:rect l="l" t="t" r="r" b="b"/>
              <a:pathLst>
                <a:path w="1703" h="939" extrusionOk="0">
                  <a:moveTo>
                    <a:pt x="46" y="1"/>
                  </a:moveTo>
                  <a:cubicBezTo>
                    <a:pt x="23" y="1"/>
                    <a:pt x="1" y="8"/>
                    <a:pt x="1" y="23"/>
                  </a:cubicBezTo>
                  <a:cubicBezTo>
                    <a:pt x="29" y="754"/>
                    <a:pt x="861" y="939"/>
                    <a:pt x="1467" y="939"/>
                  </a:cubicBezTo>
                  <a:cubicBezTo>
                    <a:pt x="1517" y="939"/>
                    <a:pt x="1565" y="938"/>
                    <a:pt x="1612" y="935"/>
                  </a:cubicBezTo>
                  <a:cubicBezTo>
                    <a:pt x="1703" y="935"/>
                    <a:pt x="1703" y="814"/>
                    <a:pt x="1612" y="814"/>
                  </a:cubicBezTo>
                  <a:cubicBezTo>
                    <a:pt x="973" y="722"/>
                    <a:pt x="365" y="692"/>
                    <a:pt x="92" y="23"/>
                  </a:cubicBezTo>
                  <a:cubicBezTo>
                    <a:pt x="92" y="8"/>
                    <a:pt x="69" y="1"/>
                    <a:pt x="4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60;p80">
              <a:extLst>
                <a:ext uri="{FF2B5EF4-FFF2-40B4-BE49-F238E27FC236}">
                  <a16:creationId xmlns:a16="http://schemas.microsoft.com/office/drawing/2014/main" id="{9468E6C1-11C7-CA4D-9790-F37B536DF0EC}"/>
                </a:ext>
              </a:extLst>
            </p:cNvPr>
            <p:cNvSpPr/>
            <p:nvPr/>
          </p:nvSpPr>
          <p:spPr>
            <a:xfrm>
              <a:off x="3853625" y="4511025"/>
              <a:ext cx="28900" cy="31475"/>
            </a:xfrm>
            <a:custGeom>
              <a:avLst/>
              <a:gdLst/>
              <a:ahLst/>
              <a:cxnLst/>
              <a:rect l="l" t="t" r="r" b="b"/>
              <a:pathLst>
                <a:path w="1156" h="1259" extrusionOk="0">
                  <a:moveTo>
                    <a:pt x="541" y="0"/>
                  </a:moveTo>
                  <a:cubicBezTo>
                    <a:pt x="513" y="0"/>
                    <a:pt x="485" y="3"/>
                    <a:pt x="456" y="9"/>
                  </a:cubicBezTo>
                  <a:cubicBezTo>
                    <a:pt x="183" y="70"/>
                    <a:pt x="0" y="374"/>
                    <a:pt x="61" y="739"/>
                  </a:cubicBezTo>
                  <a:cubicBezTo>
                    <a:pt x="118" y="1052"/>
                    <a:pt x="388" y="1259"/>
                    <a:pt x="647" y="1259"/>
                  </a:cubicBezTo>
                  <a:cubicBezTo>
                    <a:pt x="664" y="1259"/>
                    <a:pt x="682" y="1258"/>
                    <a:pt x="699" y="1256"/>
                  </a:cubicBezTo>
                  <a:cubicBezTo>
                    <a:pt x="973" y="1195"/>
                    <a:pt x="1155" y="861"/>
                    <a:pt x="1094" y="526"/>
                  </a:cubicBezTo>
                  <a:cubicBezTo>
                    <a:pt x="1013" y="227"/>
                    <a:pt x="785" y="0"/>
                    <a:pt x="541"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61;p80">
              <a:extLst>
                <a:ext uri="{FF2B5EF4-FFF2-40B4-BE49-F238E27FC236}">
                  <a16:creationId xmlns:a16="http://schemas.microsoft.com/office/drawing/2014/main" id="{0EDD2028-4B2A-1B47-8D18-2E62CB4178D5}"/>
                </a:ext>
              </a:extLst>
            </p:cNvPr>
            <p:cNvSpPr/>
            <p:nvPr/>
          </p:nvSpPr>
          <p:spPr>
            <a:xfrm>
              <a:off x="4064100" y="4469225"/>
              <a:ext cx="28900" cy="31475"/>
            </a:xfrm>
            <a:custGeom>
              <a:avLst/>
              <a:gdLst/>
              <a:ahLst/>
              <a:cxnLst/>
              <a:rect l="l" t="t" r="r" b="b"/>
              <a:pathLst>
                <a:path w="1156" h="1259" extrusionOk="0">
                  <a:moveTo>
                    <a:pt x="543" y="0"/>
                  </a:moveTo>
                  <a:cubicBezTo>
                    <a:pt x="514" y="0"/>
                    <a:pt x="485" y="3"/>
                    <a:pt x="457" y="10"/>
                  </a:cubicBezTo>
                  <a:cubicBezTo>
                    <a:pt x="183" y="70"/>
                    <a:pt x="1" y="374"/>
                    <a:pt x="62" y="739"/>
                  </a:cubicBezTo>
                  <a:cubicBezTo>
                    <a:pt x="119" y="1052"/>
                    <a:pt x="389" y="1259"/>
                    <a:pt x="647" y="1259"/>
                  </a:cubicBezTo>
                  <a:cubicBezTo>
                    <a:pt x="665" y="1259"/>
                    <a:pt x="683" y="1258"/>
                    <a:pt x="700" y="1256"/>
                  </a:cubicBezTo>
                  <a:cubicBezTo>
                    <a:pt x="973" y="1195"/>
                    <a:pt x="1156" y="861"/>
                    <a:pt x="1095" y="526"/>
                  </a:cubicBezTo>
                  <a:cubicBezTo>
                    <a:pt x="1041" y="227"/>
                    <a:pt x="791" y="0"/>
                    <a:pt x="543"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62;p80">
              <a:extLst>
                <a:ext uri="{FF2B5EF4-FFF2-40B4-BE49-F238E27FC236}">
                  <a16:creationId xmlns:a16="http://schemas.microsoft.com/office/drawing/2014/main" id="{FDF35516-C109-A346-A722-C1614B0162AE}"/>
                </a:ext>
              </a:extLst>
            </p:cNvPr>
            <p:cNvSpPr/>
            <p:nvPr/>
          </p:nvSpPr>
          <p:spPr>
            <a:xfrm>
              <a:off x="3959250" y="4477050"/>
              <a:ext cx="35725" cy="52825"/>
            </a:xfrm>
            <a:custGeom>
              <a:avLst/>
              <a:gdLst/>
              <a:ahLst/>
              <a:cxnLst/>
              <a:rect l="l" t="t" r="r" b="b"/>
              <a:pathLst>
                <a:path w="1429" h="2113" extrusionOk="0">
                  <a:moveTo>
                    <a:pt x="61" y="1"/>
                  </a:moveTo>
                  <a:cubicBezTo>
                    <a:pt x="61" y="1"/>
                    <a:pt x="31" y="1"/>
                    <a:pt x="31" y="31"/>
                  </a:cubicBezTo>
                  <a:cubicBezTo>
                    <a:pt x="0" y="305"/>
                    <a:pt x="31" y="609"/>
                    <a:pt x="31" y="882"/>
                  </a:cubicBezTo>
                  <a:cubicBezTo>
                    <a:pt x="31" y="1095"/>
                    <a:pt x="0" y="1368"/>
                    <a:pt x="152" y="1520"/>
                  </a:cubicBezTo>
                  <a:cubicBezTo>
                    <a:pt x="220" y="1633"/>
                    <a:pt x="321" y="1696"/>
                    <a:pt x="431" y="1696"/>
                  </a:cubicBezTo>
                  <a:cubicBezTo>
                    <a:pt x="469" y="1696"/>
                    <a:pt x="508" y="1688"/>
                    <a:pt x="547" y="1672"/>
                  </a:cubicBezTo>
                  <a:cubicBezTo>
                    <a:pt x="608" y="1642"/>
                    <a:pt x="669" y="1581"/>
                    <a:pt x="730" y="1551"/>
                  </a:cubicBezTo>
                  <a:cubicBezTo>
                    <a:pt x="760" y="1520"/>
                    <a:pt x="851" y="1399"/>
                    <a:pt x="882" y="1399"/>
                  </a:cubicBezTo>
                  <a:cubicBezTo>
                    <a:pt x="1003" y="1490"/>
                    <a:pt x="1094" y="1581"/>
                    <a:pt x="1186" y="1672"/>
                  </a:cubicBezTo>
                  <a:cubicBezTo>
                    <a:pt x="1155" y="1794"/>
                    <a:pt x="1094" y="1885"/>
                    <a:pt x="973" y="1946"/>
                  </a:cubicBezTo>
                  <a:cubicBezTo>
                    <a:pt x="896" y="1997"/>
                    <a:pt x="948" y="2112"/>
                    <a:pt x="1021" y="2112"/>
                  </a:cubicBezTo>
                  <a:cubicBezTo>
                    <a:pt x="1035" y="2112"/>
                    <a:pt x="1049" y="2108"/>
                    <a:pt x="1064" y="2098"/>
                  </a:cubicBezTo>
                  <a:cubicBezTo>
                    <a:pt x="1277" y="1976"/>
                    <a:pt x="1429" y="1703"/>
                    <a:pt x="1338" y="1429"/>
                  </a:cubicBezTo>
                  <a:cubicBezTo>
                    <a:pt x="1294" y="1298"/>
                    <a:pt x="1155" y="1198"/>
                    <a:pt x="1002" y="1198"/>
                  </a:cubicBezTo>
                  <a:cubicBezTo>
                    <a:pt x="942" y="1198"/>
                    <a:pt x="880" y="1213"/>
                    <a:pt x="821" y="1247"/>
                  </a:cubicBezTo>
                  <a:cubicBezTo>
                    <a:pt x="730" y="1308"/>
                    <a:pt x="669" y="1429"/>
                    <a:pt x="578" y="1490"/>
                  </a:cubicBezTo>
                  <a:cubicBezTo>
                    <a:pt x="516" y="1524"/>
                    <a:pt x="462" y="1538"/>
                    <a:pt x="417" y="1538"/>
                  </a:cubicBezTo>
                  <a:cubicBezTo>
                    <a:pt x="174" y="1538"/>
                    <a:pt x="152" y="1117"/>
                    <a:pt x="152" y="913"/>
                  </a:cubicBezTo>
                  <a:cubicBezTo>
                    <a:pt x="152" y="669"/>
                    <a:pt x="274" y="213"/>
                    <a:pt x="6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63;p80">
              <a:extLst>
                <a:ext uri="{FF2B5EF4-FFF2-40B4-BE49-F238E27FC236}">
                  <a16:creationId xmlns:a16="http://schemas.microsoft.com/office/drawing/2014/main" id="{73E2D9DF-E64C-7649-9900-31B136E87EDB}"/>
                </a:ext>
              </a:extLst>
            </p:cNvPr>
            <p:cNvSpPr/>
            <p:nvPr/>
          </p:nvSpPr>
          <p:spPr>
            <a:xfrm>
              <a:off x="3691000" y="4287850"/>
              <a:ext cx="97300" cy="243425"/>
            </a:xfrm>
            <a:custGeom>
              <a:avLst/>
              <a:gdLst/>
              <a:ahLst/>
              <a:cxnLst/>
              <a:rect l="l" t="t" r="r" b="b"/>
              <a:pathLst>
                <a:path w="3892" h="9737" extrusionOk="0">
                  <a:moveTo>
                    <a:pt x="3861" y="0"/>
                  </a:moveTo>
                  <a:cubicBezTo>
                    <a:pt x="2128" y="1003"/>
                    <a:pt x="821" y="2645"/>
                    <a:pt x="517" y="4134"/>
                  </a:cubicBezTo>
                  <a:cubicBezTo>
                    <a:pt x="1" y="6748"/>
                    <a:pt x="821" y="9514"/>
                    <a:pt x="821" y="9514"/>
                  </a:cubicBezTo>
                  <a:cubicBezTo>
                    <a:pt x="1156" y="9514"/>
                    <a:pt x="2128" y="9696"/>
                    <a:pt x="2280" y="9727"/>
                  </a:cubicBezTo>
                  <a:cubicBezTo>
                    <a:pt x="2295" y="9733"/>
                    <a:pt x="2308" y="9737"/>
                    <a:pt x="2318" y="9737"/>
                  </a:cubicBezTo>
                  <a:cubicBezTo>
                    <a:pt x="2486" y="9737"/>
                    <a:pt x="1931" y="8808"/>
                    <a:pt x="2189" y="8693"/>
                  </a:cubicBezTo>
                  <a:cubicBezTo>
                    <a:pt x="2736" y="8450"/>
                    <a:pt x="3314" y="8207"/>
                    <a:pt x="3891" y="7994"/>
                  </a:cubicBezTo>
                  <a:cubicBezTo>
                    <a:pt x="3253" y="5775"/>
                    <a:pt x="3283" y="3496"/>
                    <a:pt x="3678" y="1338"/>
                  </a:cubicBezTo>
                  <a:cubicBezTo>
                    <a:pt x="3739" y="882"/>
                    <a:pt x="3800" y="426"/>
                    <a:pt x="3861" y="0"/>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64;p80">
              <a:extLst>
                <a:ext uri="{FF2B5EF4-FFF2-40B4-BE49-F238E27FC236}">
                  <a16:creationId xmlns:a16="http://schemas.microsoft.com/office/drawing/2014/main" id="{BEB180A3-18DF-414C-8F24-56377C4E9729}"/>
                </a:ext>
              </a:extLst>
            </p:cNvPr>
            <p:cNvSpPr/>
            <p:nvPr/>
          </p:nvSpPr>
          <p:spPr>
            <a:xfrm>
              <a:off x="3772300" y="4272650"/>
              <a:ext cx="76775" cy="215075"/>
            </a:xfrm>
            <a:custGeom>
              <a:avLst/>
              <a:gdLst/>
              <a:ahLst/>
              <a:cxnLst/>
              <a:rect l="l" t="t" r="r" b="b"/>
              <a:pathLst>
                <a:path w="3071" h="8603" extrusionOk="0">
                  <a:moveTo>
                    <a:pt x="1946" y="0"/>
                  </a:moveTo>
                  <a:lnTo>
                    <a:pt x="1946" y="0"/>
                  </a:lnTo>
                  <a:cubicBezTo>
                    <a:pt x="1460" y="152"/>
                    <a:pt x="1034" y="365"/>
                    <a:pt x="609" y="608"/>
                  </a:cubicBezTo>
                  <a:cubicBezTo>
                    <a:pt x="548" y="1034"/>
                    <a:pt x="487" y="1490"/>
                    <a:pt x="426" y="1946"/>
                  </a:cubicBezTo>
                  <a:cubicBezTo>
                    <a:pt x="31" y="4104"/>
                    <a:pt x="1" y="6383"/>
                    <a:pt x="639" y="8602"/>
                  </a:cubicBezTo>
                  <a:cubicBezTo>
                    <a:pt x="1429" y="8329"/>
                    <a:pt x="2281" y="8085"/>
                    <a:pt x="3071" y="7903"/>
                  </a:cubicBezTo>
                  <a:cubicBezTo>
                    <a:pt x="2159" y="5350"/>
                    <a:pt x="1825" y="2675"/>
                    <a:pt x="1946" y="0"/>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65;p80">
              <a:extLst>
                <a:ext uri="{FF2B5EF4-FFF2-40B4-BE49-F238E27FC236}">
                  <a16:creationId xmlns:a16="http://schemas.microsoft.com/office/drawing/2014/main" id="{DB3B27F9-A961-694D-B1E6-F7F6235EC0BE}"/>
                </a:ext>
              </a:extLst>
            </p:cNvPr>
            <p:cNvSpPr/>
            <p:nvPr/>
          </p:nvSpPr>
          <p:spPr>
            <a:xfrm>
              <a:off x="3817900" y="4201800"/>
              <a:ext cx="313875" cy="267675"/>
            </a:xfrm>
            <a:custGeom>
              <a:avLst/>
              <a:gdLst/>
              <a:ahLst/>
              <a:cxnLst/>
              <a:rect l="l" t="t" r="r" b="b"/>
              <a:pathLst>
                <a:path w="12555" h="10707" extrusionOk="0">
                  <a:moveTo>
                    <a:pt x="5177" y="1"/>
                  </a:moveTo>
                  <a:cubicBezTo>
                    <a:pt x="5156" y="1"/>
                    <a:pt x="5132" y="3"/>
                    <a:pt x="5107" y="7"/>
                  </a:cubicBezTo>
                  <a:cubicBezTo>
                    <a:pt x="4286" y="129"/>
                    <a:pt x="4195" y="2348"/>
                    <a:pt x="4195" y="2348"/>
                  </a:cubicBezTo>
                  <a:cubicBezTo>
                    <a:pt x="4195" y="2348"/>
                    <a:pt x="3715" y="1003"/>
                    <a:pt x="3010" y="1003"/>
                  </a:cubicBezTo>
                  <a:cubicBezTo>
                    <a:pt x="2922" y="1003"/>
                    <a:pt x="2831" y="1024"/>
                    <a:pt x="2736" y="1071"/>
                  </a:cubicBezTo>
                  <a:cubicBezTo>
                    <a:pt x="1885" y="1527"/>
                    <a:pt x="3314" y="2530"/>
                    <a:pt x="3314" y="2530"/>
                  </a:cubicBezTo>
                  <a:cubicBezTo>
                    <a:pt x="2985" y="2477"/>
                    <a:pt x="2659" y="2452"/>
                    <a:pt x="2338" y="2452"/>
                  </a:cubicBezTo>
                  <a:cubicBezTo>
                    <a:pt x="1560" y="2452"/>
                    <a:pt x="811" y="2598"/>
                    <a:pt x="122" y="2834"/>
                  </a:cubicBezTo>
                  <a:cubicBezTo>
                    <a:pt x="1" y="5509"/>
                    <a:pt x="335" y="8184"/>
                    <a:pt x="1247" y="10707"/>
                  </a:cubicBezTo>
                  <a:cubicBezTo>
                    <a:pt x="4317" y="9977"/>
                    <a:pt x="7022" y="9825"/>
                    <a:pt x="7022" y="9825"/>
                  </a:cubicBezTo>
                  <a:cubicBezTo>
                    <a:pt x="7022" y="9825"/>
                    <a:pt x="6518" y="7254"/>
                    <a:pt x="6795" y="7254"/>
                  </a:cubicBezTo>
                  <a:cubicBezTo>
                    <a:pt x="6822" y="7254"/>
                    <a:pt x="6857" y="7279"/>
                    <a:pt x="6900" y="7333"/>
                  </a:cubicBezTo>
                  <a:cubicBezTo>
                    <a:pt x="7387" y="7971"/>
                    <a:pt x="7843" y="9764"/>
                    <a:pt x="7843" y="9764"/>
                  </a:cubicBezTo>
                  <a:lnTo>
                    <a:pt x="10305" y="9430"/>
                  </a:lnTo>
                  <a:cubicBezTo>
                    <a:pt x="10335" y="8822"/>
                    <a:pt x="9697" y="6056"/>
                    <a:pt x="9697" y="6056"/>
                  </a:cubicBezTo>
                  <a:lnTo>
                    <a:pt x="9697" y="6056"/>
                  </a:lnTo>
                  <a:cubicBezTo>
                    <a:pt x="10426" y="6907"/>
                    <a:pt x="11369" y="9400"/>
                    <a:pt x="11369" y="9400"/>
                  </a:cubicBezTo>
                  <a:cubicBezTo>
                    <a:pt x="11703" y="9430"/>
                    <a:pt x="12128" y="9430"/>
                    <a:pt x="12554" y="9460"/>
                  </a:cubicBezTo>
                  <a:cubicBezTo>
                    <a:pt x="11581" y="6573"/>
                    <a:pt x="9666" y="3898"/>
                    <a:pt x="7660" y="1466"/>
                  </a:cubicBezTo>
                  <a:cubicBezTo>
                    <a:pt x="6080" y="1740"/>
                    <a:pt x="4864" y="2257"/>
                    <a:pt x="4864" y="2257"/>
                  </a:cubicBezTo>
                  <a:cubicBezTo>
                    <a:pt x="4864" y="2257"/>
                    <a:pt x="5864" y="1"/>
                    <a:pt x="5177" y="1"/>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566;p80">
              <a:extLst>
                <a:ext uri="{FF2B5EF4-FFF2-40B4-BE49-F238E27FC236}">
                  <a16:creationId xmlns:a16="http://schemas.microsoft.com/office/drawing/2014/main" id="{4A6A725B-5FC6-4441-B527-1BD0B782DFB1}"/>
                </a:ext>
              </a:extLst>
            </p:cNvPr>
            <p:cNvSpPr/>
            <p:nvPr/>
          </p:nvSpPr>
          <p:spPr>
            <a:xfrm>
              <a:off x="4009400" y="4234175"/>
              <a:ext cx="180125" cy="204150"/>
            </a:xfrm>
            <a:custGeom>
              <a:avLst/>
              <a:gdLst/>
              <a:ahLst/>
              <a:cxnLst/>
              <a:rect l="l" t="t" r="r" b="b"/>
              <a:pathLst>
                <a:path w="7205" h="8166" extrusionOk="0">
                  <a:moveTo>
                    <a:pt x="2032" y="0"/>
                  </a:moveTo>
                  <a:cubicBezTo>
                    <a:pt x="1337" y="0"/>
                    <a:pt x="641" y="77"/>
                    <a:pt x="0" y="171"/>
                  </a:cubicBezTo>
                  <a:cubicBezTo>
                    <a:pt x="2006" y="2603"/>
                    <a:pt x="3921" y="5278"/>
                    <a:pt x="4924" y="8165"/>
                  </a:cubicBezTo>
                  <a:lnTo>
                    <a:pt x="7204" y="8165"/>
                  </a:lnTo>
                  <a:cubicBezTo>
                    <a:pt x="6475" y="5096"/>
                    <a:pt x="4864" y="2208"/>
                    <a:pt x="2614" y="19"/>
                  </a:cubicBezTo>
                  <a:cubicBezTo>
                    <a:pt x="2421" y="6"/>
                    <a:pt x="2226" y="0"/>
                    <a:pt x="2032" y="0"/>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567;p80">
              <a:extLst>
                <a:ext uri="{FF2B5EF4-FFF2-40B4-BE49-F238E27FC236}">
                  <a16:creationId xmlns:a16="http://schemas.microsoft.com/office/drawing/2014/main" id="{8933BDC9-4A83-594B-94EF-6AEB7394F059}"/>
                </a:ext>
              </a:extLst>
            </p:cNvPr>
            <p:cNvSpPr/>
            <p:nvPr/>
          </p:nvSpPr>
          <p:spPr>
            <a:xfrm>
              <a:off x="4073975" y="4234650"/>
              <a:ext cx="150500" cy="212800"/>
            </a:xfrm>
            <a:custGeom>
              <a:avLst/>
              <a:gdLst/>
              <a:ahLst/>
              <a:cxnLst/>
              <a:rect l="l" t="t" r="r" b="b"/>
              <a:pathLst>
                <a:path w="6020" h="8512" extrusionOk="0">
                  <a:moveTo>
                    <a:pt x="1" y="0"/>
                  </a:moveTo>
                  <a:lnTo>
                    <a:pt x="1" y="0"/>
                  </a:lnTo>
                  <a:cubicBezTo>
                    <a:pt x="2281" y="2189"/>
                    <a:pt x="3892" y="5077"/>
                    <a:pt x="4621" y="8146"/>
                  </a:cubicBezTo>
                  <a:lnTo>
                    <a:pt x="5107" y="8146"/>
                  </a:lnTo>
                  <a:cubicBezTo>
                    <a:pt x="5533" y="8146"/>
                    <a:pt x="5047" y="8511"/>
                    <a:pt x="5290" y="8511"/>
                  </a:cubicBezTo>
                  <a:cubicBezTo>
                    <a:pt x="5472" y="8511"/>
                    <a:pt x="6019" y="8116"/>
                    <a:pt x="6019" y="8116"/>
                  </a:cubicBezTo>
                  <a:cubicBezTo>
                    <a:pt x="6019" y="8116"/>
                    <a:pt x="5776" y="5958"/>
                    <a:pt x="3588" y="2067"/>
                  </a:cubicBezTo>
                  <a:cubicBezTo>
                    <a:pt x="2828" y="669"/>
                    <a:pt x="1460" y="122"/>
                    <a:pt x="1" y="0"/>
                  </a:cubicBezTo>
                  <a:close/>
                </a:path>
              </a:pathLst>
            </a:custGeom>
            <a:solidFill>
              <a:srgbClr val="FBB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568;p80">
              <a:extLst>
                <a:ext uri="{FF2B5EF4-FFF2-40B4-BE49-F238E27FC236}">
                  <a16:creationId xmlns:a16="http://schemas.microsoft.com/office/drawing/2014/main" id="{8556DA71-D6C8-9745-871E-7F2757DB79D3}"/>
                </a:ext>
              </a:extLst>
            </p:cNvPr>
            <p:cNvSpPr/>
            <p:nvPr/>
          </p:nvSpPr>
          <p:spPr>
            <a:xfrm>
              <a:off x="2975175" y="4531100"/>
              <a:ext cx="96550" cy="62725"/>
            </a:xfrm>
            <a:custGeom>
              <a:avLst/>
              <a:gdLst/>
              <a:ahLst/>
              <a:cxnLst/>
              <a:rect l="l" t="t" r="r" b="b"/>
              <a:pathLst>
                <a:path w="3862" h="2509" extrusionOk="0">
                  <a:moveTo>
                    <a:pt x="1729" y="1"/>
                  </a:moveTo>
                  <a:cubicBezTo>
                    <a:pt x="1134" y="1"/>
                    <a:pt x="538" y="140"/>
                    <a:pt x="1" y="422"/>
                  </a:cubicBezTo>
                  <a:cubicBezTo>
                    <a:pt x="26" y="1434"/>
                    <a:pt x="788" y="2508"/>
                    <a:pt x="2496" y="2508"/>
                  </a:cubicBezTo>
                  <a:cubicBezTo>
                    <a:pt x="2841" y="2508"/>
                    <a:pt x="3224" y="2465"/>
                    <a:pt x="3648" y="2368"/>
                  </a:cubicBezTo>
                  <a:lnTo>
                    <a:pt x="3861" y="665"/>
                  </a:lnTo>
                  <a:cubicBezTo>
                    <a:pt x="3233" y="224"/>
                    <a:pt x="2482" y="1"/>
                    <a:pt x="172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569;p80">
              <a:extLst>
                <a:ext uri="{FF2B5EF4-FFF2-40B4-BE49-F238E27FC236}">
                  <a16:creationId xmlns:a16="http://schemas.microsoft.com/office/drawing/2014/main" id="{8B406CB8-AB0F-8640-8B35-CF96E367765C}"/>
                </a:ext>
              </a:extLst>
            </p:cNvPr>
            <p:cNvSpPr/>
            <p:nvPr/>
          </p:nvSpPr>
          <p:spPr>
            <a:xfrm>
              <a:off x="2975175" y="4496475"/>
              <a:ext cx="100325" cy="51275"/>
            </a:xfrm>
            <a:custGeom>
              <a:avLst/>
              <a:gdLst/>
              <a:ahLst/>
              <a:cxnLst/>
              <a:rect l="l" t="t" r="r" b="b"/>
              <a:pathLst>
                <a:path w="4013" h="2051" extrusionOk="0">
                  <a:moveTo>
                    <a:pt x="1877" y="1"/>
                  </a:moveTo>
                  <a:cubicBezTo>
                    <a:pt x="1572" y="1"/>
                    <a:pt x="1247" y="56"/>
                    <a:pt x="913" y="196"/>
                  </a:cubicBezTo>
                  <a:cubicBezTo>
                    <a:pt x="305" y="439"/>
                    <a:pt x="1" y="1108"/>
                    <a:pt x="1" y="1807"/>
                  </a:cubicBezTo>
                  <a:cubicBezTo>
                    <a:pt x="538" y="1525"/>
                    <a:pt x="1134" y="1386"/>
                    <a:pt x="1729" y="1386"/>
                  </a:cubicBezTo>
                  <a:cubicBezTo>
                    <a:pt x="2482" y="1386"/>
                    <a:pt x="3233" y="1609"/>
                    <a:pt x="3861" y="2050"/>
                  </a:cubicBezTo>
                  <a:lnTo>
                    <a:pt x="4013" y="895"/>
                  </a:lnTo>
                  <a:cubicBezTo>
                    <a:pt x="4013" y="895"/>
                    <a:pt x="3099" y="1"/>
                    <a:pt x="187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570;p80">
              <a:extLst>
                <a:ext uri="{FF2B5EF4-FFF2-40B4-BE49-F238E27FC236}">
                  <a16:creationId xmlns:a16="http://schemas.microsoft.com/office/drawing/2014/main" id="{6D460FCA-FE34-154B-9900-B23558E29329}"/>
                </a:ext>
              </a:extLst>
            </p:cNvPr>
            <p:cNvSpPr/>
            <p:nvPr/>
          </p:nvSpPr>
          <p:spPr>
            <a:xfrm>
              <a:off x="3004825" y="4533275"/>
              <a:ext cx="57775" cy="55575"/>
            </a:xfrm>
            <a:custGeom>
              <a:avLst/>
              <a:gdLst/>
              <a:ahLst/>
              <a:cxnLst/>
              <a:rect l="l" t="t" r="r" b="b"/>
              <a:pathLst>
                <a:path w="2311" h="2223" extrusionOk="0">
                  <a:moveTo>
                    <a:pt x="675" y="24"/>
                  </a:moveTo>
                  <a:cubicBezTo>
                    <a:pt x="459" y="24"/>
                    <a:pt x="249" y="43"/>
                    <a:pt x="61" y="62"/>
                  </a:cubicBezTo>
                  <a:cubicBezTo>
                    <a:pt x="31" y="92"/>
                    <a:pt x="0" y="123"/>
                    <a:pt x="31" y="123"/>
                  </a:cubicBezTo>
                  <a:cubicBezTo>
                    <a:pt x="669" y="214"/>
                    <a:pt x="1520" y="1"/>
                    <a:pt x="1915" y="639"/>
                  </a:cubicBezTo>
                  <a:cubicBezTo>
                    <a:pt x="2189" y="1095"/>
                    <a:pt x="2067" y="1673"/>
                    <a:pt x="2037" y="2159"/>
                  </a:cubicBezTo>
                  <a:cubicBezTo>
                    <a:pt x="2018" y="2197"/>
                    <a:pt x="2069" y="2223"/>
                    <a:pt x="2110" y="2223"/>
                  </a:cubicBezTo>
                  <a:cubicBezTo>
                    <a:pt x="2136" y="2223"/>
                    <a:pt x="2158" y="2213"/>
                    <a:pt x="2158" y="2189"/>
                  </a:cubicBezTo>
                  <a:cubicBezTo>
                    <a:pt x="2249" y="1642"/>
                    <a:pt x="2310" y="974"/>
                    <a:pt x="1976" y="518"/>
                  </a:cubicBezTo>
                  <a:cubicBezTo>
                    <a:pt x="1661" y="118"/>
                    <a:pt x="1157" y="24"/>
                    <a:pt x="675" y="24"/>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571;p80">
              <a:extLst>
                <a:ext uri="{FF2B5EF4-FFF2-40B4-BE49-F238E27FC236}">
                  <a16:creationId xmlns:a16="http://schemas.microsoft.com/office/drawing/2014/main" id="{11448281-E422-3C4E-83D0-0F3F068112F5}"/>
                </a:ext>
              </a:extLst>
            </p:cNvPr>
            <p:cNvSpPr/>
            <p:nvPr/>
          </p:nvSpPr>
          <p:spPr>
            <a:xfrm>
              <a:off x="3028575" y="4550100"/>
              <a:ext cx="32500" cy="23125"/>
            </a:xfrm>
            <a:custGeom>
              <a:avLst/>
              <a:gdLst/>
              <a:ahLst/>
              <a:cxnLst/>
              <a:rect l="l" t="t" r="r" b="b"/>
              <a:pathLst>
                <a:path w="1300" h="925" extrusionOk="0">
                  <a:moveTo>
                    <a:pt x="427" y="0"/>
                  </a:moveTo>
                  <a:cubicBezTo>
                    <a:pt x="309" y="0"/>
                    <a:pt x="183" y="36"/>
                    <a:pt x="53" y="118"/>
                  </a:cubicBezTo>
                  <a:cubicBezTo>
                    <a:pt x="1" y="144"/>
                    <a:pt x="16" y="216"/>
                    <a:pt x="60" y="216"/>
                  </a:cubicBezTo>
                  <a:cubicBezTo>
                    <a:pt x="67" y="216"/>
                    <a:pt x="75" y="214"/>
                    <a:pt x="84" y="209"/>
                  </a:cubicBezTo>
                  <a:cubicBezTo>
                    <a:pt x="192" y="173"/>
                    <a:pt x="291" y="152"/>
                    <a:pt x="384" y="152"/>
                  </a:cubicBezTo>
                  <a:cubicBezTo>
                    <a:pt x="526" y="152"/>
                    <a:pt x="654" y="202"/>
                    <a:pt x="783" y="331"/>
                  </a:cubicBezTo>
                  <a:cubicBezTo>
                    <a:pt x="965" y="483"/>
                    <a:pt x="1026" y="696"/>
                    <a:pt x="1148" y="878"/>
                  </a:cubicBezTo>
                  <a:cubicBezTo>
                    <a:pt x="1170" y="912"/>
                    <a:pt x="1196" y="925"/>
                    <a:pt x="1221" y="925"/>
                  </a:cubicBezTo>
                  <a:cubicBezTo>
                    <a:pt x="1263" y="925"/>
                    <a:pt x="1299" y="886"/>
                    <a:pt x="1299" y="848"/>
                  </a:cubicBezTo>
                  <a:cubicBezTo>
                    <a:pt x="1158" y="424"/>
                    <a:pt x="835" y="0"/>
                    <a:pt x="42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572;p80">
              <a:extLst>
                <a:ext uri="{FF2B5EF4-FFF2-40B4-BE49-F238E27FC236}">
                  <a16:creationId xmlns:a16="http://schemas.microsoft.com/office/drawing/2014/main" id="{9DEDBCAB-F5A6-0940-AD38-722FA28FE415}"/>
                </a:ext>
              </a:extLst>
            </p:cNvPr>
            <p:cNvSpPr/>
            <p:nvPr/>
          </p:nvSpPr>
          <p:spPr>
            <a:xfrm>
              <a:off x="3500275" y="4595575"/>
              <a:ext cx="100325" cy="61225"/>
            </a:xfrm>
            <a:custGeom>
              <a:avLst/>
              <a:gdLst/>
              <a:ahLst/>
              <a:cxnLst/>
              <a:rect l="l" t="t" r="r" b="b"/>
              <a:pathLst>
                <a:path w="4013" h="2449" extrusionOk="0">
                  <a:moveTo>
                    <a:pt x="1545" y="0"/>
                  </a:moveTo>
                  <a:cubicBezTo>
                    <a:pt x="1094" y="0"/>
                    <a:pt x="642" y="81"/>
                    <a:pt x="213" y="245"/>
                  </a:cubicBezTo>
                  <a:lnTo>
                    <a:pt x="0" y="1916"/>
                  </a:lnTo>
                  <a:cubicBezTo>
                    <a:pt x="725" y="2293"/>
                    <a:pt x="1360" y="2449"/>
                    <a:pt x="1901" y="2449"/>
                  </a:cubicBezTo>
                  <a:cubicBezTo>
                    <a:pt x="3061" y="2449"/>
                    <a:pt x="3784" y="1732"/>
                    <a:pt x="4012" y="944"/>
                  </a:cubicBezTo>
                  <a:cubicBezTo>
                    <a:pt x="3326" y="318"/>
                    <a:pt x="2438" y="0"/>
                    <a:pt x="1545"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573;p80">
              <a:extLst>
                <a:ext uri="{FF2B5EF4-FFF2-40B4-BE49-F238E27FC236}">
                  <a16:creationId xmlns:a16="http://schemas.microsoft.com/office/drawing/2014/main" id="{8247F65A-FE4C-DE4D-8933-E15D3DF80DB8}"/>
                </a:ext>
              </a:extLst>
            </p:cNvPr>
            <p:cNvSpPr/>
            <p:nvPr/>
          </p:nvSpPr>
          <p:spPr>
            <a:xfrm>
              <a:off x="3505575" y="4561750"/>
              <a:ext cx="99575" cy="57425"/>
            </a:xfrm>
            <a:custGeom>
              <a:avLst/>
              <a:gdLst/>
              <a:ahLst/>
              <a:cxnLst/>
              <a:rect l="l" t="t" r="r" b="b"/>
              <a:pathLst>
                <a:path w="3983" h="2297" extrusionOk="0">
                  <a:moveTo>
                    <a:pt x="1775" y="1"/>
                  </a:moveTo>
                  <a:cubicBezTo>
                    <a:pt x="863" y="1"/>
                    <a:pt x="123" y="443"/>
                    <a:pt x="123" y="443"/>
                  </a:cubicBezTo>
                  <a:lnTo>
                    <a:pt x="1" y="1598"/>
                  </a:lnTo>
                  <a:cubicBezTo>
                    <a:pt x="419" y="1434"/>
                    <a:pt x="868" y="1353"/>
                    <a:pt x="1319" y="1353"/>
                  </a:cubicBezTo>
                  <a:cubicBezTo>
                    <a:pt x="2209" y="1353"/>
                    <a:pt x="3104" y="1671"/>
                    <a:pt x="3770" y="2297"/>
                  </a:cubicBezTo>
                  <a:cubicBezTo>
                    <a:pt x="3983" y="1628"/>
                    <a:pt x="3800" y="898"/>
                    <a:pt x="3284" y="503"/>
                  </a:cubicBezTo>
                  <a:cubicBezTo>
                    <a:pt x="2789" y="125"/>
                    <a:pt x="2258" y="1"/>
                    <a:pt x="177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574;p80">
              <a:extLst>
                <a:ext uri="{FF2B5EF4-FFF2-40B4-BE49-F238E27FC236}">
                  <a16:creationId xmlns:a16="http://schemas.microsoft.com/office/drawing/2014/main" id="{C97D9237-F4F2-D44F-8D5D-7BBB2017B69B}"/>
                </a:ext>
              </a:extLst>
            </p:cNvPr>
            <p:cNvSpPr/>
            <p:nvPr/>
          </p:nvSpPr>
          <p:spPr>
            <a:xfrm>
              <a:off x="3508200" y="4598150"/>
              <a:ext cx="65050" cy="46775"/>
            </a:xfrm>
            <a:custGeom>
              <a:avLst/>
              <a:gdLst/>
              <a:ahLst/>
              <a:cxnLst/>
              <a:rect l="l" t="t" r="r" b="b"/>
              <a:pathLst>
                <a:path w="2602" h="1871" extrusionOk="0">
                  <a:moveTo>
                    <a:pt x="1374" y="0"/>
                  </a:moveTo>
                  <a:cubicBezTo>
                    <a:pt x="1103" y="0"/>
                    <a:pt x="843" y="64"/>
                    <a:pt x="625" y="233"/>
                  </a:cubicBezTo>
                  <a:cubicBezTo>
                    <a:pt x="139" y="567"/>
                    <a:pt x="48" y="1266"/>
                    <a:pt x="18" y="1813"/>
                  </a:cubicBezTo>
                  <a:cubicBezTo>
                    <a:pt x="1" y="1847"/>
                    <a:pt x="39" y="1871"/>
                    <a:pt x="77" y="1871"/>
                  </a:cubicBezTo>
                  <a:cubicBezTo>
                    <a:pt x="108" y="1871"/>
                    <a:pt x="139" y="1854"/>
                    <a:pt x="139" y="1813"/>
                  </a:cubicBezTo>
                  <a:cubicBezTo>
                    <a:pt x="200" y="1327"/>
                    <a:pt x="261" y="719"/>
                    <a:pt x="625" y="385"/>
                  </a:cubicBezTo>
                  <a:cubicBezTo>
                    <a:pt x="836" y="186"/>
                    <a:pt x="1077" y="122"/>
                    <a:pt x="1331" y="122"/>
                  </a:cubicBezTo>
                  <a:cubicBezTo>
                    <a:pt x="1739" y="122"/>
                    <a:pt x="2178" y="286"/>
                    <a:pt x="2571" y="324"/>
                  </a:cubicBezTo>
                  <a:cubicBezTo>
                    <a:pt x="2601" y="324"/>
                    <a:pt x="2601" y="294"/>
                    <a:pt x="2571" y="294"/>
                  </a:cubicBezTo>
                  <a:cubicBezTo>
                    <a:pt x="2223" y="147"/>
                    <a:pt x="1786" y="0"/>
                    <a:pt x="137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575;p80">
              <a:extLst>
                <a:ext uri="{FF2B5EF4-FFF2-40B4-BE49-F238E27FC236}">
                  <a16:creationId xmlns:a16="http://schemas.microsoft.com/office/drawing/2014/main" id="{DC011429-2D15-9F4F-B7A3-29373AB9660E}"/>
                </a:ext>
              </a:extLst>
            </p:cNvPr>
            <p:cNvSpPr/>
            <p:nvPr/>
          </p:nvSpPr>
          <p:spPr>
            <a:xfrm>
              <a:off x="3509575" y="4611325"/>
              <a:ext cx="36200" cy="18225"/>
            </a:xfrm>
            <a:custGeom>
              <a:avLst/>
              <a:gdLst/>
              <a:ahLst/>
              <a:cxnLst/>
              <a:rect l="l" t="t" r="r" b="b"/>
              <a:pathLst>
                <a:path w="1448" h="729" extrusionOk="0">
                  <a:moveTo>
                    <a:pt x="927" y="0"/>
                  </a:moveTo>
                  <a:cubicBezTo>
                    <a:pt x="575" y="0"/>
                    <a:pt x="229" y="288"/>
                    <a:pt x="23" y="618"/>
                  </a:cubicBezTo>
                  <a:cubicBezTo>
                    <a:pt x="0" y="664"/>
                    <a:pt x="48" y="729"/>
                    <a:pt x="100" y="729"/>
                  </a:cubicBezTo>
                  <a:cubicBezTo>
                    <a:pt x="115" y="729"/>
                    <a:pt x="131" y="723"/>
                    <a:pt x="145" y="709"/>
                  </a:cubicBezTo>
                  <a:cubicBezTo>
                    <a:pt x="297" y="557"/>
                    <a:pt x="418" y="374"/>
                    <a:pt x="601" y="253"/>
                  </a:cubicBezTo>
                  <a:cubicBezTo>
                    <a:pt x="709" y="181"/>
                    <a:pt x="807" y="152"/>
                    <a:pt x="903" y="152"/>
                  </a:cubicBezTo>
                  <a:cubicBezTo>
                    <a:pt x="1051" y="152"/>
                    <a:pt x="1195" y="221"/>
                    <a:pt x="1361" y="314"/>
                  </a:cubicBezTo>
                  <a:cubicBezTo>
                    <a:pt x="1365" y="318"/>
                    <a:pt x="1370" y="320"/>
                    <a:pt x="1375" y="320"/>
                  </a:cubicBezTo>
                  <a:cubicBezTo>
                    <a:pt x="1406" y="320"/>
                    <a:pt x="1448" y="249"/>
                    <a:pt x="1422" y="222"/>
                  </a:cubicBezTo>
                  <a:cubicBezTo>
                    <a:pt x="1265" y="66"/>
                    <a:pt x="1095" y="0"/>
                    <a:pt x="92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576;p80">
              <a:extLst>
                <a:ext uri="{FF2B5EF4-FFF2-40B4-BE49-F238E27FC236}">
                  <a16:creationId xmlns:a16="http://schemas.microsoft.com/office/drawing/2014/main" id="{A6A93D36-CC24-6F4B-943B-3AAD916F8DF8}"/>
                </a:ext>
              </a:extLst>
            </p:cNvPr>
            <p:cNvSpPr/>
            <p:nvPr/>
          </p:nvSpPr>
          <p:spPr>
            <a:xfrm>
              <a:off x="3058775" y="4302825"/>
              <a:ext cx="468125" cy="447300"/>
            </a:xfrm>
            <a:custGeom>
              <a:avLst/>
              <a:gdLst/>
              <a:ahLst/>
              <a:cxnLst/>
              <a:rect l="l" t="t" r="r" b="b"/>
              <a:pathLst>
                <a:path w="18725" h="17892" extrusionOk="0">
                  <a:moveTo>
                    <a:pt x="7210" y="1"/>
                  </a:moveTo>
                  <a:cubicBezTo>
                    <a:pt x="4011" y="1"/>
                    <a:pt x="1098" y="1811"/>
                    <a:pt x="487" y="8003"/>
                  </a:cubicBezTo>
                  <a:cubicBezTo>
                    <a:pt x="487" y="8003"/>
                    <a:pt x="0" y="11255"/>
                    <a:pt x="578" y="12988"/>
                  </a:cubicBezTo>
                  <a:cubicBezTo>
                    <a:pt x="1155" y="14690"/>
                    <a:pt x="3587" y="16818"/>
                    <a:pt x="7052" y="17578"/>
                  </a:cubicBezTo>
                  <a:cubicBezTo>
                    <a:pt x="7990" y="17783"/>
                    <a:pt x="9027" y="17891"/>
                    <a:pt x="10067" y="17891"/>
                  </a:cubicBezTo>
                  <a:cubicBezTo>
                    <a:pt x="12868" y="17891"/>
                    <a:pt x="15698" y="17110"/>
                    <a:pt x="16718" y="15359"/>
                  </a:cubicBezTo>
                  <a:cubicBezTo>
                    <a:pt x="18086" y="12958"/>
                    <a:pt x="18724" y="11225"/>
                    <a:pt x="18724" y="8611"/>
                  </a:cubicBezTo>
                  <a:cubicBezTo>
                    <a:pt x="18724" y="5997"/>
                    <a:pt x="18724" y="4812"/>
                    <a:pt x="16444" y="3353"/>
                  </a:cubicBezTo>
                  <a:cubicBezTo>
                    <a:pt x="15223" y="2560"/>
                    <a:pt x="11014" y="1"/>
                    <a:pt x="721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577;p80">
              <a:extLst>
                <a:ext uri="{FF2B5EF4-FFF2-40B4-BE49-F238E27FC236}">
                  <a16:creationId xmlns:a16="http://schemas.microsoft.com/office/drawing/2014/main" id="{C3AF6023-C98C-954F-A593-B91CC3E3E41F}"/>
                </a:ext>
              </a:extLst>
            </p:cNvPr>
            <p:cNvSpPr/>
            <p:nvPr/>
          </p:nvSpPr>
          <p:spPr>
            <a:xfrm>
              <a:off x="3168200" y="4531700"/>
              <a:ext cx="28125" cy="31300"/>
            </a:xfrm>
            <a:custGeom>
              <a:avLst/>
              <a:gdLst/>
              <a:ahLst/>
              <a:cxnLst/>
              <a:rect l="l" t="t" r="r" b="b"/>
              <a:pathLst>
                <a:path w="1125" h="1252" extrusionOk="0">
                  <a:moveTo>
                    <a:pt x="592" y="1"/>
                  </a:moveTo>
                  <a:cubicBezTo>
                    <a:pt x="335" y="1"/>
                    <a:pt x="90" y="235"/>
                    <a:pt x="61" y="550"/>
                  </a:cubicBezTo>
                  <a:cubicBezTo>
                    <a:pt x="0" y="915"/>
                    <a:pt x="213" y="1219"/>
                    <a:pt x="487" y="1249"/>
                  </a:cubicBezTo>
                  <a:cubicBezTo>
                    <a:pt x="504" y="1251"/>
                    <a:pt x="521" y="1252"/>
                    <a:pt x="538" y="1252"/>
                  </a:cubicBezTo>
                  <a:cubicBezTo>
                    <a:pt x="818" y="1252"/>
                    <a:pt x="1037" y="1018"/>
                    <a:pt x="1095" y="702"/>
                  </a:cubicBezTo>
                  <a:cubicBezTo>
                    <a:pt x="1125" y="337"/>
                    <a:pt x="943" y="34"/>
                    <a:pt x="639" y="3"/>
                  </a:cubicBezTo>
                  <a:cubicBezTo>
                    <a:pt x="623" y="1"/>
                    <a:pt x="608" y="1"/>
                    <a:pt x="592"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578;p80">
              <a:extLst>
                <a:ext uri="{FF2B5EF4-FFF2-40B4-BE49-F238E27FC236}">
                  <a16:creationId xmlns:a16="http://schemas.microsoft.com/office/drawing/2014/main" id="{4BD5995E-A6B6-A64B-965F-4BCF7D17441E}"/>
                </a:ext>
              </a:extLst>
            </p:cNvPr>
            <p:cNvSpPr/>
            <p:nvPr/>
          </p:nvSpPr>
          <p:spPr>
            <a:xfrm>
              <a:off x="3381725" y="4558300"/>
              <a:ext cx="28150" cy="31300"/>
            </a:xfrm>
            <a:custGeom>
              <a:avLst/>
              <a:gdLst/>
              <a:ahLst/>
              <a:cxnLst/>
              <a:rect l="l" t="t" r="r" b="b"/>
              <a:pathLst>
                <a:path w="1126" h="1252" extrusionOk="0">
                  <a:moveTo>
                    <a:pt x="588" y="0"/>
                  </a:moveTo>
                  <a:cubicBezTo>
                    <a:pt x="308" y="0"/>
                    <a:pt x="88" y="235"/>
                    <a:pt x="31" y="550"/>
                  </a:cubicBezTo>
                  <a:cubicBezTo>
                    <a:pt x="0" y="915"/>
                    <a:pt x="183" y="1219"/>
                    <a:pt x="487" y="1249"/>
                  </a:cubicBezTo>
                  <a:cubicBezTo>
                    <a:pt x="502" y="1251"/>
                    <a:pt x="518" y="1252"/>
                    <a:pt x="533" y="1252"/>
                  </a:cubicBezTo>
                  <a:cubicBezTo>
                    <a:pt x="790" y="1252"/>
                    <a:pt x="1036" y="1016"/>
                    <a:pt x="1064" y="672"/>
                  </a:cubicBezTo>
                  <a:cubicBezTo>
                    <a:pt x="1125" y="337"/>
                    <a:pt x="912" y="33"/>
                    <a:pt x="639" y="3"/>
                  </a:cubicBezTo>
                  <a:cubicBezTo>
                    <a:pt x="622" y="1"/>
                    <a:pt x="605" y="0"/>
                    <a:pt x="58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579;p80">
              <a:extLst>
                <a:ext uri="{FF2B5EF4-FFF2-40B4-BE49-F238E27FC236}">
                  <a16:creationId xmlns:a16="http://schemas.microsoft.com/office/drawing/2014/main" id="{2114A182-C497-9446-BE4F-223D505B4AB9}"/>
                </a:ext>
              </a:extLst>
            </p:cNvPr>
            <p:cNvSpPr/>
            <p:nvPr/>
          </p:nvSpPr>
          <p:spPr>
            <a:xfrm>
              <a:off x="3274575" y="4529675"/>
              <a:ext cx="31175" cy="57575"/>
            </a:xfrm>
            <a:custGeom>
              <a:avLst/>
              <a:gdLst/>
              <a:ahLst/>
              <a:cxnLst/>
              <a:rect l="l" t="t" r="r" b="b"/>
              <a:pathLst>
                <a:path w="1247" h="2303" extrusionOk="0">
                  <a:moveTo>
                    <a:pt x="445" y="1"/>
                  </a:moveTo>
                  <a:cubicBezTo>
                    <a:pt x="434" y="1"/>
                    <a:pt x="426" y="8"/>
                    <a:pt x="426" y="23"/>
                  </a:cubicBezTo>
                  <a:cubicBezTo>
                    <a:pt x="305" y="236"/>
                    <a:pt x="274" y="479"/>
                    <a:pt x="183" y="722"/>
                  </a:cubicBezTo>
                  <a:cubicBezTo>
                    <a:pt x="122" y="935"/>
                    <a:pt x="1" y="1209"/>
                    <a:pt x="61" y="1422"/>
                  </a:cubicBezTo>
                  <a:cubicBezTo>
                    <a:pt x="92" y="1574"/>
                    <a:pt x="183" y="1726"/>
                    <a:pt x="335" y="1726"/>
                  </a:cubicBezTo>
                  <a:cubicBezTo>
                    <a:pt x="353" y="1734"/>
                    <a:pt x="371" y="1738"/>
                    <a:pt x="388" y="1738"/>
                  </a:cubicBezTo>
                  <a:cubicBezTo>
                    <a:pt x="431" y="1738"/>
                    <a:pt x="474" y="1717"/>
                    <a:pt x="517" y="1695"/>
                  </a:cubicBezTo>
                  <a:cubicBezTo>
                    <a:pt x="548" y="1695"/>
                    <a:pt x="609" y="1634"/>
                    <a:pt x="639" y="1634"/>
                  </a:cubicBezTo>
                  <a:cubicBezTo>
                    <a:pt x="666" y="1607"/>
                    <a:pt x="691" y="1593"/>
                    <a:pt x="713" y="1593"/>
                  </a:cubicBezTo>
                  <a:cubicBezTo>
                    <a:pt x="764" y="1593"/>
                    <a:pt x="800" y="1668"/>
                    <a:pt x="821" y="1817"/>
                  </a:cubicBezTo>
                  <a:cubicBezTo>
                    <a:pt x="1004" y="1999"/>
                    <a:pt x="973" y="2090"/>
                    <a:pt x="700" y="2121"/>
                  </a:cubicBezTo>
                  <a:cubicBezTo>
                    <a:pt x="609" y="2151"/>
                    <a:pt x="639" y="2303"/>
                    <a:pt x="761" y="2303"/>
                  </a:cubicBezTo>
                  <a:cubicBezTo>
                    <a:pt x="1004" y="2242"/>
                    <a:pt x="1247" y="2029"/>
                    <a:pt x="1217" y="1756"/>
                  </a:cubicBezTo>
                  <a:cubicBezTo>
                    <a:pt x="1217" y="1561"/>
                    <a:pt x="1064" y="1418"/>
                    <a:pt x="875" y="1418"/>
                  </a:cubicBezTo>
                  <a:cubicBezTo>
                    <a:pt x="858" y="1418"/>
                    <a:pt x="840" y="1419"/>
                    <a:pt x="821" y="1422"/>
                  </a:cubicBezTo>
                  <a:cubicBezTo>
                    <a:pt x="700" y="1422"/>
                    <a:pt x="639" y="1513"/>
                    <a:pt x="517" y="1543"/>
                  </a:cubicBezTo>
                  <a:cubicBezTo>
                    <a:pt x="477" y="1552"/>
                    <a:pt x="442" y="1556"/>
                    <a:pt x="410" y="1556"/>
                  </a:cubicBezTo>
                  <a:cubicBezTo>
                    <a:pt x="104" y="1556"/>
                    <a:pt x="161" y="1186"/>
                    <a:pt x="244" y="966"/>
                  </a:cubicBezTo>
                  <a:cubicBezTo>
                    <a:pt x="335" y="692"/>
                    <a:pt x="578" y="297"/>
                    <a:pt x="487" y="23"/>
                  </a:cubicBezTo>
                  <a:cubicBezTo>
                    <a:pt x="472" y="8"/>
                    <a:pt x="457" y="1"/>
                    <a:pt x="44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580;p80">
              <a:extLst>
                <a:ext uri="{FF2B5EF4-FFF2-40B4-BE49-F238E27FC236}">
                  <a16:creationId xmlns:a16="http://schemas.microsoft.com/office/drawing/2014/main" id="{CA11F187-F523-8248-9DE9-30C336AF9C6A}"/>
                </a:ext>
              </a:extLst>
            </p:cNvPr>
            <p:cNvSpPr/>
            <p:nvPr/>
          </p:nvSpPr>
          <p:spPr>
            <a:xfrm>
              <a:off x="3249500" y="4611725"/>
              <a:ext cx="68675" cy="52275"/>
            </a:xfrm>
            <a:custGeom>
              <a:avLst/>
              <a:gdLst/>
              <a:ahLst/>
              <a:cxnLst/>
              <a:rect l="l" t="t" r="r" b="b"/>
              <a:pathLst>
                <a:path w="2747" h="2091" extrusionOk="0">
                  <a:moveTo>
                    <a:pt x="383" y="1"/>
                  </a:moveTo>
                  <a:cubicBezTo>
                    <a:pt x="302" y="1"/>
                    <a:pt x="221" y="47"/>
                    <a:pt x="153" y="176"/>
                  </a:cubicBezTo>
                  <a:cubicBezTo>
                    <a:pt x="92" y="328"/>
                    <a:pt x="31" y="480"/>
                    <a:pt x="1" y="693"/>
                  </a:cubicBezTo>
                  <a:cubicBezTo>
                    <a:pt x="669" y="1088"/>
                    <a:pt x="1399" y="1544"/>
                    <a:pt x="1976" y="2091"/>
                  </a:cubicBezTo>
                  <a:cubicBezTo>
                    <a:pt x="2493" y="1878"/>
                    <a:pt x="2675" y="1331"/>
                    <a:pt x="2706" y="1027"/>
                  </a:cubicBezTo>
                  <a:cubicBezTo>
                    <a:pt x="2746" y="703"/>
                    <a:pt x="2638" y="608"/>
                    <a:pt x="2535" y="608"/>
                  </a:cubicBezTo>
                  <a:cubicBezTo>
                    <a:pt x="2483" y="608"/>
                    <a:pt x="2432" y="632"/>
                    <a:pt x="2402" y="662"/>
                  </a:cubicBezTo>
                  <a:cubicBezTo>
                    <a:pt x="2183" y="868"/>
                    <a:pt x="1894" y="981"/>
                    <a:pt x="1619" y="981"/>
                  </a:cubicBezTo>
                  <a:cubicBezTo>
                    <a:pt x="1244" y="981"/>
                    <a:pt x="896" y="771"/>
                    <a:pt x="791" y="298"/>
                  </a:cubicBezTo>
                  <a:cubicBezTo>
                    <a:pt x="791" y="298"/>
                    <a:pt x="588" y="1"/>
                    <a:pt x="383"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581;p80">
              <a:extLst>
                <a:ext uri="{FF2B5EF4-FFF2-40B4-BE49-F238E27FC236}">
                  <a16:creationId xmlns:a16="http://schemas.microsoft.com/office/drawing/2014/main" id="{4B778EBB-E267-7346-9E1A-E1B7989F144F}"/>
                </a:ext>
              </a:extLst>
            </p:cNvPr>
            <p:cNvSpPr/>
            <p:nvPr/>
          </p:nvSpPr>
          <p:spPr>
            <a:xfrm>
              <a:off x="3248750" y="4629025"/>
              <a:ext cx="50175" cy="37375"/>
            </a:xfrm>
            <a:custGeom>
              <a:avLst/>
              <a:gdLst/>
              <a:ahLst/>
              <a:cxnLst/>
              <a:rect l="l" t="t" r="r" b="b"/>
              <a:pathLst>
                <a:path w="2007" h="1495" extrusionOk="0">
                  <a:moveTo>
                    <a:pt x="61" y="1"/>
                  </a:moveTo>
                  <a:lnTo>
                    <a:pt x="61" y="1"/>
                  </a:lnTo>
                  <a:cubicBezTo>
                    <a:pt x="0" y="487"/>
                    <a:pt x="122" y="1065"/>
                    <a:pt x="851" y="1338"/>
                  </a:cubicBezTo>
                  <a:cubicBezTo>
                    <a:pt x="1106" y="1449"/>
                    <a:pt x="1335" y="1494"/>
                    <a:pt x="1535" y="1494"/>
                  </a:cubicBezTo>
                  <a:cubicBezTo>
                    <a:pt x="1718" y="1494"/>
                    <a:pt x="1876" y="1457"/>
                    <a:pt x="2006" y="1399"/>
                  </a:cubicBezTo>
                  <a:cubicBezTo>
                    <a:pt x="1429" y="852"/>
                    <a:pt x="699" y="396"/>
                    <a:pt x="61" y="1"/>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582;p80">
              <a:extLst>
                <a:ext uri="{FF2B5EF4-FFF2-40B4-BE49-F238E27FC236}">
                  <a16:creationId xmlns:a16="http://schemas.microsoft.com/office/drawing/2014/main" id="{3366D89E-1CB8-8E4B-AF03-F41959B8FFA4}"/>
                </a:ext>
              </a:extLst>
            </p:cNvPr>
            <p:cNvSpPr/>
            <p:nvPr/>
          </p:nvSpPr>
          <p:spPr>
            <a:xfrm>
              <a:off x="3136475" y="4455475"/>
              <a:ext cx="46950" cy="26450"/>
            </a:xfrm>
            <a:custGeom>
              <a:avLst/>
              <a:gdLst/>
              <a:ahLst/>
              <a:cxnLst/>
              <a:rect l="l" t="t" r="r" b="b"/>
              <a:pathLst>
                <a:path w="1878" h="1058" extrusionOk="0">
                  <a:moveTo>
                    <a:pt x="1622" y="1"/>
                  </a:moveTo>
                  <a:cubicBezTo>
                    <a:pt x="1017" y="1"/>
                    <a:pt x="190" y="430"/>
                    <a:pt x="23" y="985"/>
                  </a:cubicBezTo>
                  <a:cubicBezTo>
                    <a:pt x="1" y="1030"/>
                    <a:pt x="27" y="1058"/>
                    <a:pt x="55" y="1058"/>
                  </a:cubicBezTo>
                  <a:cubicBezTo>
                    <a:pt x="65" y="1058"/>
                    <a:pt x="76" y="1054"/>
                    <a:pt x="84" y="1046"/>
                  </a:cubicBezTo>
                  <a:cubicBezTo>
                    <a:pt x="570" y="499"/>
                    <a:pt x="1057" y="225"/>
                    <a:pt x="1786" y="165"/>
                  </a:cubicBezTo>
                  <a:cubicBezTo>
                    <a:pt x="1847" y="165"/>
                    <a:pt x="1877" y="43"/>
                    <a:pt x="1786" y="13"/>
                  </a:cubicBezTo>
                  <a:cubicBezTo>
                    <a:pt x="1734" y="5"/>
                    <a:pt x="1679" y="1"/>
                    <a:pt x="162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583;p80">
              <a:extLst>
                <a:ext uri="{FF2B5EF4-FFF2-40B4-BE49-F238E27FC236}">
                  <a16:creationId xmlns:a16="http://schemas.microsoft.com/office/drawing/2014/main" id="{76CAADD1-434C-A54E-9551-B3ACC40DF80C}"/>
                </a:ext>
              </a:extLst>
            </p:cNvPr>
            <p:cNvSpPr/>
            <p:nvPr/>
          </p:nvSpPr>
          <p:spPr>
            <a:xfrm>
              <a:off x="3399200" y="4478425"/>
              <a:ext cx="44950" cy="25425"/>
            </a:xfrm>
            <a:custGeom>
              <a:avLst/>
              <a:gdLst/>
              <a:ahLst/>
              <a:cxnLst/>
              <a:rect l="l" t="t" r="r" b="b"/>
              <a:pathLst>
                <a:path w="1798" h="1017" extrusionOk="0">
                  <a:moveTo>
                    <a:pt x="175" y="1"/>
                  </a:moveTo>
                  <a:cubicBezTo>
                    <a:pt x="136" y="1"/>
                    <a:pt x="98" y="3"/>
                    <a:pt x="61" y="6"/>
                  </a:cubicBezTo>
                  <a:cubicBezTo>
                    <a:pt x="1" y="6"/>
                    <a:pt x="1" y="67"/>
                    <a:pt x="31" y="98"/>
                  </a:cubicBezTo>
                  <a:cubicBezTo>
                    <a:pt x="608" y="310"/>
                    <a:pt x="1186" y="462"/>
                    <a:pt x="1581" y="979"/>
                  </a:cubicBezTo>
                  <a:cubicBezTo>
                    <a:pt x="1599" y="1006"/>
                    <a:pt x="1627" y="1017"/>
                    <a:pt x="1656" y="1017"/>
                  </a:cubicBezTo>
                  <a:cubicBezTo>
                    <a:pt x="1725" y="1017"/>
                    <a:pt x="1798" y="952"/>
                    <a:pt x="1733" y="888"/>
                  </a:cubicBezTo>
                  <a:cubicBezTo>
                    <a:pt x="1449" y="404"/>
                    <a:pt x="738" y="1"/>
                    <a:pt x="17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584;p80">
              <a:extLst>
                <a:ext uri="{FF2B5EF4-FFF2-40B4-BE49-F238E27FC236}">
                  <a16:creationId xmlns:a16="http://schemas.microsoft.com/office/drawing/2014/main" id="{C8A91662-AC47-7B4B-A92F-8C0410259346}"/>
                </a:ext>
              </a:extLst>
            </p:cNvPr>
            <p:cNvSpPr/>
            <p:nvPr/>
          </p:nvSpPr>
          <p:spPr>
            <a:xfrm>
              <a:off x="3118050" y="4584575"/>
              <a:ext cx="91200" cy="81950"/>
            </a:xfrm>
            <a:custGeom>
              <a:avLst/>
              <a:gdLst/>
              <a:ahLst/>
              <a:cxnLst/>
              <a:rect l="l" t="t" r="r" b="b"/>
              <a:pathLst>
                <a:path w="3648" h="3278" extrusionOk="0">
                  <a:moveTo>
                    <a:pt x="1776" y="1"/>
                  </a:moveTo>
                  <a:cubicBezTo>
                    <a:pt x="929" y="1"/>
                    <a:pt x="203" y="605"/>
                    <a:pt x="91" y="1414"/>
                  </a:cubicBezTo>
                  <a:cubicBezTo>
                    <a:pt x="0" y="2326"/>
                    <a:pt x="669" y="3147"/>
                    <a:pt x="1611" y="3268"/>
                  </a:cubicBezTo>
                  <a:cubicBezTo>
                    <a:pt x="1676" y="3274"/>
                    <a:pt x="1740" y="3277"/>
                    <a:pt x="1803" y="3277"/>
                  </a:cubicBezTo>
                  <a:cubicBezTo>
                    <a:pt x="2694" y="3277"/>
                    <a:pt x="3441" y="2691"/>
                    <a:pt x="3526" y="1840"/>
                  </a:cubicBezTo>
                  <a:cubicBezTo>
                    <a:pt x="3648" y="958"/>
                    <a:pt x="2979" y="137"/>
                    <a:pt x="2006" y="16"/>
                  </a:cubicBezTo>
                  <a:cubicBezTo>
                    <a:pt x="1929" y="6"/>
                    <a:pt x="1852" y="1"/>
                    <a:pt x="1776"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585;p80">
              <a:extLst>
                <a:ext uri="{FF2B5EF4-FFF2-40B4-BE49-F238E27FC236}">
                  <a16:creationId xmlns:a16="http://schemas.microsoft.com/office/drawing/2014/main" id="{2937A7EA-F202-3E46-9E40-CB92CC04D676}"/>
                </a:ext>
              </a:extLst>
            </p:cNvPr>
            <p:cNvSpPr/>
            <p:nvPr/>
          </p:nvSpPr>
          <p:spPr>
            <a:xfrm>
              <a:off x="3352850" y="4613600"/>
              <a:ext cx="91975" cy="81950"/>
            </a:xfrm>
            <a:custGeom>
              <a:avLst/>
              <a:gdLst/>
              <a:ahLst/>
              <a:cxnLst/>
              <a:rect l="l" t="t" r="r" b="b"/>
              <a:pathLst>
                <a:path w="3679" h="3278" extrusionOk="0">
                  <a:moveTo>
                    <a:pt x="1850" y="1"/>
                  </a:moveTo>
                  <a:cubicBezTo>
                    <a:pt x="985" y="1"/>
                    <a:pt x="236" y="587"/>
                    <a:pt x="122" y="1438"/>
                  </a:cubicBezTo>
                  <a:cubicBezTo>
                    <a:pt x="0" y="2320"/>
                    <a:pt x="700" y="3141"/>
                    <a:pt x="1642" y="3262"/>
                  </a:cubicBezTo>
                  <a:cubicBezTo>
                    <a:pt x="1719" y="3272"/>
                    <a:pt x="1797" y="3277"/>
                    <a:pt x="1873" y="3277"/>
                  </a:cubicBezTo>
                  <a:cubicBezTo>
                    <a:pt x="2724" y="3277"/>
                    <a:pt x="3473" y="2673"/>
                    <a:pt x="3557" y="1864"/>
                  </a:cubicBezTo>
                  <a:cubicBezTo>
                    <a:pt x="3678" y="952"/>
                    <a:pt x="2979" y="131"/>
                    <a:pt x="2037" y="10"/>
                  </a:cubicBezTo>
                  <a:cubicBezTo>
                    <a:pt x="1974" y="4"/>
                    <a:pt x="1912" y="1"/>
                    <a:pt x="185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586;p80">
              <a:extLst>
                <a:ext uri="{FF2B5EF4-FFF2-40B4-BE49-F238E27FC236}">
                  <a16:creationId xmlns:a16="http://schemas.microsoft.com/office/drawing/2014/main" id="{31835312-1BE5-3645-A7BC-E8DF715183CA}"/>
                </a:ext>
              </a:extLst>
            </p:cNvPr>
            <p:cNvSpPr/>
            <p:nvPr/>
          </p:nvSpPr>
          <p:spPr>
            <a:xfrm>
              <a:off x="3042050" y="4325825"/>
              <a:ext cx="538025" cy="239875"/>
            </a:xfrm>
            <a:custGeom>
              <a:avLst/>
              <a:gdLst/>
              <a:ahLst/>
              <a:cxnLst/>
              <a:rect l="l" t="t" r="r" b="b"/>
              <a:pathLst>
                <a:path w="21521" h="9595" extrusionOk="0">
                  <a:moveTo>
                    <a:pt x="3010" y="1"/>
                  </a:moveTo>
                  <a:cubicBezTo>
                    <a:pt x="1824" y="2189"/>
                    <a:pt x="1520" y="4864"/>
                    <a:pt x="1" y="6992"/>
                  </a:cubicBezTo>
                  <a:cubicBezTo>
                    <a:pt x="791" y="7265"/>
                    <a:pt x="1338" y="7721"/>
                    <a:pt x="1338" y="7721"/>
                  </a:cubicBezTo>
                  <a:cubicBezTo>
                    <a:pt x="3253" y="7600"/>
                    <a:pt x="3709" y="1156"/>
                    <a:pt x="3709" y="1156"/>
                  </a:cubicBezTo>
                  <a:cubicBezTo>
                    <a:pt x="3709" y="1156"/>
                    <a:pt x="7448" y="4348"/>
                    <a:pt x="9514" y="4773"/>
                  </a:cubicBezTo>
                  <a:cubicBezTo>
                    <a:pt x="9725" y="4820"/>
                    <a:pt x="9921" y="4840"/>
                    <a:pt x="10102" y="4840"/>
                  </a:cubicBezTo>
                  <a:cubicBezTo>
                    <a:pt x="11693" y="4840"/>
                    <a:pt x="12159" y="3223"/>
                    <a:pt x="12159" y="3223"/>
                  </a:cubicBezTo>
                  <a:cubicBezTo>
                    <a:pt x="12159" y="3223"/>
                    <a:pt x="12797" y="4712"/>
                    <a:pt x="14317" y="5047"/>
                  </a:cubicBezTo>
                  <a:cubicBezTo>
                    <a:pt x="14455" y="5077"/>
                    <a:pt x="14581" y="5091"/>
                    <a:pt x="14697" y="5091"/>
                  </a:cubicBezTo>
                  <a:cubicBezTo>
                    <a:pt x="15853" y="5091"/>
                    <a:pt x="15928" y="3709"/>
                    <a:pt x="15928" y="3709"/>
                  </a:cubicBezTo>
                  <a:cubicBezTo>
                    <a:pt x="16681" y="4964"/>
                    <a:pt x="17319" y="5287"/>
                    <a:pt x="17776" y="5287"/>
                  </a:cubicBezTo>
                  <a:cubicBezTo>
                    <a:pt x="18261" y="5287"/>
                    <a:pt x="18542" y="4925"/>
                    <a:pt x="18542" y="4925"/>
                  </a:cubicBezTo>
                  <a:lnTo>
                    <a:pt x="18542" y="4925"/>
                  </a:lnTo>
                  <a:cubicBezTo>
                    <a:pt x="18542" y="4925"/>
                    <a:pt x="18025" y="9211"/>
                    <a:pt x="19454" y="9545"/>
                  </a:cubicBezTo>
                  <a:cubicBezTo>
                    <a:pt x="19604" y="9580"/>
                    <a:pt x="19740" y="9595"/>
                    <a:pt x="19865" y="9595"/>
                  </a:cubicBezTo>
                  <a:cubicBezTo>
                    <a:pt x="20948" y="9595"/>
                    <a:pt x="21095" y="8421"/>
                    <a:pt x="21095" y="8421"/>
                  </a:cubicBezTo>
                  <a:cubicBezTo>
                    <a:pt x="21206" y="8465"/>
                    <a:pt x="21318" y="8493"/>
                    <a:pt x="21417" y="8493"/>
                  </a:cubicBezTo>
                  <a:cubicBezTo>
                    <a:pt x="21453" y="8493"/>
                    <a:pt x="21488" y="8489"/>
                    <a:pt x="21521" y="8481"/>
                  </a:cubicBezTo>
                  <a:cubicBezTo>
                    <a:pt x="20305" y="7296"/>
                    <a:pt x="20123" y="4986"/>
                    <a:pt x="20123" y="2949"/>
                  </a:cubicBezTo>
                  <a:cubicBezTo>
                    <a:pt x="19822" y="3488"/>
                    <a:pt x="19419" y="3686"/>
                    <a:pt x="18995" y="3686"/>
                  </a:cubicBezTo>
                  <a:cubicBezTo>
                    <a:pt x="18389" y="3686"/>
                    <a:pt x="17743" y="3282"/>
                    <a:pt x="17296" y="2889"/>
                  </a:cubicBezTo>
                  <a:cubicBezTo>
                    <a:pt x="17083" y="2311"/>
                    <a:pt x="16293" y="1916"/>
                    <a:pt x="16384" y="1095"/>
                  </a:cubicBezTo>
                  <a:lnTo>
                    <a:pt x="16384" y="1095"/>
                  </a:lnTo>
                  <a:cubicBezTo>
                    <a:pt x="16255" y="2250"/>
                    <a:pt x="15477" y="3752"/>
                    <a:pt x="14432" y="3752"/>
                  </a:cubicBezTo>
                  <a:cubicBezTo>
                    <a:pt x="14240" y="3752"/>
                    <a:pt x="14039" y="3701"/>
                    <a:pt x="13831" y="3588"/>
                  </a:cubicBezTo>
                  <a:cubicBezTo>
                    <a:pt x="13071" y="2919"/>
                    <a:pt x="12645" y="1733"/>
                    <a:pt x="11916" y="822"/>
                  </a:cubicBezTo>
                  <a:cubicBezTo>
                    <a:pt x="11392" y="2637"/>
                    <a:pt x="10426" y="3282"/>
                    <a:pt x="9291" y="3282"/>
                  </a:cubicBezTo>
                  <a:cubicBezTo>
                    <a:pt x="7197" y="3282"/>
                    <a:pt x="4528" y="1085"/>
                    <a:pt x="3010" y="1"/>
                  </a:cubicBezTo>
                  <a:close/>
                </a:path>
              </a:pathLst>
            </a:custGeom>
            <a:solidFill>
              <a:srgbClr val="F05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587;p80">
              <a:extLst>
                <a:ext uri="{FF2B5EF4-FFF2-40B4-BE49-F238E27FC236}">
                  <a16:creationId xmlns:a16="http://schemas.microsoft.com/office/drawing/2014/main" id="{1F3AE092-BD61-A448-BE1B-77317DE18BE0}"/>
                </a:ext>
              </a:extLst>
            </p:cNvPr>
            <p:cNvSpPr/>
            <p:nvPr/>
          </p:nvSpPr>
          <p:spPr>
            <a:xfrm>
              <a:off x="2988850" y="4224400"/>
              <a:ext cx="650500" cy="313475"/>
            </a:xfrm>
            <a:custGeom>
              <a:avLst/>
              <a:gdLst/>
              <a:ahLst/>
              <a:cxnLst/>
              <a:rect l="l" t="t" r="r" b="b"/>
              <a:pathLst>
                <a:path w="26020" h="12539" extrusionOk="0">
                  <a:moveTo>
                    <a:pt x="5466" y="1"/>
                  </a:moveTo>
                  <a:cubicBezTo>
                    <a:pt x="4493" y="1"/>
                    <a:pt x="4773" y="2690"/>
                    <a:pt x="4773" y="2690"/>
                  </a:cubicBezTo>
                  <a:cubicBezTo>
                    <a:pt x="4773" y="2690"/>
                    <a:pt x="4049" y="1242"/>
                    <a:pt x="3340" y="1242"/>
                  </a:cubicBezTo>
                  <a:cubicBezTo>
                    <a:pt x="3154" y="1242"/>
                    <a:pt x="2968" y="1343"/>
                    <a:pt x="2797" y="1596"/>
                  </a:cubicBezTo>
                  <a:cubicBezTo>
                    <a:pt x="1916" y="2812"/>
                    <a:pt x="3983" y="4332"/>
                    <a:pt x="3983" y="4332"/>
                  </a:cubicBezTo>
                  <a:cubicBezTo>
                    <a:pt x="3783" y="4396"/>
                    <a:pt x="3639" y="4418"/>
                    <a:pt x="3528" y="4418"/>
                  </a:cubicBezTo>
                  <a:cubicBezTo>
                    <a:pt x="3285" y="4418"/>
                    <a:pt x="3195" y="4313"/>
                    <a:pt x="3013" y="4313"/>
                  </a:cubicBezTo>
                  <a:cubicBezTo>
                    <a:pt x="2884" y="4313"/>
                    <a:pt x="2710" y="4366"/>
                    <a:pt x="2402" y="4544"/>
                  </a:cubicBezTo>
                  <a:cubicBezTo>
                    <a:pt x="700" y="5790"/>
                    <a:pt x="1581" y="8070"/>
                    <a:pt x="1581" y="8070"/>
                  </a:cubicBezTo>
                  <a:cubicBezTo>
                    <a:pt x="1" y="9286"/>
                    <a:pt x="1247" y="10897"/>
                    <a:pt x="1247" y="10897"/>
                  </a:cubicBezTo>
                  <a:cubicBezTo>
                    <a:pt x="1551" y="10897"/>
                    <a:pt x="1855" y="10958"/>
                    <a:pt x="2129" y="11049"/>
                  </a:cubicBezTo>
                  <a:cubicBezTo>
                    <a:pt x="3648" y="8952"/>
                    <a:pt x="3952" y="6246"/>
                    <a:pt x="5138" y="4058"/>
                  </a:cubicBezTo>
                  <a:cubicBezTo>
                    <a:pt x="6656" y="5142"/>
                    <a:pt x="9338" y="7339"/>
                    <a:pt x="11433" y="7339"/>
                  </a:cubicBezTo>
                  <a:cubicBezTo>
                    <a:pt x="12568" y="7339"/>
                    <a:pt x="13531" y="6694"/>
                    <a:pt x="14044" y="4879"/>
                  </a:cubicBezTo>
                  <a:cubicBezTo>
                    <a:pt x="14773" y="5790"/>
                    <a:pt x="15199" y="6976"/>
                    <a:pt x="15959" y="7645"/>
                  </a:cubicBezTo>
                  <a:cubicBezTo>
                    <a:pt x="16167" y="7758"/>
                    <a:pt x="16368" y="7809"/>
                    <a:pt x="16560" y="7809"/>
                  </a:cubicBezTo>
                  <a:cubicBezTo>
                    <a:pt x="17605" y="7809"/>
                    <a:pt x="18383" y="6307"/>
                    <a:pt x="18512" y="5152"/>
                  </a:cubicBezTo>
                  <a:lnTo>
                    <a:pt x="18512" y="5152"/>
                  </a:lnTo>
                  <a:cubicBezTo>
                    <a:pt x="18421" y="5973"/>
                    <a:pt x="19211" y="6368"/>
                    <a:pt x="19424" y="6946"/>
                  </a:cubicBezTo>
                  <a:cubicBezTo>
                    <a:pt x="19871" y="7339"/>
                    <a:pt x="20517" y="7743"/>
                    <a:pt x="21123" y="7743"/>
                  </a:cubicBezTo>
                  <a:cubicBezTo>
                    <a:pt x="21547" y="7743"/>
                    <a:pt x="21950" y="7545"/>
                    <a:pt x="22251" y="7006"/>
                  </a:cubicBezTo>
                  <a:cubicBezTo>
                    <a:pt x="22251" y="9043"/>
                    <a:pt x="22433" y="11353"/>
                    <a:pt x="23649" y="12538"/>
                  </a:cubicBezTo>
                  <a:cubicBezTo>
                    <a:pt x="24105" y="12447"/>
                    <a:pt x="24469" y="11991"/>
                    <a:pt x="24469" y="11991"/>
                  </a:cubicBezTo>
                  <a:cubicBezTo>
                    <a:pt x="26020" y="9894"/>
                    <a:pt x="24409" y="9164"/>
                    <a:pt x="24409" y="9164"/>
                  </a:cubicBezTo>
                  <a:cubicBezTo>
                    <a:pt x="24865" y="6550"/>
                    <a:pt x="22555" y="6338"/>
                    <a:pt x="22555" y="6338"/>
                  </a:cubicBezTo>
                  <a:cubicBezTo>
                    <a:pt x="22284" y="3186"/>
                    <a:pt x="18661" y="2886"/>
                    <a:pt x="17296" y="2886"/>
                  </a:cubicBezTo>
                  <a:cubicBezTo>
                    <a:pt x="16975" y="2886"/>
                    <a:pt x="16779" y="2903"/>
                    <a:pt x="16779" y="2903"/>
                  </a:cubicBezTo>
                  <a:cubicBezTo>
                    <a:pt x="16779" y="2903"/>
                    <a:pt x="17691" y="1201"/>
                    <a:pt x="14013" y="593"/>
                  </a:cubicBezTo>
                  <a:cubicBezTo>
                    <a:pt x="13614" y="527"/>
                    <a:pt x="13204" y="497"/>
                    <a:pt x="12791" y="497"/>
                  </a:cubicBezTo>
                  <a:cubicBezTo>
                    <a:pt x="9404" y="497"/>
                    <a:pt x="5806" y="2477"/>
                    <a:pt x="5806" y="2477"/>
                  </a:cubicBezTo>
                  <a:cubicBezTo>
                    <a:pt x="5806" y="2477"/>
                    <a:pt x="6749" y="258"/>
                    <a:pt x="5594" y="15"/>
                  </a:cubicBezTo>
                  <a:cubicBezTo>
                    <a:pt x="5549" y="6"/>
                    <a:pt x="5506" y="1"/>
                    <a:pt x="5466" y="1"/>
                  </a:cubicBezTo>
                  <a:close/>
                </a:path>
              </a:pathLst>
            </a:custGeom>
            <a:solidFill>
              <a:srgbClr val="F0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588;p80">
              <a:extLst>
                <a:ext uri="{FF2B5EF4-FFF2-40B4-BE49-F238E27FC236}">
                  <a16:creationId xmlns:a16="http://schemas.microsoft.com/office/drawing/2014/main" id="{22014F73-83DC-A24F-84F1-E2A89E5ABF33}"/>
                </a:ext>
              </a:extLst>
            </p:cNvPr>
            <p:cNvSpPr/>
            <p:nvPr/>
          </p:nvSpPr>
          <p:spPr>
            <a:xfrm>
              <a:off x="3195125" y="4262825"/>
              <a:ext cx="125075" cy="114075"/>
            </a:xfrm>
            <a:custGeom>
              <a:avLst/>
              <a:gdLst/>
              <a:ahLst/>
              <a:cxnLst/>
              <a:rect l="l" t="t" r="r" b="b"/>
              <a:pathLst>
                <a:path w="5003" h="4563" extrusionOk="0">
                  <a:moveTo>
                    <a:pt x="3965" y="0"/>
                  </a:moveTo>
                  <a:cubicBezTo>
                    <a:pt x="3884" y="0"/>
                    <a:pt x="3806" y="109"/>
                    <a:pt x="3878" y="180"/>
                  </a:cubicBezTo>
                  <a:cubicBezTo>
                    <a:pt x="4425" y="728"/>
                    <a:pt x="4546" y="1639"/>
                    <a:pt x="4577" y="2369"/>
                  </a:cubicBezTo>
                  <a:cubicBezTo>
                    <a:pt x="4602" y="3012"/>
                    <a:pt x="4284" y="3554"/>
                    <a:pt x="3707" y="3554"/>
                  </a:cubicBezTo>
                  <a:cubicBezTo>
                    <a:pt x="3575" y="3554"/>
                    <a:pt x="3429" y="3526"/>
                    <a:pt x="3270" y="3463"/>
                  </a:cubicBezTo>
                  <a:cubicBezTo>
                    <a:pt x="2814" y="3250"/>
                    <a:pt x="2449" y="2825"/>
                    <a:pt x="2236" y="2369"/>
                  </a:cubicBezTo>
                  <a:cubicBezTo>
                    <a:pt x="2226" y="2337"/>
                    <a:pt x="2200" y="2324"/>
                    <a:pt x="2173" y="2324"/>
                  </a:cubicBezTo>
                  <a:cubicBezTo>
                    <a:pt x="2122" y="2324"/>
                    <a:pt x="2065" y="2370"/>
                    <a:pt x="2084" y="2430"/>
                  </a:cubicBezTo>
                  <a:cubicBezTo>
                    <a:pt x="2206" y="2916"/>
                    <a:pt x="2236" y="3372"/>
                    <a:pt x="2176" y="3858"/>
                  </a:cubicBezTo>
                  <a:cubicBezTo>
                    <a:pt x="2094" y="4224"/>
                    <a:pt x="1893" y="4354"/>
                    <a:pt x="1659" y="4354"/>
                  </a:cubicBezTo>
                  <a:cubicBezTo>
                    <a:pt x="1368" y="4354"/>
                    <a:pt x="1027" y="4152"/>
                    <a:pt x="808" y="3950"/>
                  </a:cubicBezTo>
                  <a:cubicBezTo>
                    <a:pt x="443" y="3615"/>
                    <a:pt x="230" y="3129"/>
                    <a:pt x="139" y="2673"/>
                  </a:cubicBezTo>
                  <a:cubicBezTo>
                    <a:pt x="125" y="2632"/>
                    <a:pt x="93" y="2615"/>
                    <a:pt x="65" y="2615"/>
                  </a:cubicBezTo>
                  <a:cubicBezTo>
                    <a:pt x="30" y="2615"/>
                    <a:pt x="1" y="2640"/>
                    <a:pt x="18" y="2673"/>
                  </a:cubicBezTo>
                  <a:cubicBezTo>
                    <a:pt x="94" y="3309"/>
                    <a:pt x="788" y="4562"/>
                    <a:pt x="1564" y="4562"/>
                  </a:cubicBezTo>
                  <a:cubicBezTo>
                    <a:pt x="1715" y="4562"/>
                    <a:pt x="1870" y="4515"/>
                    <a:pt x="2024" y="4405"/>
                  </a:cubicBezTo>
                  <a:cubicBezTo>
                    <a:pt x="2297" y="4223"/>
                    <a:pt x="2358" y="3828"/>
                    <a:pt x="2388" y="3554"/>
                  </a:cubicBezTo>
                  <a:cubicBezTo>
                    <a:pt x="2388" y="3343"/>
                    <a:pt x="2388" y="3132"/>
                    <a:pt x="2369" y="2921"/>
                  </a:cubicBezTo>
                  <a:lnTo>
                    <a:pt x="2369" y="2921"/>
                  </a:lnTo>
                  <a:cubicBezTo>
                    <a:pt x="2375" y="2930"/>
                    <a:pt x="2382" y="2938"/>
                    <a:pt x="2388" y="2946"/>
                  </a:cubicBezTo>
                  <a:cubicBezTo>
                    <a:pt x="2721" y="3335"/>
                    <a:pt x="3313" y="3735"/>
                    <a:pt x="3828" y="3735"/>
                  </a:cubicBezTo>
                  <a:cubicBezTo>
                    <a:pt x="4160" y="3735"/>
                    <a:pt x="4459" y="3569"/>
                    <a:pt x="4638" y="3129"/>
                  </a:cubicBezTo>
                  <a:cubicBezTo>
                    <a:pt x="5002" y="2278"/>
                    <a:pt x="4698" y="667"/>
                    <a:pt x="4030" y="29"/>
                  </a:cubicBezTo>
                  <a:cubicBezTo>
                    <a:pt x="4010" y="9"/>
                    <a:pt x="3987" y="0"/>
                    <a:pt x="3965" y="0"/>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89;p80">
              <a:extLst>
                <a:ext uri="{FF2B5EF4-FFF2-40B4-BE49-F238E27FC236}">
                  <a16:creationId xmlns:a16="http://schemas.microsoft.com/office/drawing/2014/main" id="{19504F03-2A49-E74A-AB0C-151D23274167}"/>
                </a:ext>
              </a:extLst>
            </p:cNvPr>
            <p:cNvSpPr/>
            <p:nvPr/>
          </p:nvSpPr>
          <p:spPr>
            <a:xfrm>
              <a:off x="3486600" y="4370175"/>
              <a:ext cx="67650" cy="67650"/>
            </a:xfrm>
            <a:custGeom>
              <a:avLst/>
              <a:gdLst/>
              <a:ahLst/>
              <a:cxnLst/>
              <a:rect l="l" t="t" r="r" b="b"/>
              <a:pathLst>
                <a:path w="2706" h="2706" extrusionOk="0">
                  <a:moveTo>
                    <a:pt x="76" y="0"/>
                  </a:moveTo>
                  <a:cubicBezTo>
                    <a:pt x="42" y="0"/>
                    <a:pt x="0" y="15"/>
                    <a:pt x="0" y="51"/>
                  </a:cubicBezTo>
                  <a:cubicBezTo>
                    <a:pt x="122" y="902"/>
                    <a:pt x="243" y="2330"/>
                    <a:pt x="1186" y="2665"/>
                  </a:cubicBezTo>
                  <a:cubicBezTo>
                    <a:pt x="1266" y="2692"/>
                    <a:pt x="1343" y="2705"/>
                    <a:pt x="1418" y="2705"/>
                  </a:cubicBezTo>
                  <a:cubicBezTo>
                    <a:pt x="2163" y="2705"/>
                    <a:pt x="2622" y="1424"/>
                    <a:pt x="2705" y="871"/>
                  </a:cubicBezTo>
                  <a:cubicBezTo>
                    <a:pt x="2705" y="790"/>
                    <a:pt x="2651" y="736"/>
                    <a:pt x="2597" y="736"/>
                  </a:cubicBezTo>
                  <a:cubicBezTo>
                    <a:pt x="2570" y="736"/>
                    <a:pt x="2543" y="750"/>
                    <a:pt x="2523" y="780"/>
                  </a:cubicBezTo>
                  <a:cubicBezTo>
                    <a:pt x="2239" y="1292"/>
                    <a:pt x="2140" y="2469"/>
                    <a:pt x="1407" y="2469"/>
                  </a:cubicBezTo>
                  <a:cubicBezTo>
                    <a:pt x="1356" y="2469"/>
                    <a:pt x="1303" y="2464"/>
                    <a:pt x="1246" y="2452"/>
                  </a:cubicBezTo>
                  <a:cubicBezTo>
                    <a:pt x="365" y="2270"/>
                    <a:pt x="395" y="689"/>
                    <a:pt x="122" y="20"/>
                  </a:cubicBezTo>
                  <a:cubicBezTo>
                    <a:pt x="122" y="8"/>
                    <a:pt x="101" y="0"/>
                    <a:pt x="76" y="0"/>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90;p80">
              <a:extLst>
                <a:ext uri="{FF2B5EF4-FFF2-40B4-BE49-F238E27FC236}">
                  <a16:creationId xmlns:a16="http://schemas.microsoft.com/office/drawing/2014/main" id="{E5BEDFD8-5372-A04D-8375-335385537F45}"/>
                </a:ext>
              </a:extLst>
            </p:cNvPr>
            <p:cNvSpPr/>
            <p:nvPr/>
          </p:nvSpPr>
          <p:spPr>
            <a:xfrm>
              <a:off x="3039450" y="4408100"/>
              <a:ext cx="58100" cy="67475"/>
            </a:xfrm>
            <a:custGeom>
              <a:avLst/>
              <a:gdLst/>
              <a:ahLst/>
              <a:cxnLst/>
              <a:rect l="l" t="t" r="r" b="b"/>
              <a:pathLst>
                <a:path w="2324" h="2699" extrusionOk="0">
                  <a:moveTo>
                    <a:pt x="2006" y="0"/>
                  </a:moveTo>
                  <a:cubicBezTo>
                    <a:pt x="1958" y="0"/>
                    <a:pt x="1910" y="41"/>
                    <a:pt x="1928" y="114"/>
                  </a:cubicBezTo>
                  <a:cubicBezTo>
                    <a:pt x="2050" y="661"/>
                    <a:pt x="2050" y="1300"/>
                    <a:pt x="1928" y="1847"/>
                  </a:cubicBezTo>
                  <a:cubicBezTo>
                    <a:pt x="1847" y="2200"/>
                    <a:pt x="1619" y="2530"/>
                    <a:pt x="1267" y="2530"/>
                  </a:cubicBezTo>
                  <a:cubicBezTo>
                    <a:pt x="1226" y="2530"/>
                    <a:pt x="1183" y="2525"/>
                    <a:pt x="1138" y="2515"/>
                  </a:cubicBezTo>
                  <a:cubicBezTo>
                    <a:pt x="713" y="2424"/>
                    <a:pt x="409" y="1877"/>
                    <a:pt x="196" y="1543"/>
                  </a:cubicBezTo>
                  <a:cubicBezTo>
                    <a:pt x="178" y="1516"/>
                    <a:pt x="152" y="1505"/>
                    <a:pt x="127" y="1505"/>
                  </a:cubicBezTo>
                  <a:cubicBezTo>
                    <a:pt x="64" y="1505"/>
                    <a:pt x="1" y="1570"/>
                    <a:pt x="44" y="1634"/>
                  </a:cubicBezTo>
                  <a:cubicBezTo>
                    <a:pt x="315" y="2040"/>
                    <a:pt x="821" y="2699"/>
                    <a:pt x="1324" y="2699"/>
                  </a:cubicBezTo>
                  <a:cubicBezTo>
                    <a:pt x="1499" y="2699"/>
                    <a:pt x="1673" y="2620"/>
                    <a:pt x="1837" y="2424"/>
                  </a:cubicBezTo>
                  <a:cubicBezTo>
                    <a:pt x="2323" y="1847"/>
                    <a:pt x="2232" y="722"/>
                    <a:pt x="2080" y="53"/>
                  </a:cubicBezTo>
                  <a:cubicBezTo>
                    <a:pt x="2068" y="17"/>
                    <a:pt x="2037" y="0"/>
                    <a:pt x="2006" y="0"/>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91;p80">
              <a:extLst>
                <a:ext uri="{FF2B5EF4-FFF2-40B4-BE49-F238E27FC236}">
                  <a16:creationId xmlns:a16="http://schemas.microsoft.com/office/drawing/2014/main" id="{36216477-2785-0C48-AE1B-5AC8EE8904FE}"/>
                </a:ext>
              </a:extLst>
            </p:cNvPr>
            <p:cNvSpPr/>
            <p:nvPr/>
          </p:nvSpPr>
          <p:spPr>
            <a:xfrm>
              <a:off x="2831550" y="4629800"/>
              <a:ext cx="186975" cy="186950"/>
            </a:xfrm>
            <a:custGeom>
              <a:avLst/>
              <a:gdLst/>
              <a:ahLst/>
              <a:cxnLst/>
              <a:rect l="l" t="t" r="r" b="b"/>
              <a:pathLst>
                <a:path w="7479" h="7478" extrusionOk="0">
                  <a:moveTo>
                    <a:pt x="5320" y="0"/>
                  </a:moveTo>
                  <a:lnTo>
                    <a:pt x="3132" y="2128"/>
                  </a:lnTo>
                  <a:lnTo>
                    <a:pt x="1" y="2158"/>
                  </a:lnTo>
                  <a:lnTo>
                    <a:pt x="2159" y="4377"/>
                  </a:lnTo>
                  <a:lnTo>
                    <a:pt x="2189" y="7477"/>
                  </a:lnTo>
                  <a:lnTo>
                    <a:pt x="4378" y="5319"/>
                  </a:lnTo>
                  <a:lnTo>
                    <a:pt x="7478" y="5319"/>
                  </a:lnTo>
                  <a:lnTo>
                    <a:pt x="5351" y="3101"/>
                  </a:lnTo>
                  <a:lnTo>
                    <a:pt x="53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92;p80">
              <a:extLst>
                <a:ext uri="{FF2B5EF4-FFF2-40B4-BE49-F238E27FC236}">
                  <a16:creationId xmlns:a16="http://schemas.microsoft.com/office/drawing/2014/main" id="{0A08A31F-D1E6-AE4D-9AA5-AA9227DA77D3}"/>
                </a:ext>
              </a:extLst>
            </p:cNvPr>
            <p:cNvSpPr/>
            <p:nvPr/>
          </p:nvSpPr>
          <p:spPr>
            <a:xfrm>
              <a:off x="4327025" y="4356225"/>
              <a:ext cx="194575" cy="194550"/>
            </a:xfrm>
            <a:custGeom>
              <a:avLst/>
              <a:gdLst/>
              <a:ahLst/>
              <a:cxnLst/>
              <a:rect l="l" t="t" r="r" b="b"/>
              <a:pathLst>
                <a:path w="7783" h="7782" extrusionOk="0">
                  <a:moveTo>
                    <a:pt x="5046" y="1"/>
                  </a:moveTo>
                  <a:lnTo>
                    <a:pt x="3101" y="2372"/>
                  </a:lnTo>
                  <a:lnTo>
                    <a:pt x="1" y="2736"/>
                  </a:lnTo>
                  <a:lnTo>
                    <a:pt x="2372" y="4682"/>
                  </a:lnTo>
                  <a:lnTo>
                    <a:pt x="2736" y="7782"/>
                  </a:lnTo>
                  <a:lnTo>
                    <a:pt x="4682" y="5411"/>
                  </a:lnTo>
                  <a:lnTo>
                    <a:pt x="7782" y="5046"/>
                  </a:lnTo>
                  <a:lnTo>
                    <a:pt x="5411" y="3101"/>
                  </a:lnTo>
                  <a:lnTo>
                    <a:pt x="50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593;p80">
              <a:extLst>
                <a:ext uri="{FF2B5EF4-FFF2-40B4-BE49-F238E27FC236}">
                  <a16:creationId xmlns:a16="http://schemas.microsoft.com/office/drawing/2014/main" id="{C07B98B8-0DFF-B047-90DB-56EE64BA7FD1}"/>
                </a:ext>
              </a:extLst>
            </p:cNvPr>
            <p:cNvSpPr/>
            <p:nvPr/>
          </p:nvSpPr>
          <p:spPr>
            <a:xfrm>
              <a:off x="4313350" y="4573550"/>
              <a:ext cx="224950" cy="216600"/>
            </a:xfrm>
            <a:custGeom>
              <a:avLst/>
              <a:gdLst/>
              <a:ahLst/>
              <a:cxnLst/>
              <a:rect l="l" t="t" r="r" b="b"/>
              <a:pathLst>
                <a:path w="8998" h="8664" extrusionOk="0">
                  <a:moveTo>
                    <a:pt x="3040" y="2797"/>
                  </a:moveTo>
                  <a:cubicBezTo>
                    <a:pt x="3040" y="2797"/>
                    <a:pt x="3800" y="1"/>
                    <a:pt x="4499" y="122"/>
                  </a:cubicBezTo>
                  <a:cubicBezTo>
                    <a:pt x="5198" y="214"/>
                    <a:pt x="6019" y="2402"/>
                    <a:pt x="6019" y="2402"/>
                  </a:cubicBezTo>
                  <a:cubicBezTo>
                    <a:pt x="6019" y="2402"/>
                    <a:pt x="8815" y="2797"/>
                    <a:pt x="8907" y="3466"/>
                  </a:cubicBezTo>
                  <a:cubicBezTo>
                    <a:pt x="8998" y="4165"/>
                    <a:pt x="6961" y="5199"/>
                    <a:pt x="6961" y="5199"/>
                  </a:cubicBezTo>
                  <a:cubicBezTo>
                    <a:pt x="6961" y="5199"/>
                    <a:pt x="8359" y="7934"/>
                    <a:pt x="7843" y="8299"/>
                  </a:cubicBezTo>
                  <a:cubicBezTo>
                    <a:pt x="7326" y="8664"/>
                    <a:pt x="4773" y="6870"/>
                    <a:pt x="4773" y="6870"/>
                  </a:cubicBezTo>
                  <a:cubicBezTo>
                    <a:pt x="4773" y="6870"/>
                    <a:pt x="2493" y="8633"/>
                    <a:pt x="1764" y="8360"/>
                  </a:cubicBezTo>
                  <a:cubicBezTo>
                    <a:pt x="1338" y="8177"/>
                    <a:pt x="2463" y="5381"/>
                    <a:pt x="2463" y="5381"/>
                  </a:cubicBezTo>
                  <a:cubicBezTo>
                    <a:pt x="2463" y="5381"/>
                    <a:pt x="1" y="4226"/>
                    <a:pt x="213" y="3557"/>
                  </a:cubicBezTo>
                  <a:cubicBezTo>
                    <a:pt x="426" y="2919"/>
                    <a:pt x="3040" y="2797"/>
                    <a:pt x="3040" y="27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594;p80">
              <a:extLst>
                <a:ext uri="{FF2B5EF4-FFF2-40B4-BE49-F238E27FC236}">
                  <a16:creationId xmlns:a16="http://schemas.microsoft.com/office/drawing/2014/main" id="{DA54212C-E4C0-B048-B6BC-329D1D5F5EAF}"/>
                </a:ext>
              </a:extLst>
            </p:cNvPr>
            <p:cNvSpPr/>
            <p:nvPr/>
          </p:nvSpPr>
          <p:spPr>
            <a:xfrm>
              <a:off x="2736575" y="4398775"/>
              <a:ext cx="222675" cy="218125"/>
            </a:xfrm>
            <a:custGeom>
              <a:avLst/>
              <a:gdLst/>
              <a:ahLst/>
              <a:cxnLst/>
              <a:rect l="l" t="t" r="r" b="b"/>
              <a:pathLst>
                <a:path w="8907" h="8725" extrusionOk="0">
                  <a:moveTo>
                    <a:pt x="2797" y="2888"/>
                  </a:moveTo>
                  <a:cubicBezTo>
                    <a:pt x="2797" y="2888"/>
                    <a:pt x="3101" y="31"/>
                    <a:pt x="3800" y="1"/>
                  </a:cubicBezTo>
                  <a:cubicBezTo>
                    <a:pt x="4529" y="1"/>
                    <a:pt x="5685" y="2037"/>
                    <a:pt x="5685" y="2037"/>
                  </a:cubicBezTo>
                  <a:cubicBezTo>
                    <a:pt x="5685" y="2037"/>
                    <a:pt x="8511" y="1977"/>
                    <a:pt x="8694" y="2645"/>
                  </a:cubicBezTo>
                  <a:cubicBezTo>
                    <a:pt x="8906" y="3284"/>
                    <a:pt x="7022" y="4651"/>
                    <a:pt x="7022" y="4651"/>
                  </a:cubicBezTo>
                  <a:cubicBezTo>
                    <a:pt x="7022" y="4651"/>
                    <a:pt x="8846" y="7113"/>
                    <a:pt x="8390" y="7569"/>
                  </a:cubicBezTo>
                  <a:cubicBezTo>
                    <a:pt x="7934" y="7995"/>
                    <a:pt x="5137" y="6627"/>
                    <a:pt x="5137" y="6627"/>
                  </a:cubicBezTo>
                  <a:cubicBezTo>
                    <a:pt x="5137" y="6627"/>
                    <a:pt x="3162" y="8724"/>
                    <a:pt x="2402" y="8572"/>
                  </a:cubicBezTo>
                  <a:cubicBezTo>
                    <a:pt x="1946" y="8481"/>
                    <a:pt x="2615" y="5533"/>
                    <a:pt x="2615" y="5533"/>
                  </a:cubicBezTo>
                  <a:cubicBezTo>
                    <a:pt x="2615" y="5533"/>
                    <a:pt x="1" y="4773"/>
                    <a:pt x="122" y="4104"/>
                  </a:cubicBezTo>
                  <a:cubicBezTo>
                    <a:pt x="213" y="3436"/>
                    <a:pt x="2797" y="2888"/>
                    <a:pt x="2797" y="28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95;p80">
              <a:extLst>
                <a:ext uri="{FF2B5EF4-FFF2-40B4-BE49-F238E27FC236}">
                  <a16:creationId xmlns:a16="http://schemas.microsoft.com/office/drawing/2014/main" id="{847BEC98-B861-E048-B16B-2A8B6987CDDC}"/>
                </a:ext>
              </a:extLst>
            </p:cNvPr>
            <p:cNvSpPr/>
            <p:nvPr/>
          </p:nvSpPr>
          <p:spPr>
            <a:xfrm>
              <a:off x="4557275" y="4508175"/>
              <a:ext cx="94250" cy="82475"/>
            </a:xfrm>
            <a:custGeom>
              <a:avLst/>
              <a:gdLst/>
              <a:ahLst/>
              <a:cxnLst/>
              <a:rect l="l" t="t" r="r" b="b"/>
              <a:pathLst>
                <a:path w="3770" h="3299" extrusionOk="0">
                  <a:moveTo>
                    <a:pt x="1894" y="1"/>
                  </a:moveTo>
                  <a:cubicBezTo>
                    <a:pt x="1384" y="1"/>
                    <a:pt x="878" y="231"/>
                    <a:pt x="548" y="671"/>
                  </a:cubicBezTo>
                  <a:cubicBezTo>
                    <a:pt x="1" y="1430"/>
                    <a:pt x="183" y="2464"/>
                    <a:pt x="912" y="2981"/>
                  </a:cubicBezTo>
                  <a:cubicBezTo>
                    <a:pt x="1212" y="3196"/>
                    <a:pt x="1555" y="3299"/>
                    <a:pt x="1891" y="3299"/>
                  </a:cubicBezTo>
                  <a:cubicBezTo>
                    <a:pt x="2407" y="3299"/>
                    <a:pt x="2910" y="3058"/>
                    <a:pt x="3223" y="2616"/>
                  </a:cubicBezTo>
                  <a:cubicBezTo>
                    <a:pt x="3770" y="1886"/>
                    <a:pt x="3587" y="853"/>
                    <a:pt x="2858" y="306"/>
                  </a:cubicBezTo>
                  <a:cubicBezTo>
                    <a:pt x="2568" y="101"/>
                    <a:pt x="2230" y="1"/>
                    <a:pt x="1894" y="1"/>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96;p80">
              <a:extLst>
                <a:ext uri="{FF2B5EF4-FFF2-40B4-BE49-F238E27FC236}">
                  <a16:creationId xmlns:a16="http://schemas.microsoft.com/office/drawing/2014/main" id="{CB5C01AF-6988-5C40-95CE-33946755FDA1}"/>
                </a:ext>
              </a:extLst>
            </p:cNvPr>
            <p:cNvSpPr/>
            <p:nvPr/>
          </p:nvSpPr>
          <p:spPr>
            <a:xfrm>
              <a:off x="2700100" y="4638625"/>
              <a:ext cx="57775" cy="51500"/>
            </a:xfrm>
            <a:custGeom>
              <a:avLst/>
              <a:gdLst/>
              <a:ahLst/>
              <a:cxnLst/>
              <a:rect l="l" t="t" r="r" b="b"/>
              <a:pathLst>
                <a:path w="2311" h="2060" extrusionOk="0">
                  <a:moveTo>
                    <a:pt x="1125" y="1"/>
                  </a:moveTo>
                  <a:cubicBezTo>
                    <a:pt x="1024" y="1"/>
                    <a:pt x="922" y="14"/>
                    <a:pt x="821" y="42"/>
                  </a:cubicBezTo>
                  <a:cubicBezTo>
                    <a:pt x="304" y="225"/>
                    <a:pt x="1" y="802"/>
                    <a:pt x="183" y="1349"/>
                  </a:cubicBezTo>
                  <a:cubicBezTo>
                    <a:pt x="307" y="1795"/>
                    <a:pt x="734" y="2060"/>
                    <a:pt x="1167" y="2060"/>
                  </a:cubicBezTo>
                  <a:cubicBezTo>
                    <a:pt x="1266" y="2060"/>
                    <a:pt x="1364" y="2046"/>
                    <a:pt x="1460" y="2018"/>
                  </a:cubicBezTo>
                  <a:cubicBezTo>
                    <a:pt x="2007" y="1836"/>
                    <a:pt x="2311" y="1258"/>
                    <a:pt x="2128" y="711"/>
                  </a:cubicBezTo>
                  <a:cubicBezTo>
                    <a:pt x="1980" y="265"/>
                    <a:pt x="1568" y="1"/>
                    <a:pt x="1125" y="1"/>
                  </a:cubicBezTo>
                  <a:close/>
                </a:path>
              </a:pathLst>
            </a:custGeom>
            <a:solidFill>
              <a:srgbClr val="4FC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2645;p71">
            <a:extLst>
              <a:ext uri="{FF2B5EF4-FFF2-40B4-BE49-F238E27FC236}">
                <a16:creationId xmlns:a16="http://schemas.microsoft.com/office/drawing/2014/main" id="{8221C606-75C8-4F45-A745-5D546A78B34B}"/>
              </a:ext>
            </a:extLst>
          </p:cNvPr>
          <p:cNvGrpSpPr/>
          <p:nvPr/>
        </p:nvGrpSpPr>
        <p:grpSpPr>
          <a:xfrm>
            <a:off x="257989" y="2934143"/>
            <a:ext cx="1437772" cy="1664983"/>
            <a:chOff x="5293245" y="6083019"/>
            <a:chExt cx="1941885" cy="2248761"/>
          </a:xfrm>
        </p:grpSpPr>
        <p:sp>
          <p:nvSpPr>
            <p:cNvPr id="90" name="Google Shape;2646;p71">
              <a:extLst>
                <a:ext uri="{FF2B5EF4-FFF2-40B4-BE49-F238E27FC236}">
                  <a16:creationId xmlns:a16="http://schemas.microsoft.com/office/drawing/2014/main" id="{C7F8AD74-D8B8-7B43-90DD-511C8DF81BB8}"/>
                </a:ext>
              </a:extLst>
            </p:cNvPr>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647;p71">
              <a:extLst>
                <a:ext uri="{FF2B5EF4-FFF2-40B4-BE49-F238E27FC236}">
                  <a16:creationId xmlns:a16="http://schemas.microsoft.com/office/drawing/2014/main" id="{D1269F15-293A-AE41-AD6B-4AADFD0811A7}"/>
                </a:ext>
              </a:extLst>
            </p:cNvPr>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48;p71">
              <a:extLst>
                <a:ext uri="{FF2B5EF4-FFF2-40B4-BE49-F238E27FC236}">
                  <a16:creationId xmlns:a16="http://schemas.microsoft.com/office/drawing/2014/main" id="{37100676-3571-804B-A29A-B24E921854D7}"/>
                </a:ext>
              </a:extLst>
            </p:cNvPr>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49;p71">
              <a:extLst>
                <a:ext uri="{FF2B5EF4-FFF2-40B4-BE49-F238E27FC236}">
                  <a16:creationId xmlns:a16="http://schemas.microsoft.com/office/drawing/2014/main" id="{91F433C3-CD59-744E-9A90-A40ADB48BA9A}"/>
                </a:ext>
              </a:extLst>
            </p:cNvPr>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50;p71">
              <a:extLst>
                <a:ext uri="{FF2B5EF4-FFF2-40B4-BE49-F238E27FC236}">
                  <a16:creationId xmlns:a16="http://schemas.microsoft.com/office/drawing/2014/main" id="{B243AC29-37AB-C046-AB1E-28F100EF4EA2}"/>
                </a:ext>
              </a:extLst>
            </p:cNvPr>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51;p71">
              <a:extLst>
                <a:ext uri="{FF2B5EF4-FFF2-40B4-BE49-F238E27FC236}">
                  <a16:creationId xmlns:a16="http://schemas.microsoft.com/office/drawing/2014/main" id="{E163F504-7596-3A40-82D8-CF47B83E1DF2}"/>
                </a:ext>
              </a:extLst>
            </p:cNvPr>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52;p71">
              <a:extLst>
                <a:ext uri="{FF2B5EF4-FFF2-40B4-BE49-F238E27FC236}">
                  <a16:creationId xmlns:a16="http://schemas.microsoft.com/office/drawing/2014/main" id="{C1A4E6C9-6AE9-4B42-B117-7C19F8B46FBA}"/>
                </a:ext>
              </a:extLst>
            </p:cNvPr>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653;p71">
              <a:extLst>
                <a:ext uri="{FF2B5EF4-FFF2-40B4-BE49-F238E27FC236}">
                  <a16:creationId xmlns:a16="http://schemas.microsoft.com/office/drawing/2014/main" id="{2A953E41-A7D4-1340-8713-361F98137311}"/>
                </a:ext>
              </a:extLst>
            </p:cNvPr>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54;p71">
              <a:extLst>
                <a:ext uri="{FF2B5EF4-FFF2-40B4-BE49-F238E27FC236}">
                  <a16:creationId xmlns:a16="http://schemas.microsoft.com/office/drawing/2014/main" id="{35F3F348-0C45-7C4B-9894-BA70C4D2CDEC}"/>
                </a:ext>
              </a:extLst>
            </p:cNvPr>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55;p71">
              <a:extLst>
                <a:ext uri="{FF2B5EF4-FFF2-40B4-BE49-F238E27FC236}">
                  <a16:creationId xmlns:a16="http://schemas.microsoft.com/office/drawing/2014/main" id="{F6A32C6B-DAD6-2F49-B448-0A99AC845D9F}"/>
                </a:ext>
              </a:extLst>
            </p:cNvPr>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56;p71">
              <a:extLst>
                <a:ext uri="{FF2B5EF4-FFF2-40B4-BE49-F238E27FC236}">
                  <a16:creationId xmlns:a16="http://schemas.microsoft.com/office/drawing/2014/main" id="{5C3C8319-6BB1-5646-AFF4-936F735DCA8A}"/>
                </a:ext>
              </a:extLst>
            </p:cNvPr>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57;p71">
              <a:extLst>
                <a:ext uri="{FF2B5EF4-FFF2-40B4-BE49-F238E27FC236}">
                  <a16:creationId xmlns:a16="http://schemas.microsoft.com/office/drawing/2014/main" id="{9B0678BD-2F3A-DC47-BA75-5E176C959969}"/>
                </a:ext>
              </a:extLst>
            </p:cNvPr>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58;p71">
              <a:extLst>
                <a:ext uri="{FF2B5EF4-FFF2-40B4-BE49-F238E27FC236}">
                  <a16:creationId xmlns:a16="http://schemas.microsoft.com/office/drawing/2014/main" id="{7810FD85-B58A-034A-95D1-876CB608DD60}"/>
                </a:ext>
              </a:extLst>
            </p:cNvPr>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59;p71">
              <a:extLst>
                <a:ext uri="{FF2B5EF4-FFF2-40B4-BE49-F238E27FC236}">
                  <a16:creationId xmlns:a16="http://schemas.microsoft.com/office/drawing/2014/main" id="{C40EEFDA-BB46-774A-AA82-8CAC94138A49}"/>
                </a:ext>
              </a:extLst>
            </p:cNvPr>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60;p71">
              <a:extLst>
                <a:ext uri="{FF2B5EF4-FFF2-40B4-BE49-F238E27FC236}">
                  <a16:creationId xmlns:a16="http://schemas.microsoft.com/office/drawing/2014/main" id="{9AA46439-E068-BE47-B97D-C310C4C2E26C}"/>
                </a:ext>
              </a:extLst>
            </p:cNvPr>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61;p71">
              <a:extLst>
                <a:ext uri="{FF2B5EF4-FFF2-40B4-BE49-F238E27FC236}">
                  <a16:creationId xmlns:a16="http://schemas.microsoft.com/office/drawing/2014/main" id="{B5BDDA11-B78B-DF45-B06B-9D5EA0B9275A}"/>
                </a:ext>
              </a:extLst>
            </p:cNvPr>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62;p71">
              <a:extLst>
                <a:ext uri="{FF2B5EF4-FFF2-40B4-BE49-F238E27FC236}">
                  <a16:creationId xmlns:a16="http://schemas.microsoft.com/office/drawing/2014/main" id="{566D0C6F-03A9-C940-9513-D6B95C92A3C5}"/>
                </a:ext>
              </a:extLst>
            </p:cNvPr>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63;p71">
              <a:extLst>
                <a:ext uri="{FF2B5EF4-FFF2-40B4-BE49-F238E27FC236}">
                  <a16:creationId xmlns:a16="http://schemas.microsoft.com/office/drawing/2014/main" id="{06D766A2-2A52-9F40-A2D9-307648F38051}"/>
                </a:ext>
              </a:extLst>
            </p:cNvPr>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664;p71">
              <a:extLst>
                <a:ext uri="{FF2B5EF4-FFF2-40B4-BE49-F238E27FC236}">
                  <a16:creationId xmlns:a16="http://schemas.microsoft.com/office/drawing/2014/main" id="{775A24CA-9D84-2941-811A-64E6BA8FEB8D}"/>
                </a:ext>
              </a:extLst>
            </p:cNvPr>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65;p71">
              <a:extLst>
                <a:ext uri="{FF2B5EF4-FFF2-40B4-BE49-F238E27FC236}">
                  <a16:creationId xmlns:a16="http://schemas.microsoft.com/office/drawing/2014/main" id="{3E5AA104-CA5A-5D45-8665-091E594631D7}"/>
                </a:ext>
              </a:extLst>
            </p:cNvPr>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66;p71">
              <a:extLst>
                <a:ext uri="{FF2B5EF4-FFF2-40B4-BE49-F238E27FC236}">
                  <a16:creationId xmlns:a16="http://schemas.microsoft.com/office/drawing/2014/main" id="{2EEE616D-7240-3A4D-8B8B-2388F54DCA03}"/>
                </a:ext>
              </a:extLst>
            </p:cNvPr>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667;p71">
              <a:extLst>
                <a:ext uri="{FF2B5EF4-FFF2-40B4-BE49-F238E27FC236}">
                  <a16:creationId xmlns:a16="http://schemas.microsoft.com/office/drawing/2014/main" id="{40D2EAD8-72D0-E744-A594-16638D9FF4DD}"/>
                </a:ext>
              </a:extLst>
            </p:cNvPr>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68;p71">
              <a:extLst>
                <a:ext uri="{FF2B5EF4-FFF2-40B4-BE49-F238E27FC236}">
                  <a16:creationId xmlns:a16="http://schemas.microsoft.com/office/drawing/2014/main" id="{8EB6D53A-0287-1746-BD3C-D7AB272B31FC}"/>
                </a:ext>
              </a:extLst>
            </p:cNvPr>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669;p71">
              <a:extLst>
                <a:ext uri="{FF2B5EF4-FFF2-40B4-BE49-F238E27FC236}">
                  <a16:creationId xmlns:a16="http://schemas.microsoft.com/office/drawing/2014/main" id="{8927F5AC-C02F-1642-8DEB-5618C9531467}"/>
                </a:ext>
              </a:extLst>
            </p:cNvPr>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70;p71">
              <a:extLst>
                <a:ext uri="{FF2B5EF4-FFF2-40B4-BE49-F238E27FC236}">
                  <a16:creationId xmlns:a16="http://schemas.microsoft.com/office/drawing/2014/main" id="{606DDC28-F869-2744-88F6-A80DA0E36780}"/>
                </a:ext>
              </a:extLst>
            </p:cNvPr>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71;p71">
              <a:extLst>
                <a:ext uri="{FF2B5EF4-FFF2-40B4-BE49-F238E27FC236}">
                  <a16:creationId xmlns:a16="http://schemas.microsoft.com/office/drawing/2014/main" id="{55FB0D50-D5AB-654B-8D78-F10FDE60E4C6}"/>
                </a:ext>
              </a:extLst>
            </p:cNvPr>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672;p71">
              <a:extLst>
                <a:ext uri="{FF2B5EF4-FFF2-40B4-BE49-F238E27FC236}">
                  <a16:creationId xmlns:a16="http://schemas.microsoft.com/office/drawing/2014/main" id="{E161B0F4-7BAD-0D42-AA5A-DCDB8DF4F113}"/>
                </a:ext>
              </a:extLst>
            </p:cNvPr>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673;p71">
              <a:extLst>
                <a:ext uri="{FF2B5EF4-FFF2-40B4-BE49-F238E27FC236}">
                  <a16:creationId xmlns:a16="http://schemas.microsoft.com/office/drawing/2014/main" id="{A53EBA06-18E5-F343-A425-16352BD12739}"/>
                </a:ext>
              </a:extLst>
            </p:cNvPr>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674;p71">
              <a:extLst>
                <a:ext uri="{FF2B5EF4-FFF2-40B4-BE49-F238E27FC236}">
                  <a16:creationId xmlns:a16="http://schemas.microsoft.com/office/drawing/2014/main" id="{D03D7B0A-7FFA-2748-B5DC-547728B6A9F4}"/>
                </a:ext>
              </a:extLst>
            </p:cNvPr>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675;p71">
              <a:extLst>
                <a:ext uri="{FF2B5EF4-FFF2-40B4-BE49-F238E27FC236}">
                  <a16:creationId xmlns:a16="http://schemas.microsoft.com/office/drawing/2014/main" id="{13A6E193-2769-9B4C-93AC-51FBEE324A4B}"/>
                </a:ext>
              </a:extLst>
            </p:cNvPr>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676;p71">
              <a:extLst>
                <a:ext uri="{FF2B5EF4-FFF2-40B4-BE49-F238E27FC236}">
                  <a16:creationId xmlns:a16="http://schemas.microsoft.com/office/drawing/2014/main" id="{66961A29-DEEB-544A-946A-E1D7E1F1CEC7}"/>
                </a:ext>
              </a:extLst>
            </p:cNvPr>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77;p71">
              <a:extLst>
                <a:ext uri="{FF2B5EF4-FFF2-40B4-BE49-F238E27FC236}">
                  <a16:creationId xmlns:a16="http://schemas.microsoft.com/office/drawing/2014/main" id="{3F05247F-6D64-FA4D-91BF-2AF61D8276AC}"/>
                </a:ext>
              </a:extLst>
            </p:cNvPr>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78;p71">
              <a:extLst>
                <a:ext uri="{FF2B5EF4-FFF2-40B4-BE49-F238E27FC236}">
                  <a16:creationId xmlns:a16="http://schemas.microsoft.com/office/drawing/2014/main" id="{91682ABF-864C-1C4C-B824-F8BE62EBE19D}"/>
                </a:ext>
              </a:extLst>
            </p:cNvPr>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79;p71">
              <a:extLst>
                <a:ext uri="{FF2B5EF4-FFF2-40B4-BE49-F238E27FC236}">
                  <a16:creationId xmlns:a16="http://schemas.microsoft.com/office/drawing/2014/main" id="{02970604-352A-344F-A85C-EA7C541A1747}"/>
                </a:ext>
              </a:extLst>
            </p:cNvPr>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80;p71">
              <a:extLst>
                <a:ext uri="{FF2B5EF4-FFF2-40B4-BE49-F238E27FC236}">
                  <a16:creationId xmlns:a16="http://schemas.microsoft.com/office/drawing/2014/main" id="{405DAD7B-B949-484A-893D-2C65717C3C97}"/>
                </a:ext>
              </a:extLst>
            </p:cNvPr>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81;p71">
              <a:extLst>
                <a:ext uri="{FF2B5EF4-FFF2-40B4-BE49-F238E27FC236}">
                  <a16:creationId xmlns:a16="http://schemas.microsoft.com/office/drawing/2014/main" id="{EDA1C6B1-8B5D-E74B-8FF1-F2BBFEEF71EC}"/>
                </a:ext>
              </a:extLst>
            </p:cNvPr>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82;p71">
              <a:extLst>
                <a:ext uri="{FF2B5EF4-FFF2-40B4-BE49-F238E27FC236}">
                  <a16:creationId xmlns:a16="http://schemas.microsoft.com/office/drawing/2014/main" id="{598B5495-FBA6-5140-A77C-0A5E192809EC}"/>
                </a:ext>
              </a:extLst>
            </p:cNvPr>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83;p71">
              <a:extLst>
                <a:ext uri="{FF2B5EF4-FFF2-40B4-BE49-F238E27FC236}">
                  <a16:creationId xmlns:a16="http://schemas.microsoft.com/office/drawing/2014/main" id="{F686086B-CD72-7B47-AF1F-0474D31D9C07}"/>
                </a:ext>
              </a:extLst>
            </p:cNvPr>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84;p71">
              <a:extLst>
                <a:ext uri="{FF2B5EF4-FFF2-40B4-BE49-F238E27FC236}">
                  <a16:creationId xmlns:a16="http://schemas.microsoft.com/office/drawing/2014/main" id="{386C7E34-00EA-D44C-83F3-ACE31C73A7A9}"/>
                </a:ext>
              </a:extLst>
            </p:cNvPr>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85;p71">
              <a:extLst>
                <a:ext uri="{FF2B5EF4-FFF2-40B4-BE49-F238E27FC236}">
                  <a16:creationId xmlns:a16="http://schemas.microsoft.com/office/drawing/2014/main" id="{B702FA32-850E-CA41-A06A-86388D76909C}"/>
                </a:ext>
              </a:extLst>
            </p:cNvPr>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86;p71">
              <a:extLst>
                <a:ext uri="{FF2B5EF4-FFF2-40B4-BE49-F238E27FC236}">
                  <a16:creationId xmlns:a16="http://schemas.microsoft.com/office/drawing/2014/main" id="{559F3027-B8FE-8648-BAAE-5034084681DA}"/>
                </a:ext>
              </a:extLst>
            </p:cNvPr>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87;p71">
              <a:extLst>
                <a:ext uri="{FF2B5EF4-FFF2-40B4-BE49-F238E27FC236}">
                  <a16:creationId xmlns:a16="http://schemas.microsoft.com/office/drawing/2014/main" id="{A69DF7D9-3D8C-B741-A90A-1524164A9BFF}"/>
                </a:ext>
              </a:extLst>
            </p:cNvPr>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88;p71">
              <a:extLst>
                <a:ext uri="{FF2B5EF4-FFF2-40B4-BE49-F238E27FC236}">
                  <a16:creationId xmlns:a16="http://schemas.microsoft.com/office/drawing/2014/main" id="{C4072659-BC8E-6C4C-A243-A8485811F383}"/>
                </a:ext>
              </a:extLst>
            </p:cNvPr>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89;p71">
              <a:extLst>
                <a:ext uri="{FF2B5EF4-FFF2-40B4-BE49-F238E27FC236}">
                  <a16:creationId xmlns:a16="http://schemas.microsoft.com/office/drawing/2014/main" id="{13B28D48-2B64-0247-BB3C-D9096C7BDFA1}"/>
                </a:ext>
              </a:extLst>
            </p:cNvPr>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90;p71">
              <a:extLst>
                <a:ext uri="{FF2B5EF4-FFF2-40B4-BE49-F238E27FC236}">
                  <a16:creationId xmlns:a16="http://schemas.microsoft.com/office/drawing/2014/main" id="{D201AB18-052B-1449-A9C8-A326C2BD310D}"/>
                </a:ext>
              </a:extLst>
            </p:cNvPr>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691;p71">
              <a:extLst>
                <a:ext uri="{FF2B5EF4-FFF2-40B4-BE49-F238E27FC236}">
                  <a16:creationId xmlns:a16="http://schemas.microsoft.com/office/drawing/2014/main" id="{2DC3AB8B-177B-B34E-A43F-5FA3F12CA783}"/>
                </a:ext>
              </a:extLst>
            </p:cNvPr>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692;p71">
              <a:extLst>
                <a:ext uri="{FF2B5EF4-FFF2-40B4-BE49-F238E27FC236}">
                  <a16:creationId xmlns:a16="http://schemas.microsoft.com/office/drawing/2014/main" id="{A92D7FB1-BDDC-FE48-A7DF-64BD439CAEED}"/>
                </a:ext>
              </a:extLst>
            </p:cNvPr>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93;p71">
              <a:extLst>
                <a:ext uri="{FF2B5EF4-FFF2-40B4-BE49-F238E27FC236}">
                  <a16:creationId xmlns:a16="http://schemas.microsoft.com/office/drawing/2014/main" id="{1143259D-FF94-5142-B5A0-8FBCD7085C88}"/>
                </a:ext>
              </a:extLst>
            </p:cNvPr>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94;p71">
              <a:extLst>
                <a:ext uri="{FF2B5EF4-FFF2-40B4-BE49-F238E27FC236}">
                  <a16:creationId xmlns:a16="http://schemas.microsoft.com/office/drawing/2014/main" id="{019906E1-008C-0944-88F3-998841D4467D}"/>
                </a:ext>
              </a:extLst>
            </p:cNvPr>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95;p71">
              <a:extLst>
                <a:ext uri="{FF2B5EF4-FFF2-40B4-BE49-F238E27FC236}">
                  <a16:creationId xmlns:a16="http://schemas.microsoft.com/office/drawing/2014/main" id="{BE667A7F-AE08-A34F-931B-C52AFADAEA4E}"/>
                </a:ext>
              </a:extLst>
            </p:cNvPr>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96;p71">
              <a:extLst>
                <a:ext uri="{FF2B5EF4-FFF2-40B4-BE49-F238E27FC236}">
                  <a16:creationId xmlns:a16="http://schemas.microsoft.com/office/drawing/2014/main" id="{7DD22C79-3780-3746-8CB7-8DE032469E89}"/>
                </a:ext>
              </a:extLst>
            </p:cNvPr>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97;p71">
              <a:extLst>
                <a:ext uri="{FF2B5EF4-FFF2-40B4-BE49-F238E27FC236}">
                  <a16:creationId xmlns:a16="http://schemas.microsoft.com/office/drawing/2014/main" id="{CEE89E1C-BA7C-E149-9DC3-9441DF09B476}"/>
                </a:ext>
              </a:extLst>
            </p:cNvPr>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98;p71">
              <a:extLst>
                <a:ext uri="{FF2B5EF4-FFF2-40B4-BE49-F238E27FC236}">
                  <a16:creationId xmlns:a16="http://schemas.microsoft.com/office/drawing/2014/main" id="{650B6B1E-33F2-9348-AEAB-E0012C52E22B}"/>
                </a:ext>
              </a:extLst>
            </p:cNvPr>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99;p71">
              <a:extLst>
                <a:ext uri="{FF2B5EF4-FFF2-40B4-BE49-F238E27FC236}">
                  <a16:creationId xmlns:a16="http://schemas.microsoft.com/office/drawing/2014/main" id="{FC93536F-F0B7-4344-B395-44C59DD21873}"/>
                </a:ext>
              </a:extLst>
            </p:cNvPr>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00;p71">
              <a:extLst>
                <a:ext uri="{FF2B5EF4-FFF2-40B4-BE49-F238E27FC236}">
                  <a16:creationId xmlns:a16="http://schemas.microsoft.com/office/drawing/2014/main" id="{D72C826B-93BD-3844-A79B-70B16934849F}"/>
                </a:ext>
              </a:extLst>
            </p:cNvPr>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701;p71">
              <a:extLst>
                <a:ext uri="{FF2B5EF4-FFF2-40B4-BE49-F238E27FC236}">
                  <a16:creationId xmlns:a16="http://schemas.microsoft.com/office/drawing/2014/main" id="{CD94FBED-EB7E-CD4D-B87D-A927B1C5C8E3}"/>
                </a:ext>
              </a:extLst>
            </p:cNvPr>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02;p71">
              <a:extLst>
                <a:ext uri="{FF2B5EF4-FFF2-40B4-BE49-F238E27FC236}">
                  <a16:creationId xmlns:a16="http://schemas.microsoft.com/office/drawing/2014/main" id="{F5AE11A3-5B64-2B42-89E8-731C7FE57FC1}"/>
                </a:ext>
              </a:extLst>
            </p:cNvPr>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03;p71">
              <a:extLst>
                <a:ext uri="{FF2B5EF4-FFF2-40B4-BE49-F238E27FC236}">
                  <a16:creationId xmlns:a16="http://schemas.microsoft.com/office/drawing/2014/main" id="{01C7C3E7-3D89-F048-84F7-F589A77A3D8E}"/>
                </a:ext>
              </a:extLst>
            </p:cNvPr>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04;p71">
              <a:extLst>
                <a:ext uri="{FF2B5EF4-FFF2-40B4-BE49-F238E27FC236}">
                  <a16:creationId xmlns:a16="http://schemas.microsoft.com/office/drawing/2014/main" id="{BF0CEDA8-BF3B-F541-B90A-A4112ACAA9C2}"/>
                </a:ext>
              </a:extLst>
            </p:cNvPr>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05;p71">
              <a:extLst>
                <a:ext uri="{FF2B5EF4-FFF2-40B4-BE49-F238E27FC236}">
                  <a16:creationId xmlns:a16="http://schemas.microsoft.com/office/drawing/2014/main" id="{641F78D8-C525-2E4F-8BCF-CE896BAEF984}"/>
                </a:ext>
              </a:extLst>
            </p:cNvPr>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06;p71">
              <a:extLst>
                <a:ext uri="{FF2B5EF4-FFF2-40B4-BE49-F238E27FC236}">
                  <a16:creationId xmlns:a16="http://schemas.microsoft.com/office/drawing/2014/main" id="{D8B15BFC-CE10-9947-8697-44DF9D174422}"/>
                </a:ext>
              </a:extLst>
            </p:cNvPr>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07;p71">
              <a:extLst>
                <a:ext uri="{FF2B5EF4-FFF2-40B4-BE49-F238E27FC236}">
                  <a16:creationId xmlns:a16="http://schemas.microsoft.com/office/drawing/2014/main" id="{59D8E8CC-B033-7348-8F1D-5277F8A9FA67}"/>
                </a:ext>
              </a:extLst>
            </p:cNvPr>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08;p71">
              <a:extLst>
                <a:ext uri="{FF2B5EF4-FFF2-40B4-BE49-F238E27FC236}">
                  <a16:creationId xmlns:a16="http://schemas.microsoft.com/office/drawing/2014/main" id="{7DB9E6C1-C30A-3947-AFC7-8660C744179B}"/>
                </a:ext>
              </a:extLst>
            </p:cNvPr>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09;p71">
              <a:extLst>
                <a:ext uri="{FF2B5EF4-FFF2-40B4-BE49-F238E27FC236}">
                  <a16:creationId xmlns:a16="http://schemas.microsoft.com/office/drawing/2014/main" id="{24DA297D-6368-1142-825C-ACD5E37ACEB2}"/>
                </a:ext>
              </a:extLst>
            </p:cNvPr>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10;p71">
              <a:extLst>
                <a:ext uri="{FF2B5EF4-FFF2-40B4-BE49-F238E27FC236}">
                  <a16:creationId xmlns:a16="http://schemas.microsoft.com/office/drawing/2014/main" id="{F5CADA9A-53D8-F442-91E2-95E535F25182}"/>
                </a:ext>
              </a:extLst>
            </p:cNvPr>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11;p71">
              <a:extLst>
                <a:ext uri="{FF2B5EF4-FFF2-40B4-BE49-F238E27FC236}">
                  <a16:creationId xmlns:a16="http://schemas.microsoft.com/office/drawing/2014/main" id="{4D947FD4-477B-4847-AEBB-FD5D43ACA945}"/>
                </a:ext>
              </a:extLst>
            </p:cNvPr>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12;p71">
              <a:extLst>
                <a:ext uri="{FF2B5EF4-FFF2-40B4-BE49-F238E27FC236}">
                  <a16:creationId xmlns:a16="http://schemas.microsoft.com/office/drawing/2014/main" id="{A4BC2894-EF80-6648-81E1-198A801EE887}"/>
                </a:ext>
              </a:extLst>
            </p:cNvPr>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13;p71">
              <a:extLst>
                <a:ext uri="{FF2B5EF4-FFF2-40B4-BE49-F238E27FC236}">
                  <a16:creationId xmlns:a16="http://schemas.microsoft.com/office/drawing/2014/main" id="{93B4E778-81C8-9C47-A0A3-7396C3B4126C}"/>
                </a:ext>
              </a:extLst>
            </p:cNvPr>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14;p71">
              <a:extLst>
                <a:ext uri="{FF2B5EF4-FFF2-40B4-BE49-F238E27FC236}">
                  <a16:creationId xmlns:a16="http://schemas.microsoft.com/office/drawing/2014/main" id="{486FE1DC-DB20-1143-A476-019EF038ABA6}"/>
                </a:ext>
              </a:extLst>
            </p:cNvPr>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15;p71">
              <a:extLst>
                <a:ext uri="{FF2B5EF4-FFF2-40B4-BE49-F238E27FC236}">
                  <a16:creationId xmlns:a16="http://schemas.microsoft.com/office/drawing/2014/main" id="{48E1C900-518F-0C4B-A759-81980F562351}"/>
                </a:ext>
              </a:extLst>
            </p:cNvPr>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16;p71">
              <a:extLst>
                <a:ext uri="{FF2B5EF4-FFF2-40B4-BE49-F238E27FC236}">
                  <a16:creationId xmlns:a16="http://schemas.microsoft.com/office/drawing/2014/main" id="{33AF92CC-3C37-464A-B4F2-FB56D465CAF5}"/>
                </a:ext>
              </a:extLst>
            </p:cNvPr>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17;p71">
              <a:extLst>
                <a:ext uri="{FF2B5EF4-FFF2-40B4-BE49-F238E27FC236}">
                  <a16:creationId xmlns:a16="http://schemas.microsoft.com/office/drawing/2014/main" id="{5DACBA17-24AD-354E-B822-F2DF39A31525}"/>
                </a:ext>
              </a:extLst>
            </p:cNvPr>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18;p71">
              <a:extLst>
                <a:ext uri="{FF2B5EF4-FFF2-40B4-BE49-F238E27FC236}">
                  <a16:creationId xmlns:a16="http://schemas.microsoft.com/office/drawing/2014/main" id="{2F0E9FD3-C0FE-D647-BBA9-AC8290E0AD4D}"/>
                </a:ext>
              </a:extLst>
            </p:cNvPr>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19;p71">
              <a:extLst>
                <a:ext uri="{FF2B5EF4-FFF2-40B4-BE49-F238E27FC236}">
                  <a16:creationId xmlns:a16="http://schemas.microsoft.com/office/drawing/2014/main" id="{546D7C65-20C1-B94D-A155-612A3D2024A1}"/>
                </a:ext>
              </a:extLst>
            </p:cNvPr>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20;p71">
              <a:extLst>
                <a:ext uri="{FF2B5EF4-FFF2-40B4-BE49-F238E27FC236}">
                  <a16:creationId xmlns:a16="http://schemas.microsoft.com/office/drawing/2014/main" id="{61473CA2-4804-ED43-B544-B2ED9C99B028}"/>
                </a:ext>
              </a:extLst>
            </p:cNvPr>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21;p71">
              <a:extLst>
                <a:ext uri="{FF2B5EF4-FFF2-40B4-BE49-F238E27FC236}">
                  <a16:creationId xmlns:a16="http://schemas.microsoft.com/office/drawing/2014/main" id="{C4C655B3-BF69-7A4A-B379-13EF607646E2}"/>
                </a:ext>
              </a:extLst>
            </p:cNvPr>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22;p71">
              <a:extLst>
                <a:ext uri="{FF2B5EF4-FFF2-40B4-BE49-F238E27FC236}">
                  <a16:creationId xmlns:a16="http://schemas.microsoft.com/office/drawing/2014/main" id="{C3E55A44-4D66-3A49-A2CC-0B565099C7E3}"/>
                </a:ext>
              </a:extLst>
            </p:cNvPr>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23;p71">
              <a:extLst>
                <a:ext uri="{FF2B5EF4-FFF2-40B4-BE49-F238E27FC236}">
                  <a16:creationId xmlns:a16="http://schemas.microsoft.com/office/drawing/2014/main" id="{9BB853E7-3100-2B42-B2B4-7A3C6ABD30AE}"/>
                </a:ext>
              </a:extLst>
            </p:cNvPr>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724;p71">
              <a:extLst>
                <a:ext uri="{FF2B5EF4-FFF2-40B4-BE49-F238E27FC236}">
                  <a16:creationId xmlns:a16="http://schemas.microsoft.com/office/drawing/2014/main" id="{7B224561-E5A0-1A4E-8B2C-8BD1A4A48020}"/>
                </a:ext>
              </a:extLst>
            </p:cNvPr>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725;p71">
              <a:extLst>
                <a:ext uri="{FF2B5EF4-FFF2-40B4-BE49-F238E27FC236}">
                  <a16:creationId xmlns:a16="http://schemas.microsoft.com/office/drawing/2014/main" id="{F761A3D6-2C1D-AC47-BE02-BC33E1D991A2}"/>
                </a:ext>
              </a:extLst>
            </p:cNvPr>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726;p71">
              <a:extLst>
                <a:ext uri="{FF2B5EF4-FFF2-40B4-BE49-F238E27FC236}">
                  <a16:creationId xmlns:a16="http://schemas.microsoft.com/office/drawing/2014/main" id="{8F18F016-3518-EC4F-99C8-0280ED3B39EB}"/>
                </a:ext>
              </a:extLst>
            </p:cNvPr>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727;p71">
              <a:extLst>
                <a:ext uri="{FF2B5EF4-FFF2-40B4-BE49-F238E27FC236}">
                  <a16:creationId xmlns:a16="http://schemas.microsoft.com/office/drawing/2014/main" id="{CD6C3AC3-2507-A749-801E-0072D2893923}"/>
                </a:ext>
              </a:extLst>
            </p:cNvPr>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728;p71">
              <a:extLst>
                <a:ext uri="{FF2B5EF4-FFF2-40B4-BE49-F238E27FC236}">
                  <a16:creationId xmlns:a16="http://schemas.microsoft.com/office/drawing/2014/main" id="{377A8ABE-5D69-7643-99DA-258672A9C8B9}"/>
                </a:ext>
              </a:extLst>
            </p:cNvPr>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729;p71">
              <a:extLst>
                <a:ext uri="{FF2B5EF4-FFF2-40B4-BE49-F238E27FC236}">
                  <a16:creationId xmlns:a16="http://schemas.microsoft.com/office/drawing/2014/main" id="{0EC1CFBC-8659-6B48-AAFF-247E1D092834}"/>
                </a:ext>
              </a:extLst>
            </p:cNvPr>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730;p71">
              <a:extLst>
                <a:ext uri="{FF2B5EF4-FFF2-40B4-BE49-F238E27FC236}">
                  <a16:creationId xmlns:a16="http://schemas.microsoft.com/office/drawing/2014/main" id="{260C09FE-209B-9849-B694-B3B60FE3122F}"/>
                </a:ext>
              </a:extLst>
            </p:cNvPr>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31;p71">
              <a:extLst>
                <a:ext uri="{FF2B5EF4-FFF2-40B4-BE49-F238E27FC236}">
                  <a16:creationId xmlns:a16="http://schemas.microsoft.com/office/drawing/2014/main" id="{F08BAFE9-B8EF-504B-A819-D00F912D434E}"/>
                </a:ext>
              </a:extLst>
            </p:cNvPr>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732;p71">
              <a:extLst>
                <a:ext uri="{FF2B5EF4-FFF2-40B4-BE49-F238E27FC236}">
                  <a16:creationId xmlns:a16="http://schemas.microsoft.com/office/drawing/2014/main" id="{9AC82013-3B66-0D45-A640-8F3037CC1370}"/>
                </a:ext>
              </a:extLst>
            </p:cNvPr>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733;p71">
              <a:extLst>
                <a:ext uri="{FF2B5EF4-FFF2-40B4-BE49-F238E27FC236}">
                  <a16:creationId xmlns:a16="http://schemas.microsoft.com/office/drawing/2014/main" id="{536D8213-83DF-DE44-BCC6-568B9B91AEA2}"/>
                </a:ext>
              </a:extLst>
            </p:cNvPr>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734;p71">
              <a:extLst>
                <a:ext uri="{FF2B5EF4-FFF2-40B4-BE49-F238E27FC236}">
                  <a16:creationId xmlns:a16="http://schemas.microsoft.com/office/drawing/2014/main" id="{EE133336-CA68-5D47-87B0-31013A106251}"/>
                </a:ext>
              </a:extLst>
            </p:cNvPr>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35;p71">
              <a:extLst>
                <a:ext uri="{FF2B5EF4-FFF2-40B4-BE49-F238E27FC236}">
                  <a16:creationId xmlns:a16="http://schemas.microsoft.com/office/drawing/2014/main" id="{105549DF-C123-3D44-9542-4F6A7113D6BC}"/>
                </a:ext>
              </a:extLst>
            </p:cNvPr>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736;p71">
              <a:extLst>
                <a:ext uri="{FF2B5EF4-FFF2-40B4-BE49-F238E27FC236}">
                  <a16:creationId xmlns:a16="http://schemas.microsoft.com/office/drawing/2014/main" id="{361D09A1-B51C-D44B-8C26-A45BD7232DD0}"/>
                </a:ext>
              </a:extLst>
            </p:cNvPr>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737;p71">
              <a:extLst>
                <a:ext uri="{FF2B5EF4-FFF2-40B4-BE49-F238E27FC236}">
                  <a16:creationId xmlns:a16="http://schemas.microsoft.com/office/drawing/2014/main" id="{87BAF6FB-D315-D14E-81E5-D0D5EB2E12CA}"/>
                </a:ext>
              </a:extLst>
            </p:cNvPr>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738;p71">
              <a:extLst>
                <a:ext uri="{FF2B5EF4-FFF2-40B4-BE49-F238E27FC236}">
                  <a16:creationId xmlns:a16="http://schemas.microsoft.com/office/drawing/2014/main" id="{D5017A69-7C75-6A47-8744-8C944A42789F}"/>
                </a:ext>
              </a:extLst>
            </p:cNvPr>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739;p71">
              <a:extLst>
                <a:ext uri="{FF2B5EF4-FFF2-40B4-BE49-F238E27FC236}">
                  <a16:creationId xmlns:a16="http://schemas.microsoft.com/office/drawing/2014/main" id="{50DFC3E6-53EF-FE47-8FBC-C67CE2682428}"/>
                </a:ext>
              </a:extLst>
            </p:cNvPr>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740;p71">
              <a:extLst>
                <a:ext uri="{FF2B5EF4-FFF2-40B4-BE49-F238E27FC236}">
                  <a16:creationId xmlns:a16="http://schemas.microsoft.com/office/drawing/2014/main" id="{181CDB75-0696-DA4A-92B7-5A5ED036DD0A}"/>
                </a:ext>
              </a:extLst>
            </p:cNvPr>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741;p71">
              <a:extLst>
                <a:ext uri="{FF2B5EF4-FFF2-40B4-BE49-F238E27FC236}">
                  <a16:creationId xmlns:a16="http://schemas.microsoft.com/office/drawing/2014/main" id="{630AAC5A-FAA7-AE47-AE69-4852E113B75F}"/>
                </a:ext>
              </a:extLst>
            </p:cNvPr>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742;p71">
              <a:extLst>
                <a:ext uri="{FF2B5EF4-FFF2-40B4-BE49-F238E27FC236}">
                  <a16:creationId xmlns:a16="http://schemas.microsoft.com/office/drawing/2014/main" id="{FA328842-38A9-B346-85EE-A99829995647}"/>
                </a:ext>
              </a:extLst>
            </p:cNvPr>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743;p71">
              <a:extLst>
                <a:ext uri="{FF2B5EF4-FFF2-40B4-BE49-F238E27FC236}">
                  <a16:creationId xmlns:a16="http://schemas.microsoft.com/office/drawing/2014/main" id="{E6D54C5F-3A5B-8D40-A516-D4863BBCA723}"/>
                </a:ext>
              </a:extLst>
            </p:cNvPr>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744;p71">
              <a:extLst>
                <a:ext uri="{FF2B5EF4-FFF2-40B4-BE49-F238E27FC236}">
                  <a16:creationId xmlns:a16="http://schemas.microsoft.com/office/drawing/2014/main" id="{49DBEE73-2E8A-2C42-B883-B7CD603780C8}"/>
                </a:ext>
              </a:extLst>
            </p:cNvPr>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745;p71">
              <a:extLst>
                <a:ext uri="{FF2B5EF4-FFF2-40B4-BE49-F238E27FC236}">
                  <a16:creationId xmlns:a16="http://schemas.microsoft.com/office/drawing/2014/main" id="{CD00C0BB-AA4E-184A-BA19-D29D944EAC6C}"/>
                </a:ext>
              </a:extLst>
            </p:cNvPr>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746;p71">
              <a:extLst>
                <a:ext uri="{FF2B5EF4-FFF2-40B4-BE49-F238E27FC236}">
                  <a16:creationId xmlns:a16="http://schemas.microsoft.com/office/drawing/2014/main" id="{9F2C65B2-55FE-B543-B4E6-C31CB87C4C55}"/>
                </a:ext>
              </a:extLst>
            </p:cNvPr>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747;p71">
              <a:extLst>
                <a:ext uri="{FF2B5EF4-FFF2-40B4-BE49-F238E27FC236}">
                  <a16:creationId xmlns:a16="http://schemas.microsoft.com/office/drawing/2014/main" id="{5332A5BB-F1C4-EC47-982E-C96DEA76CF0B}"/>
                </a:ext>
              </a:extLst>
            </p:cNvPr>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748;p71">
              <a:extLst>
                <a:ext uri="{FF2B5EF4-FFF2-40B4-BE49-F238E27FC236}">
                  <a16:creationId xmlns:a16="http://schemas.microsoft.com/office/drawing/2014/main" id="{9CCE7B74-872B-8440-A83B-71664AB2268D}"/>
                </a:ext>
              </a:extLst>
            </p:cNvPr>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749;p71">
              <a:extLst>
                <a:ext uri="{FF2B5EF4-FFF2-40B4-BE49-F238E27FC236}">
                  <a16:creationId xmlns:a16="http://schemas.microsoft.com/office/drawing/2014/main" id="{535A8DD1-1D6F-0541-9FA4-8DAC2B6F7DC0}"/>
                </a:ext>
              </a:extLst>
            </p:cNvPr>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750;p71">
              <a:extLst>
                <a:ext uri="{FF2B5EF4-FFF2-40B4-BE49-F238E27FC236}">
                  <a16:creationId xmlns:a16="http://schemas.microsoft.com/office/drawing/2014/main" id="{CB7AC80C-0F8F-1E45-BC80-2C3A7A4A38AD}"/>
                </a:ext>
              </a:extLst>
            </p:cNvPr>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751;p71">
              <a:extLst>
                <a:ext uri="{FF2B5EF4-FFF2-40B4-BE49-F238E27FC236}">
                  <a16:creationId xmlns:a16="http://schemas.microsoft.com/office/drawing/2014/main" id="{202E8044-004A-E443-9469-E33F74908E73}"/>
                </a:ext>
              </a:extLst>
            </p:cNvPr>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752;p71">
              <a:extLst>
                <a:ext uri="{FF2B5EF4-FFF2-40B4-BE49-F238E27FC236}">
                  <a16:creationId xmlns:a16="http://schemas.microsoft.com/office/drawing/2014/main" id="{068E8E00-85DF-7948-B48D-368E0A25DE43}"/>
                </a:ext>
              </a:extLst>
            </p:cNvPr>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753;p71">
              <a:extLst>
                <a:ext uri="{FF2B5EF4-FFF2-40B4-BE49-F238E27FC236}">
                  <a16:creationId xmlns:a16="http://schemas.microsoft.com/office/drawing/2014/main" id="{092D8140-7354-1646-954B-6D64B39A208B}"/>
                </a:ext>
              </a:extLst>
            </p:cNvPr>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2754;p71">
            <a:extLst>
              <a:ext uri="{FF2B5EF4-FFF2-40B4-BE49-F238E27FC236}">
                <a16:creationId xmlns:a16="http://schemas.microsoft.com/office/drawing/2014/main" id="{C2982577-C329-A447-9EC0-359BB4CA7B84}"/>
              </a:ext>
            </a:extLst>
          </p:cNvPr>
          <p:cNvGrpSpPr/>
          <p:nvPr/>
        </p:nvGrpSpPr>
        <p:grpSpPr>
          <a:xfrm>
            <a:off x="8334057" y="3248134"/>
            <a:ext cx="999959" cy="1891505"/>
            <a:chOff x="7784225" y="2854166"/>
            <a:chExt cx="1017459" cy="1924608"/>
          </a:xfrm>
        </p:grpSpPr>
        <p:sp>
          <p:nvSpPr>
            <p:cNvPr id="199" name="Google Shape;2755;p71">
              <a:extLst>
                <a:ext uri="{FF2B5EF4-FFF2-40B4-BE49-F238E27FC236}">
                  <a16:creationId xmlns:a16="http://schemas.microsoft.com/office/drawing/2014/main" id="{6F29169D-4255-D64C-90CB-48A44392EBE1}"/>
                </a:ext>
              </a:extLst>
            </p:cNvPr>
            <p:cNvSpPr/>
            <p:nvPr/>
          </p:nvSpPr>
          <p:spPr>
            <a:xfrm>
              <a:off x="8281309" y="4441221"/>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756;p71">
              <a:extLst>
                <a:ext uri="{FF2B5EF4-FFF2-40B4-BE49-F238E27FC236}">
                  <a16:creationId xmlns:a16="http://schemas.microsoft.com/office/drawing/2014/main" id="{ABF6A4F5-70DC-CA40-ADF8-6FDAB7C0CC36}"/>
                </a:ext>
              </a:extLst>
            </p:cNvPr>
            <p:cNvSpPr/>
            <p:nvPr/>
          </p:nvSpPr>
          <p:spPr>
            <a:xfrm>
              <a:off x="8266881" y="4287282"/>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757;p71">
              <a:extLst>
                <a:ext uri="{FF2B5EF4-FFF2-40B4-BE49-F238E27FC236}">
                  <a16:creationId xmlns:a16="http://schemas.microsoft.com/office/drawing/2014/main" id="{122DDB00-FFBD-A149-9125-B64E0C49B5C9}"/>
                </a:ext>
              </a:extLst>
            </p:cNvPr>
            <p:cNvSpPr/>
            <p:nvPr/>
          </p:nvSpPr>
          <p:spPr>
            <a:xfrm>
              <a:off x="8113733" y="2856936"/>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58;p71">
              <a:extLst>
                <a:ext uri="{FF2B5EF4-FFF2-40B4-BE49-F238E27FC236}">
                  <a16:creationId xmlns:a16="http://schemas.microsoft.com/office/drawing/2014/main" id="{26B0C4EA-5716-5E46-8095-825E2183B16E}"/>
                </a:ext>
              </a:extLst>
            </p:cNvPr>
            <p:cNvSpPr/>
            <p:nvPr/>
          </p:nvSpPr>
          <p:spPr>
            <a:xfrm>
              <a:off x="7795436" y="3010875"/>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59;p71">
              <a:extLst>
                <a:ext uri="{FF2B5EF4-FFF2-40B4-BE49-F238E27FC236}">
                  <a16:creationId xmlns:a16="http://schemas.microsoft.com/office/drawing/2014/main" id="{3CF7B5A7-4CAE-9A42-94D5-C6D48460E33F}"/>
                </a:ext>
              </a:extLst>
            </p:cNvPr>
            <p:cNvSpPr/>
            <p:nvPr/>
          </p:nvSpPr>
          <p:spPr>
            <a:xfrm>
              <a:off x="8314967" y="2854166"/>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60;p71">
              <a:extLst>
                <a:ext uri="{FF2B5EF4-FFF2-40B4-BE49-F238E27FC236}">
                  <a16:creationId xmlns:a16="http://schemas.microsoft.com/office/drawing/2014/main" id="{40574F96-8FFC-EB46-8AD5-FCF0B1D516BB}"/>
                </a:ext>
              </a:extLst>
            </p:cNvPr>
            <p:cNvSpPr/>
            <p:nvPr/>
          </p:nvSpPr>
          <p:spPr>
            <a:xfrm>
              <a:off x="7784225" y="3353229"/>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61;p71">
              <a:extLst>
                <a:ext uri="{FF2B5EF4-FFF2-40B4-BE49-F238E27FC236}">
                  <a16:creationId xmlns:a16="http://schemas.microsoft.com/office/drawing/2014/main" id="{22094AAE-91C4-E249-BA38-BFA4748FF0BE}"/>
                </a:ext>
              </a:extLst>
            </p:cNvPr>
            <p:cNvSpPr/>
            <p:nvPr/>
          </p:nvSpPr>
          <p:spPr>
            <a:xfrm>
              <a:off x="7934155" y="2898613"/>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62;p71">
              <a:extLst>
                <a:ext uri="{FF2B5EF4-FFF2-40B4-BE49-F238E27FC236}">
                  <a16:creationId xmlns:a16="http://schemas.microsoft.com/office/drawing/2014/main" id="{C48F88C1-7D22-EC4B-A89E-A45F29B05A41}"/>
                </a:ext>
              </a:extLst>
            </p:cNvPr>
            <p:cNvSpPr/>
            <p:nvPr/>
          </p:nvSpPr>
          <p:spPr>
            <a:xfrm>
              <a:off x="8355061" y="3649870"/>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63;p71">
              <a:extLst>
                <a:ext uri="{FF2B5EF4-FFF2-40B4-BE49-F238E27FC236}">
                  <a16:creationId xmlns:a16="http://schemas.microsoft.com/office/drawing/2014/main" id="{454CDF01-5162-BC45-915C-AD77907A229B}"/>
                </a:ext>
              </a:extLst>
            </p:cNvPr>
            <p:cNvSpPr/>
            <p:nvPr/>
          </p:nvSpPr>
          <p:spPr>
            <a:xfrm>
              <a:off x="8375925" y="4021081"/>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64;p71">
              <a:extLst>
                <a:ext uri="{FF2B5EF4-FFF2-40B4-BE49-F238E27FC236}">
                  <a16:creationId xmlns:a16="http://schemas.microsoft.com/office/drawing/2014/main" id="{470D05E1-7233-A64A-99DC-4E18D81F589C}"/>
                </a:ext>
              </a:extLst>
            </p:cNvPr>
            <p:cNvSpPr/>
            <p:nvPr/>
          </p:nvSpPr>
          <p:spPr>
            <a:xfrm>
              <a:off x="8324595" y="3071016"/>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65;p71">
              <a:extLst>
                <a:ext uri="{FF2B5EF4-FFF2-40B4-BE49-F238E27FC236}">
                  <a16:creationId xmlns:a16="http://schemas.microsoft.com/office/drawing/2014/main" id="{8A093FEB-8E45-144E-BA88-5E372B9090EB}"/>
                </a:ext>
              </a:extLst>
            </p:cNvPr>
            <p:cNvSpPr/>
            <p:nvPr/>
          </p:nvSpPr>
          <p:spPr>
            <a:xfrm>
              <a:off x="8339023" y="3346001"/>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66;p71">
              <a:extLst>
                <a:ext uri="{FF2B5EF4-FFF2-40B4-BE49-F238E27FC236}">
                  <a16:creationId xmlns:a16="http://schemas.microsoft.com/office/drawing/2014/main" id="{C4A5C754-6F7D-AB4A-95E1-B762FA26C47B}"/>
                </a:ext>
              </a:extLst>
            </p:cNvPr>
            <p:cNvSpPr/>
            <p:nvPr/>
          </p:nvSpPr>
          <p:spPr>
            <a:xfrm>
              <a:off x="8388745" y="4287282"/>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67;p71">
              <a:extLst>
                <a:ext uri="{FF2B5EF4-FFF2-40B4-BE49-F238E27FC236}">
                  <a16:creationId xmlns:a16="http://schemas.microsoft.com/office/drawing/2014/main" id="{90659B0E-1211-0949-9388-0594C7C5C6C5}"/>
                </a:ext>
              </a:extLst>
            </p:cNvPr>
            <p:cNvSpPr/>
            <p:nvPr/>
          </p:nvSpPr>
          <p:spPr>
            <a:xfrm>
              <a:off x="7975831" y="4187048"/>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768;p71">
              <a:extLst>
                <a:ext uri="{FF2B5EF4-FFF2-40B4-BE49-F238E27FC236}">
                  <a16:creationId xmlns:a16="http://schemas.microsoft.com/office/drawing/2014/main" id="{26B9EEED-B79E-864D-B8A9-FBD923031684}"/>
                </a:ext>
              </a:extLst>
            </p:cNvPr>
            <p:cNvSpPr/>
            <p:nvPr/>
          </p:nvSpPr>
          <p:spPr>
            <a:xfrm>
              <a:off x="7805855" y="3721221"/>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69;p71">
              <a:extLst>
                <a:ext uri="{FF2B5EF4-FFF2-40B4-BE49-F238E27FC236}">
                  <a16:creationId xmlns:a16="http://schemas.microsoft.com/office/drawing/2014/main" id="{C58EDFDF-96FE-4242-BF78-F471536090DA}"/>
                </a:ext>
              </a:extLst>
            </p:cNvPr>
            <p:cNvSpPr/>
            <p:nvPr/>
          </p:nvSpPr>
          <p:spPr>
            <a:xfrm>
              <a:off x="8426412" y="2915468"/>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70;p71">
              <a:extLst>
                <a:ext uri="{FF2B5EF4-FFF2-40B4-BE49-F238E27FC236}">
                  <a16:creationId xmlns:a16="http://schemas.microsoft.com/office/drawing/2014/main" id="{BA22E86C-7729-7148-990F-6E8C5969BE3B}"/>
                </a:ext>
              </a:extLst>
            </p:cNvPr>
            <p:cNvSpPr/>
            <p:nvPr/>
          </p:nvSpPr>
          <p:spPr>
            <a:xfrm>
              <a:off x="8355878" y="2854536"/>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71;p71">
              <a:extLst>
                <a:ext uri="{FF2B5EF4-FFF2-40B4-BE49-F238E27FC236}">
                  <a16:creationId xmlns:a16="http://schemas.microsoft.com/office/drawing/2014/main" id="{B2666380-BA83-D04C-9949-0529CBB7D84A}"/>
                </a:ext>
              </a:extLst>
            </p:cNvPr>
            <p:cNvSpPr/>
            <p:nvPr/>
          </p:nvSpPr>
          <p:spPr>
            <a:xfrm>
              <a:off x="8449677" y="3710802"/>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72;p71">
              <a:extLst>
                <a:ext uri="{FF2B5EF4-FFF2-40B4-BE49-F238E27FC236}">
                  <a16:creationId xmlns:a16="http://schemas.microsoft.com/office/drawing/2014/main" id="{6BA1308C-9E81-6644-9E4D-24B2FAAF4273}"/>
                </a:ext>
              </a:extLst>
            </p:cNvPr>
            <p:cNvSpPr/>
            <p:nvPr/>
          </p:nvSpPr>
          <p:spPr>
            <a:xfrm>
              <a:off x="8484152" y="3106283"/>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73;p71">
              <a:extLst>
                <a:ext uri="{FF2B5EF4-FFF2-40B4-BE49-F238E27FC236}">
                  <a16:creationId xmlns:a16="http://schemas.microsoft.com/office/drawing/2014/main" id="{066461D6-4CDB-F147-A3DE-5F108488A09C}"/>
                </a:ext>
              </a:extLst>
            </p:cNvPr>
            <p:cNvSpPr/>
            <p:nvPr/>
          </p:nvSpPr>
          <p:spPr>
            <a:xfrm>
              <a:off x="8411192" y="4090849"/>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74;p71">
              <a:extLst>
                <a:ext uri="{FF2B5EF4-FFF2-40B4-BE49-F238E27FC236}">
                  <a16:creationId xmlns:a16="http://schemas.microsoft.com/office/drawing/2014/main" id="{C53BEE9C-3711-0944-9D65-9F9896785671}"/>
                </a:ext>
              </a:extLst>
            </p:cNvPr>
            <p:cNvSpPr/>
            <p:nvPr/>
          </p:nvSpPr>
          <p:spPr>
            <a:xfrm>
              <a:off x="8496972" y="3434208"/>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75;p71">
              <a:extLst>
                <a:ext uri="{FF2B5EF4-FFF2-40B4-BE49-F238E27FC236}">
                  <a16:creationId xmlns:a16="http://schemas.microsoft.com/office/drawing/2014/main" id="{148E4275-42AE-004E-8B04-80EEE0462ECF}"/>
                </a:ext>
              </a:extLst>
            </p:cNvPr>
            <p:cNvSpPr/>
            <p:nvPr/>
          </p:nvSpPr>
          <p:spPr>
            <a:xfrm>
              <a:off x="8328604" y="3729240"/>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776;p71">
              <a:extLst>
                <a:ext uri="{FF2B5EF4-FFF2-40B4-BE49-F238E27FC236}">
                  <a16:creationId xmlns:a16="http://schemas.microsoft.com/office/drawing/2014/main" id="{E2DF8911-A8C9-CD45-A5AE-B34078B6506A}"/>
                </a:ext>
              </a:extLst>
            </p:cNvPr>
            <p:cNvSpPr/>
            <p:nvPr/>
          </p:nvSpPr>
          <p:spPr>
            <a:xfrm>
              <a:off x="8311775" y="3427798"/>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77;p71">
              <a:extLst>
                <a:ext uri="{FF2B5EF4-FFF2-40B4-BE49-F238E27FC236}">
                  <a16:creationId xmlns:a16="http://schemas.microsoft.com/office/drawing/2014/main" id="{17565A49-9EEB-024F-B76D-2B2D420FACAC}"/>
                </a:ext>
              </a:extLst>
            </p:cNvPr>
            <p:cNvSpPr/>
            <p:nvPr/>
          </p:nvSpPr>
          <p:spPr>
            <a:xfrm>
              <a:off x="8285318" y="2854984"/>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78;p71">
              <a:extLst>
                <a:ext uri="{FF2B5EF4-FFF2-40B4-BE49-F238E27FC236}">
                  <a16:creationId xmlns:a16="http://schemas.microsoft.com/office/drawing/2014/main" id="{C1437347-A5D6-6A4F-80B8-AC2F3B78A4B6}"/>
                </a:ext>
              </a:extLst>
            </p:cNvPr>
            <p:cNvSpPr/>
            <p:nvPr/>
          </p:nvSpPr>
          <p:spPr>
            <a:xfrm>
              <a:off x="8351051" y="4071594"/>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779;p71">
              <a:extLst>
                <a:ext uri="{FF2B5EF4-FFF2-40B4-BE49-F238E27FC236}">
                  <a16:creationId xmlns:a16="http://schemas.microsoft.com/office/drawing/2014/main" id="{D27BC358-75BA-9849-B53D-451C74419E53}"/>
                </a:ext>
              </a:extLst>
            </p:cNvPr>
            <p:cNvSpPr/>
            <p:nvPr/>
          </p:nvSpPr>
          <p:spPr>
            <a:xfrm>
              <a:off x="7918117" y="2994046"/>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780;p71">
              <a:extLst>
                <a:ext uri="{FF2B5EF4-FFF2-40B4-BE49-F238E27FC236}">
                  <a16:creationId xmlns:a16="http://schemas.microsoft.com/office/drawing/2014/main" id="{8D4C83DB-72C7-8A43-B285-88DC568B272B}"/>
                </a:ext>
              </a:extLst>
            </p:cNvPr>
            <p:cNvSpPr/>
            <p:nvPr/>
          </p:nvSpPr>
          <p:spPr>
            <a:xfrm>
              <a:off x="8310984" y="3411760"/>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781;p71">
              <a:extLst>
                <a:ext uri="{FF2B5EF4-FFF2-40B4-BE49-F238E27FC236}">
                  <a16:creationId xmlns:a16="http://schemas.microsoft.com/office/drawing/2014/main" id="{6226A959-B8E5-2E40-BEA3-92056A861A80}"/>
                </a:ext>
              </a:extLst>
            </p:cNvPr>
            <p:cNvSpPr/>
            <p:nvPr/>
          </p:nvSpPr>
          <p:spPr>
            <a:xfrm>
              <a:off x="7792217" y="3316353"/>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782;p71">
              <a:extLst>
                <a:ext uri="{FF2B5EF4-FFF2-40B4-BE49-F238E27FC236}">
                  <a16:creationId xmlns:a16="http://schemas.microsoft.com/office/drawing/2014/main" id="{0542AFE7-4CFB-2F49-B481-6B0857F84F88}"/>
                </a:ext>
              </a:extLst>
            </p:cNvPr>
            <p:cNvSpPr/>
            <p:nvPr/>
          </p:nvSpPr>
          <p:spPr>
            <a:xfrm>
              <a:off x="8328604" y="3732458"/>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783;p71">
              <a:extLst>
                <a:ext uri="{FF2B5EF4-FFF2-40B4-BE49-F238E27FC236}">
                  <a16:creationId xmlns:a16="http://schemas.microsoft.com/office/drawing/2014/main" id="{BA3C8C46-0ECA-0A48-B5CB-0D92212BF2B6}"/>
                </a:ext>
              </a:extLst>
            </p:cNvPr>
            <p:cNvSpPr/>
            <p:nvPr/>
          </p:nvSpPr>
          <p:spPr>
            <a:xfrm>
              <a:off x="7801054" y="3673926"/>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784;p71">
              <a:extLst>
                <a:ext uri="{FF2B5EF4-FFF2-40B4-BE49-F238E27FC236}">
                  <a16:creationId xmlns:a16="http://schemas.microsoft.com/office/drawing/2014/main" id="{134F5631-6CA6-8B46-A16F-17F292D85E68}"/>
                </a:ext>
              </a:extLst>
            </p:cNvPr>
            <p:cNvSpPr/>
            <p:nvPr/>
          </p:nvSpPr>
          <p:spPr>
            <a:xfrm>
              <a:off x="8349469" y="4053973"/>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785;p71">
              <a:extLst>
                <a:ext uri="{FF2B5EF4-FFF2-40B4-BE49-F238E27FC236}">
                  <a16:creationId xmlns:a16="http://schemas.microsoft.com/office/drawing/2014/main" id="{D2117321-B759-1045-AA3D-E55843AD6180}"/>
                </a:ext>
              </a:extLst>
            </p:cNvPr>
            <p:cNvSpPr/>
            <p:nvPr/>
          </p:nvSpPr>
          <p:spPr>
            <a:xfrm>
              <a:off x="7930937" y="4126116"/>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786;p71">
              <a:extLst>
                <a:ext uri="{FF2B5EF4-FFF2-40B4-BE49-F238E27FC236}">
                  <a16:creationId xmlns:a16="http://schemas.microsoft.com/office/drawing/2014/main" id="{35B794F5-7677-B842-B5F2-D2C355CF6582}"/>
                </a:ext>
              </a:extLst>
            </p:cNvPr>
            <p:cNvSpPr/>
            <p:nvPr/>
          </p:nvSpPr>
          <p:spPr>
            <a:xfrm>
              <a:off x="8365480" y="4298493"/>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787;p71">
              <a:extLst>
                <a:ext uri="{FF2B5EF4-FFF2-40B4-BE49-F238E27FC236}">
                  <a16:creationId xmlns:a16="http://schemas.microsoft.com/office/drawing/2014/main" id="{B572BCC4-05ED-A942-9166-A72BB7F4EEBA}"/>
                </a:ext>
              </a:extLst>
            </p:cNvPr>
            <p:cNvSpPr/>
            <p:nvPr/>
          </p:nvSpPr>
          <p:spPr>
            <a:xfrm>
              <a:off x="8089677" y="2890620"/>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788;p71">
              <a:extLst>
                <a:ext uri="{FF2B5EF4-FFF2-40B4-BE49-F238E27FC236}">
                  <a16:creationId xmlns:a16="http://schemas.microsoft.com/office/drawing/2014/main" id="{614F790E-CEAC-B74A-9CEA-A2A452FC9E38}"/>
                </a:ext>
              </a:extLst>
            </p:cNvPr>
            <p:cNvSpPr/>
            <p:nvPr/>
          </p:nvSpPr>
          <p:spPr>
            <a:xfrm>
              <a:off x="8297347" y="3164814"/>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789;p71">
              <a:extLst>
                <a:ext uri="{FF2B5EF4-FFF2-40B4-BE49-F238E27FC236}">
                  <a16:creationId xmlns:a16="http://schemas.microsoft.com/office/drawing/2014/main" id="{32AF6EC3-CB60-FC4B-8C1A-D7E7EE94A734}"/>
                </a:ext>
              </a:extLst>
            </p:cNvPr>
            <p:cNvSpPr/>
            <p:nvPr/>
          </p:nvSpPr>
          <p:spPr>
            <a:xfrm>
              <a:off x="8323803" y="3037332"/>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790;p71">
              <a:extLst>
                <a:ext uri="{FF2B5EF4-FFF2-40B4-BE49-F238E27FC236}">
                  <a16:creationId xmlns:a16="http://schemas.microsoft.com/office/drawing/2014/main" id="{27A99138-7F87-5147-835B-B56C763A3E63}"/>
                </a:ext>
              </a:extLst>
            </p:cNvPr>
            <p:cNvSpPr/>
            <p:nvPr/>
          </p:nvSpPr>
          <p:spPr>
            <a:xfrm>
              <a:off x="8416810" y="2900222"/>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791;p71">
              <a:extLst>
                <a:ext uri="{FF2B5EF4-FFF2-40B4-BE49-F238E27FC236}">
                  <a16:creationId xmlns:a16="http://schemas.microsoft.com/office/drawing/2014/main" id="{22AA32CC-4206-9F4D-9C53-5EBC9AEE2812}"/>
                </a:ext>
              </a:extLst>
            </p:cNvPr>
            <p:cNvSpPr/>
            <p:nvPr/>
          </p:nvSpPr>
          <p:spPr>
            <a:xfrm>
              <a:off x="8296291" y="3143976"/>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792;p71">
              <a:extLst>
                <a:ext uri="{FF2B5EF4-FFF2-40B4-BE49-F238E27FC236}">
                  <a16:creationId xmlns:a16="http://schemas.microsoft.com/office/drawing/2014/main" id="{6398B181-AA63-8A4F-88EC-3ABC3FE37CB4}"/>
                </a:ext>
              </a:extLst>
            </p:cNvPr>
            <p:cNvSpPr/>
            <p:nvPr/>
          </p:nvSpPr>
          <p:spPr>
            <a:xfrm>
              <a:off x="8337440" y="3310735"/>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793;p71">
              <a:extLst>
                <a:ext uri="{FF2B5EF4-FFF2-40B4-BE49-F238E27FC236}">
                  <a16:creationId xmlns:a16="http://schemas.microsoft.com/office/drawing/2014/main" id="{A28BB1DC-EA05-8C4F-9AE5-6F710CF67052}"/>
                </a:ext>
              </a:extLst>
            </p:cNvPr>
            <p:cNvSpPr/>
            <p:nvPr/>
          </p:nvSpPr>
          <p:spPr>
            <a:xfrm>
              <a:off x="8478534" y="3076608"/>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794;p71">
              <a:extLst>
                <a:ext uri="{FF2B5EF4-FFF2-40B4-BE49-F238E27FC236}">
                  <a16:creationId xmlns:a16="http://schemas.microsoft.com/office/drawing/2014/main" id="{E8082AEE-C67C-A349-99E9-3B599761DB6F}"/>
                </a:ext>
              </a:extLst>
            </p:cNvPr>
            <p:cNvSpPr/>
            <p:nvPr/>
          </p:nvSpPr>
          <p:spPr>
            <a:xfrm>
              <a:off x="8320585" y="3413343"/>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795;p71">
              <a:extLst>
                <a:ext uri="{FF2B5EF4-FFF2-40B4-BE49-F238E27FC236}">
                  <a16:creationId xmlns:a16="http://schemas.microsoft.com/office/drawing/2014/main" id="{E9626699-EF37-A94E-B46A-94412C72772D}"/>
                </a:ext>
              </a:extLst>
            </p:cNvPr>
            <p:cNvSpPr/>
            <p:nvPr/>
          </p:nvSpPr>
          <p:spPr>
            <a:xfrm>
              <a:off x="8319794" y="3419779"/>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796;p71">
              <a:extLst>
                <a:ext uri="{FF2B5EF4-FFF2-40B4-BE49-F238E27FC236}">
                  <a16:creationId xmlns:a16="http://schemas.microsoft.com/office/drawing/2014/main" id="{6EAB836E-F180-0B43-923C-B85F9DA9BF82}"/>
                </a:ext>
              </a:extLst>
            </p:cNvPr>
            <p:cNvSpPr/>
            <p:nvPr/>
          </p:nvSpPr>
          <p:spPr>
            <a:xfrm>
              <a:off x="8326995" y="3721221"/>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797;p71">
              <a:extLst>
                <a:ext uri="{FF2B5EF4-FFF2-40B4-BE49-F238E27FC236}">
                  <a16:creationId xmlns:a16="http://schemas.microsoft.com/office/drawing/2014/main" id="{B75B3E81-A60A-9D4F-B98C-B9B3C25DE0F7}"/>
                </a:ext>
              </a:extLst>
            </p:cNvPr>
            <p:cNvSpPr/>
            <p:nvPr/>
          </p:nvSpPr>
          <p:spPr>
            <a:xfrm>
              <a:off x="8354269" y="3620222"/>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798;p71">
              <a:extLst>
                <a:ext uri="{FF2B5EF4-FFF2-40B4-BE49-F238E27FC236}">
                  <a16:creationId xmlns:a16="http://schemas.microsoft.com/office/drawing/2014/main" id="{E8401F5E-B460-4A44-B8BE-5F9CCF4596CE}"/>
                </a:ext>
              </a:extLst>
            </p:cNvPr>
            <p:cNvSpPr/>
            <p:nvPr/>
          </p:nvSpPr>
          <p:spPr>
            <a:xfrm>
              <a:off x="8510609" y="3395723"/>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799;p71">
              <a:extLst>
                <a:ext uri="{FF2B5EF4-FFF2-40B4-BE49-F238E27FC236}">
                  <a16:creationId xmlns:a16="http://schemas.microsoft.com/office/drawing/2014/main" id="{FF011065-DF81-624F-BB49-3E26DBF3DD20}"/>
                </a:ext>
              </a:extLst>
            </p:cNvPr>
            <p:cNvSpPr/>
            <p:nvPr/>
          </p:nvSpPr>
          <p:spPr>
            <a:xfrm>
              <a:off x="8327813" y="3706001"/>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800;p71">
              <a:extLst>
                <a:ext uri="{FF2B5EF4-FFF2-40B4-BE49-F238E27FC236}">
                  <a16:creationId xmlns:a16="http://schemas.microsoft.com/office/drawing/2014/main" id="{E9FDE4E9-A2AF-8740-A8A4-830FC1E5FF49}"/>
                </a:ext>
              </a:extLst>
            </p:cNvPr>
            <p:cNvSpPr/>
            <p:nvPr/>
          </p:nvSpPr>
          <p:spPr>
            <a:xfrm>
              <a:off x="8344641" y="4068402"/>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801;p71">
              <a:extLst>
                <a:ext uri="{FF2B5EF4-FFF2-40B4-BE49-F238E27FC236}">
                  <a16:creationId xmlns:a16="http://schemas.microsoft.com/office/drawing/2014/main" id="{E1D5F5EB-B553-2941-9B10-B2A68BE533E6}"/>
                </a:ext>
              </a:extLst>
            </p:cNvPr>
            <p:cNvSpPr/>
            <p:nvPr/>
          </p:nvSpPr>
          <p:spPr>
            <a:xfrm>
              <a:off x="8375107" y="3989006"/>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802;p71">
              <a:extLst>
                <a:ext uri="{FF2B5EF4-FFF2-40B4-BE49-F238E27FC236}">
                  <a16:creationId xmlns:a16="http://schemas.microsoft.com/office/drawing/2014/main" id="{495C941D-976E-834B-B792-5918F4DEB439}"/>
                </a:ext>
              </a:extLst>
            </p:cNvPr>
            <p:cNvSpPr/>
            <p:nvPr/>
          </p:nvSpPr>
          <p:spPr>
            <a:xfrm>
              <a:off x="8493780" y="3666699"/>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803;p71">
              <a:extLst>
                <a:ext uri="{FF2B5EF4-FFF2-40B4-BE49-F238E27FC236}">
                  <a16:creationId xmlns:a16="http://schemas.microsoft.com/office/drawing/2014/main" id="{46F064B2-32A8-4547-8A6C-2AF4BD4AE087}"/>
                </a:ext>
              </a:extLst>
            </p:cNvPr>
            <p:cNvSpPr/>
            <p:nvPr/>
          </p:nvSpPr>
          <p:spPr>
            <a:xfrm>
              <a:off x="8350260" y="4054765"/>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804;p71">
              <a:extLst>
                <a:ext uri="{FF2B5EF4-FFF2-40B4-BE49-F238E27FC236}">
                  <a16:creationId xmlns:a16="http://schemas.microsoft.com/office/drawing/2014/main" id="{C8927C15-A4DB-8946-8DB6-38E9A2AF8ADD}"/>
                </a:ext>
              </a:extLst>
            </p:cNvPr>
            <p:cNvSpPr/>
            <p:nvPr/>
          </p:nvSpPr>
          <p:spPr>
            <a:xfrm>
              <a:off x="8347860" y="4065975"/>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805;p71">
              <a:extLst>
                <a:ext uri="{FF2B5EF4-FFF2-40B4-BE49-F238E27FC236}">
                  <a16:creationId xmlns:a16="http://schemas.microsoft.com/office/drawing/2014/main" id="{5D6A6E6C-FCFC-E34D-B797-8DDE22A1913E}"/>
                </a:ext>
              </a:extLst>
            </p:cNvPr>
            <p:cNvSpPr/>
            <p:nvPr/>
          </p:nvSpPr>
          <p:spPr>
            <a:xfrm>
              <a:off x="8350260" y="4060383"/>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806;p71">
              <a:extLst>
                <a:ext uri="{FF2B5EF4-FFF2-40B4-BE49-F238E27FC236}">
                  <a16:creationId xmlns:a16="http://schemas.microsoft.com/office/drawing/2014/main" id="{91F9104A-FDAB-0F40-80BC-ACAC5EBAD006}"/>
                </a:ext>
              </a:extLst>
            </p:cNvPr>
            <p:cNvSpPr/>
            <p:nvPr/>
          </p:nvSpPr>
          <p:spPr>
            <a:xfrm>
              <a:off x="8387927" y="4260826"/>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807;p71">
              <a:extLst>
                <a:ext uri="{FF2B5EF4-FFF2-40B4-BE49-F238E27FC236}">
                  <a16:creationId xmlns:a16="http://schemas.microsoft.com/office/drawing/2014/main" id="{906C541D-B52D-4547-9AAD-29903BDB5150}"/>
                </a:ext>
              </a:extLst>
            </p:cNvPr>
            <p:cNvSpPr/>
            <p:nvPr/>
          </p:nvSpPr>
          <p:spPr>
            <a:xfrm>
              <a:off x="8444058" y="4013062"/>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808;p71">
              <a:extLst>
                <a:ext uri="{FF2B5EF4-FFF2-40B4-BE49-F238E27FC236}">
                  <a16:creationId xmlns:a16="http://schemas.microsoft.com/office/drawing/2014/main" id="{E92E89CE-754F-9943-AB15-AEB7616FD081}"/>
                </a:ext>
              </a:extLst>
            </p:cNvPr>
            <p:cNvSpPr/>
            <p:nvPr/>
          </p:nvSpPr>
          <p:spPr>
            <a:xfrm>
              <a:off x="8373709" y="4278446"/>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96904024"/>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8508" y="-630416"/>
            <a:ext cx="8031903" cy="526927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Administrator\Desktop\4499633_211107066366_2副本.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32" b="99013" l="9901" r="100000">
                        <a14:foregroundMark x1="87977" y1="76587" x2="86280" y2="81382"/>
                      </a14:backgroundRemoval>
                    </a14:imgEffect>
                  </a14:imgLayer>
                </a14:imgProps>
              </a:ext>
              <a:ext uri="{28A0092B-C50C-407E-A947-70E740481C1C}">
                <a14:useLocalDpi xmlns:a14="http://schemas.microsoft.com/office/drawing/2010/main" val="0"/>
              </a:ext>
            </a:extLst>
          </a:blip>
          <a:srcRect/>
          <a:stretch>
            <a:fillRect/>
          </a:stretch>
        </p:blipFill>
        <p:spPr bwMode="auto">
          <a:xfrm>
            <a:off x="6300717" y="2261198"/>
            <a:ext cx="2643259" cy="2990213"/>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38916" descr="1-30"/>
          <p:cNvPicPr>
            <a:picLocks noChangeAspect="1"/>
          </p:cNvPicPr>
          <p:nvPr/>
        </p:nvPicPr>
        <p:blipFill>
          <a:blip r:embed="rId5"/>
          <a:stretch>
            <a:fillRect/>
          </a:stretch>
        </p:blipFill>
        <p:spPr>
          <a:xfrm>
            <a:off x="-194549" y="0"/>
            <a:ext cx="3137774" cy="5391476"/>
          </a:xfrm>
          <a:prstGeom prst="rect">
            <a:avLst/>
          </a:prstGeom>
          <a:noFill/>
          <a:ln w="9525">
            <a:noFill/>
          </a:ln>
        </p:spPr>
      </p:pic>
      <p:pic>
        <p:nvPicPr>
          <p:cNvPr id="7" name="图片 5">
            <a:extLst>
              <a:ext uri="{FF2B5EF4-FFF2-40B4-BE49-F238E27FC236}">
                <a16:creationId xmlns:a16="http://schemas.microsoft.com/office/drawing/2014/main" id="{99ABFFFE-19C8-45EC-B799-33E69ED470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5113" y="147932"/>
            <a:ext cx="543117" cy="541650"/>
          </a:xfrm>
          <a:prstGeom prst="rect">
            <a:avLst/>
          </a:prstGeom>
        </p:spPr>
      </p:pic>
      <p:pic>
        <p:nvPicPr>
          <p:cNvPr id="10" name="图片 5">
            <a:extLst>
              <a:ext uri="{FF2B5EF4-FFF2-40B4-BE49-F238E27FC236}">
                <a16:creationId xmlns:a16="http://schemas.microsoft.com/office/drawing/2014/main" id="{99ABFFFE-19C8-45EC-B799-33E69ED470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03" y="1203862"/>
            <a:ext cx="543117" cy="541650"/>
          </a:xfrm>
          <a:prstGeom prst="rect">
            <a:avLst/>
          </a:prstGeom>
        </p:spPr>
      </p:pic>
      <p:pic>
        <p:nvPicPr>
          <p:cNvPr id="11" name="图片 5">
            <a:extLst>
              <a:ext uri="{FF2B5EF4-FFF2-40B4-BE49-F238E27FC236}">
                <a16:creationId xmlns:a16="http://schemas.microsoft.com/office/drawing/2014/main" id="{99ABFFFE-19C8-45EC-B799-33E69ED470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0787" y="253193"/>
            <a:ext cx="543117" cy="541650"/>
          </a:xfrm>
          <a:prstGeom prst="rect">
            <a:avLst/>
          </a:prstGeom>
        </p:spPr>
      </p:pic>
      <p:sp>
        <p:nvSpPr>
          <p:cNvPr id="2" name="Rectangle 1"/>
          <p:cNvSpPr/>
          <p:nvPr/>
        </p:nvSpPr>
        <p:spPr>
          <a:xfrm>
            <a:off x="2393879" y="1230146"/>
            <a:ext cx="5500025" cy="1569660"/>
          </a:xfrm>
          <a:prstGeom prst="rect">
            <a:avLst/>
          </a:prstGeom>
        </p:spPr>
        <p:txBody>
          <a:bodyPr wrap="square">
            <a:spAutoFit/>
          </a:bodyPr>
          <a:lstStyle/>
          <a:p>
            <a:pPr algn="just"/>
            <a:r>
              <a:rPr lang="en-US" altLang="vi-VN" sz="3200" dirty="0" err="1">
                <a:solidFill>
                  <a:srgbClr val="FF0000"/>
                </a:solidFill>
                <a:latin typeface="Times New Roman" panose="02020603050405020304" pitchFamily="18" charset="0"/>
                <a:cs typeface="Times New Roman" panose="02020603050405020304" pitchFamily="18" charset="0"/>
              </a:rPr>
              <a:t>Bài</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văn</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là</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những</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hồi</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tưởng</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đẹp</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đẽ</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của</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nhà</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văn</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Thanh</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Tịnh</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về</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buổi</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đầu</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tiên</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tới</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trường</a:t>
            </a:r>
            <a:r>
              <a:rPr lang="en-US" altLang="vi-VN" sz="3200"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endParaRPr>
          </a:p>
        </p:txBody>
      </p:sp>
      <p:sp>
        <p:nvSpPr>
          <p:cNvPr id="12" name="TextBox 11"/>
          <p:cNvSpPr txBox="1"/>
          <p:nvPr/>
        </p:nvSpPr>
        <p:spPr>
          <a:xfrm>
            <a:off x="3435259" y="136346"/>
            <a:ext cx="3670533" cy="600164"/>
          </a:xfrm>
          <a:prstGeom prst="rect">
            <a:avLst/>
          </a:prstGeom>
          <a:noFill/>
        </p:spPr>
        <p:txBody>
          <a:bodyPr wrap="square" rtlCol="0">
            <a:spAutoFit/>
          </a:bodyPr>
          <a:lstStyle/>
          <a:p>
            <a:pPr algn="ctr"/>
            <a:r>
              <a:rPr lang="en-US" altLang="vi-VN" sz="3300" b="1" dirty="0">
                <a:solidFill>
                  <a:srgbClr val="0070C0"/>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34504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989667" y="313386"/>
            <a:ext cx="5210131" cy="2832741"/>
          </a:xfrm>
          <a:prstGeom prst="cloudCallout">
            <a:avLst>
              <a:gd name="adj1" fmla="val 73695"/>
              <a:gd name="adj2" fmla="val 17680"/>
            </a:avLst>
          </a:prstGeom>
          <a:solidFill>
            <a:schemeClr val="accent2">
              <a:lumMod val="20000"/>
              <a:lumOff val="80000"/>
            </a:schemeClr>
          </a:solidFill>
          <a:ln>
            <a:solidFill>
              <a:schemeClr val="accent3">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defTabSz="685800">
              <a:buClrTx/>
            </a:pPr>
            <a:endParaRPr lang="en-US" sz="2400" kern="12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65011" y="778121"/>
            <a:ext cx="4875528" cy="1415772"/>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cảm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xúc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như</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thế</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sau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bài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học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này</a:t>
            </a:r>
            <a:r>
              <a:rPr lang="en-US" sz="3600" dirty="0">
                <a:solidFill>
                  <a:srgbClr val="FF0000"/>
                </a:solidFill>
                <a:latin typeface="Times New Roman" panose="02020603050405020304" pitchFamily="18" charset="0"/>
                <a:cs typeface="Times New Roman" panose="02020603050405020304" pitchFamily="18" charset="0"/>
              </a:rPr>
              <a:t>?</a:t>
            </a:r>
            <a:endParaRPr lang="en-GB" sz="3600" dirty="0">
              <a:solidFill>
                <a:srgbClr val="FF0000"/>
              </a:solidFill>
              <a:latin typeface="Times New Roman" panose="02020603050405020304" pitchFamily="18" charset="0"/>
              <a:cs typeface="Times New Roman" panose="02020603050405020304" pitchFamily="18" charset="0"/>
            </a:endParaRPr>
          </a:p>
          <a:p>
            <a:pPr algn="ct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454" y="2193893"/>
            <a:ext cx="2514600" cy="2143125"/>
          </a:xfrm>
          <a:prstGeom prst="rect">
            <a:avLst/>
          </a:prstGeom>
        </p:spPr>
      </p:pic>
      <p:pic>
        <p:nvPicPr>
          <p:cNvPr id="7" name="图片 34" descr="849afb1b5637a3fcdc510ec26e38d1f0"/>
          <p:cNvPicPr>
            <a:picLocks noChangeAspect="1"/>
          </p:cNvPicPr>
          <p:nvPr/>
        </p:nvPicPr>
        <p:blipFill>
          <a:blip r:embed="rId3"/>
          <a:stretch>
            <a:fillRect/>
          </a:stretch>
        </p:blipFill>
        <p:spPr>
          <a:xfrm>
            <a:off x="497141" y="2455690"/>
            <a:ext cx="2606255" cy="2004418"/>
          </a:xfrm>
          <a:prstGeom prst="rect">
            <a:avLst/>
          </a:prstGeom>
        </p:spPr>
      </p:pic>
      <p:pic>
        <p:nvPicPr>
          <p:cNvPr id="8" name="图片 5">
            <a:extLst>
              <a:ext uri="{FF2B5EF4-FFF2-40B4-BE49-F238E27FC236}">
                <a16:creationId xmlns:a16="http://schemas.microsoft.com/office/drawing/2014/main" id="{93034F58-6786-4C16-94B9-66D17F4E2C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946" y="-143458"/>
            <a:ext cx="1670874" cy="1670874"/>
          </a:xfrm>
          <a:prstGeom prst="rect">
            <a:avLst/>
          </a:prstGeom>
        </p:spPr>
      </p:pic>
    </p:spTree>
    <p:extLst>
      <p:ext uri="{BB962C8B-B14F-4D97-AF65-F5344CB8AC3E}">
        <p14:creationId xmlns:p14="http://schemas.microsoft.com/office/powerpoint/2010/main" val="4012275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6" name="Google Shape;1086;p49"/>
          <p:cNvSpPr txBox="1">
            <a:spLocks noGrp="1"/>
          </p:cNvSpPr>
          <p:nvPr>
            <p:ph type="title"/>
          </p:nvPr>
        </p:nvSpPr>
        <p:spPr>
          <a:xfrm>
            <a:off x="2412952" y="1175581"/>
            <a:ext cx="4290572" cy="184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400" u="none" dirty="0">
                <a:latin typeface="Times New Roman" panose="02020603050405020304" pitchFamily="18" charset="0"/>
                <a:cs typeface="Times New Roman" panose="02020603050405020304" pitchFamily="18" charset="0"/>
              </a:rPr>
              <a:t>3. Luyện đọc lại</a:t>
            </a:r>
            <a:endParaRPr sz="4400" u="none" dirty="0">
              <a:latin typeface="Times New Roman" panose="02020603050405020304" pitchFamily="18" charset="0"/>
              <a:cs typeface="Times New Roman" panose="02020603050405020304" pitchFamily="18" charset="0"/>
            </a:endParaRPr>
          </a:p>
        </p:txBody>
      </p:sp>
      <p:grpSp>
        <p:nvGrpSpPr>
          <p:cNvPr id="1087" name="Google Shape;1087;p49"/>
          <p:cNvGrpSpPr/>
          <p:nvPr/>
        </p:nvGrpSpPr>
        <p:grpSpPr>
          <a:xfrm>
            <a:off x="1599273" y="2373612"/>
            <a:ext cx="2355206" cy="2959482"/>
            <a:chOff x="2039108" y="678179"/>
            <a:chExt cx="1846062" cy="2319889"/>
          </a:xfrm>
        </p:grpSpPr>
        <p:grpSp>
          <p:nvGrpSpPr>
            <p:cNvPr id="1088" name="Google Shape;1088;p49"/>
            <p:cNvGrpSpPr/>
            <p:nvPr/>
          </p:nvGrpSpPr>
          <p:grpSpPr>
            <a:xfrm>
              <a:off x="2039108" y="678179"/>
              <a:ext cx="1846062" cy="2319889"/>
              <a:chOff x="-1122992" y="804804"/>
              <a:chExt cx="1846062" cy="2319889"/>
            </a:xfrm>
          </p:grpSpPr>
          <p:sp>
            <p:nvSpPr>
              <p:cNvPr id="1089" name="Google Shape;1089;p49"/>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9"/>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9"/>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9"/>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9"/>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9"/>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9"/>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9"/>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9"/>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9"/>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9"/>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9"/>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9"/>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9"/>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9"/>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9"/>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9"/>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9"/>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5" name="Google Shape;1125;p49"/>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7" name="Google Shape;1127;p49"/>
          <p:cNvSpPr/>
          <p:nvPr/>
        </p:nvSpPr>
        <p:spPr>
          <a:xfrm>
            <a:off x="-367325" y="2047330"/>
            <a:ext cx="1805931" cy="104884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836952" y="3059028"/>
            <a:ext cx="720323" cy="574971"/>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1399;p52">
            <a:extLst>
              <a:ext uri="{FF2B5EF4-FFF2-40B4-BE49-F238E27FC236}">
                <a16:creationId xmlns:a16="http://schemas.microsoft.com/office/drawing/2014/main" id="{D07C1277-E546-084D-B457-79AB5BA34A81}"/>
              </a:ext>
            </a:extLst>
          </p:cNvPr>
          <p:cNvGrpSpPr/>
          <p:nvPr/>
        </p:nvGrpSpPr>
        <p:grpSpPr>
          <a:xfrm>
            <a:off x="4484002" y="2875085"/>
            <a:ext cx="971068" cy="1282171"/>
            <a:chOff x="-5969450" y="12871025"/>
            <a:chExt cx="1275875" cy="1684850"/>
          </a:xfrm>
        </p:grpSpPr>
        <p:sp>
          <p:nvSpPr>
            <p:cNvPr id="51" name="Google Shape;1400;p52">
              <a:extLst>
                <a:ext uri="{FF2B5EF4-FFF2-40B4-BE49-F238E27FC236}">
                  <a16:creationId xmlns:a16="http://schemas.microsoft.com/office/drawing/2014/main" id="{6BF0348C-0A17-1E46-99EE-09B5ECC620A1}"/>
                </a:ext>
              </a:extLst>
            </p:cNvPr>
            <p:cNvSpPr/>
            <p:nvPr/>
          </p:nvSpPr>
          <p:spPr>
            <a:xfrm>
              <a:off x="-5932225" y="12871025"/>
              <a:ext cx="1221175" cy="1040575"/>
            </a:xfrm>
            <a:custGeom>
              <a:avLst/>
              <a:gdLst/>
              <a:ahLst/>
              <a:cxnLst/>
              <a:rect l="l" t="t" r="r" b="b"/>
              <a:pathLst>
                <a:path w="48847" h="41623" extrusionOk="0">
                  <a:moveTo>
                    <a:pt x="1156" y="0"/>
                  </a:moveTo>
                  <a:cubicBezTo>
                    <a:pt x="719" y="0"/>
                    <a:pt x="364" y="173"/>
                    <a:pt x="1" y="437"/>
                  </a:cubicBezTo>
                  <a:cubicBezTo>
                    <a:pt x="6171" y="8036"/>
                    <a:pt x="13831" y="13933"/>
                    <a:pt x="22129" y="20164"/>
                  </a:cubicBezTo>
                  <a:cubicBezTo>
                    <a:pt x="31217" y="27519"/>
                    <a:pt x="39059" y="34875"/>
                    <a:pt x="48847" y="41623"/>
                  </a:cubicBezTo>
                  <a:cubicBezTo>
                    <a:pt x="48634" y="41258"/>
                    <a:pt x="48360" y="41045"/>
                    <a:pt x="48360" y="41045"/>
                  </a:cubicBezTo>
                  <a:cubicBezTo>
                    <a:pt x="48360" y="41045"/>
                    <a:pt x="7813" y="4692"/>
                    <a:pt x="4712" y="2048"/>
                  </a:cubicBezTo>
                  <a:cubicBezTo>
                    <a:pt x="2948" y="536"/>
                    <a:pt x="1926" y="0"/>
                    <a:pt x="1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1;p52">
              <a:extLst>
                <a:ext uri="{FF2B5EF4-FFF2-40B4-BE49-F238E27FC236}">
                  <a16:creationId xmlns:a16="http://schemas.microsoft.com/office/drawing/2014/main" id="{02574C77-A6D1-9440-972D-3554D7B10B64}"/>
                </a:ext>
              </a:extLst>
            </p:cNvPr>
            <p:cNvSpPr/>
            <p:nvPr/>
          </p:nvSpPr>
          <p:spPr>
            <a:xfrm>
              <a:off x="-5969450" y="12881925"/>
              <a:ext cx="1275875" cy="1673950"/>
            </a:xfrm>
            <a:custGeom>
              <a:avLst/>
              <a:gdLst/>
              <a:ahLst/>
              <a:cxnLst/>
              <a:rect l="l" t="t" r="r" b="b"/>
              <a:pathLst>
                <a:path w="51035" h="66958" extrusionOk="0">
                  <a:moveTo>
                    <a:pt x="18776" y="26232"/>
                  </a:moveTo>
                  <a:cubicBezTo>
                    <a:pt x="19069" y="26232"/>
                    <a:pt x="19453" y="26428"/>
                    <a:pt x="20122" y="26992"/>
                  </a:cubicBezTo>
                  <a:cubicBezTo>
                    <a:pt x="21278" y="27995"/>
                    <a:pt x="36445" y="41582"/>
                    <a:pt x="36445" y="41582"/>
                  </a:cubicBezTo>
                  <a:cubicBezTo>
                    <a:pt x="36445" y="41582"/>
                    <a:pt x="37114" y="42190"/>
                    <a:pt x="36506" y="42737"/>
                  </a:cubicBezTo>
                  <a:cubicBezTo>
                    <a:pt x="35503" y="43588"/>
                    <a:pt x="27083" y="51126"/>
                    <a:pt x="27083" y="51126"/>
                  </a:cubicBezTo>
                  <a:cubicBezTo>
                    <a:pt x="27083" y="51126"/>
                    <a:pt x="26799" y="51451"/>
                    <a:pt x="26439" y="51451"/>
                  </a:cubicBezTo>
                  <a:cubicBezTo>
                    <a:pt x="26259" y="51451"/>
                    <a:pt x="26060" y="51369"/>
                    <a:pt x="25867" y="51126"/>
                  </a:cubicBezTo>
                  <a:cubicBezTo>
                    <a:pt x="25823" y="51793"/>
                    <a:pt x="25735" y="52012"/>
                    <a:pt x="25604" y="52012"/>
                  </a:cubicBezTo>
                  <a:cubicBezTo>
                    <a:pt x="25466" y="52012"/>
                    <a:pt x="25280" y="51770"/>
                    <a:pt x="25047" y="51552"/>
                  </a:cubicBezTo>
                  <a:cubicBezTo>
                    <a:pt x="24469" y="50974"/>
                    <a:pt x="21247" y="40032"/>
                    <a:pt x="19150" y="33011"/>
                  </a:cubicBezTo>
                  <a:cubicBezTo>
                    <a:pt x="17334" y="26843"/>
                    <a:pt x="17981" y="26468"/>
                    <a:pt x="18165" y="26468"/>
                  </a:cubicBezTo>
                  <a:cubicBezTo>
                    <a:pt x="18191" y="26468"/>
                    <a:pt x="18208" y="26475"/>
                    <a:pt x="18208" y="26475"/>
                  </a:cubicBezTo>
                  <a:cubicBezTo>
                    <a:pt x="18399" y="26335"/>
                    <a:pt x="18564" y="26232"/>
                    <a:pt x="18776" y="26232"/>
                  </a:cubicBezTo>
                  <a:close/>
                  <a:moveTo>
                    <a:pt x="1490" y="1"/>
                  </a:moveTo>
                  <a:cubicBezTo>
                    <a:pt x="1368" y="62"/>
                    <a:pt x="1247" y="153"/>
                    <a:pt x="1156" y="244"/>
                  </a:cubicBezTo>
                  <a:cubicBezTo>
                    <a:pt x="1" y="1186"/>
                    <a:pt x="1611" y="6110"/>
                    <a:pt x="1611" y="6110"/>
                  </a:cubicBezTo>
                  <a:cubicBezTo>
                    <a:pt x="1611" y="6110"/>
                    <a:pt x="20639" y="64288"/>
                    <a:pt x="20974" y="65017"/>
                  </a:cubicBezTo>
                  <a:cubicBezTo>
                    <a:pt x="21623" y="66516"/>
                    <a:pt x="22386" y="66958"/>
                    <a:pt x="23058" y="66958"/>
                  </a:cubicBezTo>
                  <a:cubicBezTo>
                    <a:pt x="24023" y="66958"/>
                    <a:pt x="24803" y="66051"/>
                    <a:pt x="24803" y="66051"/>
                  </a:cubicBezTo>
                  <a:cubicBezTo>
                    <a:pt x="24803" y="66051"/>
                    <a:pt x="47357" y="45929"/>
                    <a:pt x="50001" y="43619"/>
                  </a:cubicBezTo>
                  <a:cubicBezTo>
                    <a:pt x="51035" y="42737"/>
                    <a:pt x="50731" y="41795"/>
                    <a:pt x="50336" y="41187"/>
                  </a:cubicBezTo>
                  <a:cubicBezTo>
                    <a:pt x="40548" y="34439"/>
                    <a:pt x="32706" y="27083"/>
                    <a:pt x="23618" y="19728"/>
                  </a:cubicBezTo>
                  <a:cubicBezTo>
                    <a:pt x="15320" y="13497"/>
                    <a:pt x="7660" y="7600"/>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2;p52">
              <a:extLst>
                <a:ext uri="{FF2B5EF4-FFF2-40B4-BE49-F238E27FC236}">
                  <a16:creationId xmlns:a16="http://schemas.microsoft.com/office/drawing/2014/main" id="{DB596E36-0205-A042-9E01-1EEBEA4093A8}"/>
                </a:ext>
              </a:extLst>
            </p:cNvPr>
            <p:cNvSpPr/>
            <p:nvPr/>
          </p:nvSpPr>
          <p:spPr>
            <a:xfrm>
              <a:off x="-5536100" y="13543625"/>
              <a:ext cx="213350" cy="638600"/>
            </a:xfrm>
            <a:custGeom>
              <a:avLst/>
              <a:gdLst/>
              <a:ahLst/>
              <a:cxnLst/>
              <a:rect l="l" t="t" r="r" b="b"/>
              <a:pathLst>
                <a:path w="8534" h="25544" extrusionOk="0">
                  <a:moveTo>
                    <a:pt x="831" y="0"/>
                  </a:moveTo>
                  <a:cubicBezTo>
                    <a:pt x="647" y="0"/>
                    <a:pt x="0" y="375"/>
                    <a:pt x="1816" y="6543"/>
                  </a:cubicBezTo>
                  <a:cubicBezTo>
                    <a:pt x="3913" y="13594"/>
                    <a:pt x="7135" y="24506"/>
                    <a:pt x="7713" y="25084"/>
                  </a:cubicBezTo>
                  <a:cubicBezTo>
                    <a:pt x="7931" y="25302"/>
                    <a:pt x="8117" y="25544"/>
                    <a:pt x="8259" y="25544"/>
                  </a:cubicBezTo>
                  <a:cubicBezTo>
                    <a:pt x="8394" y="25544"/>
                    <a:pt x="8489" y="25325"/>
                    <a:pt x="8533" y="24658"/>
                  </a:cubicBezTo>
                  <a:cubicBezTo>
                    <a:pt x="8442" y="24567"/>
                    <a:pt x="8381" y="24446"/>
                    <a:pt x="8290" y="24263"/>
                  </a:cubicBezTo>
                  <a:cubicBezTo>
                    <a:pt x="8199" y="23990"/>
                    <a:pt x="1056" y="2196"/>
                    <a:pt x="1056" y="2196"/>
                  </a:cubicBezTo>
                  <a:cubicBezTo>
                    <a:pt x="1056" y="2196"/>
                    <a:pt x="448" y="372"/>
                    <a:pt x="874" y="7"/>
                  </a:cubicBezTo>
                  <a:cubicBezTo>
                    <a:pt x="874" y="7"/>
                    <a:pt x="857" y="0"/>
                    <a:pt x="831" y="0"/>
                  </a:cubicBezTo>
                  <a:close/>
                </a:path>
              </a:pathLst>
            </a:custGeom>
            <a:solidFill>
              <a:srgbClr val="9A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3;p52">
              <a:extLst>
                <a:ext uri="{FF2B5EF4-FFF2-40B4-BE49-F238E27FC236}">
                  <a16:creationId xmlns:a16="http://schemas.microsoft.com/office/drawing/2014/main" id="{F5BC9563-2C93-7F4A-A783-8E0AD64561C0}"/>
                </a:ext>
              </a:extLst>
            </p:cNvPr>
            <p:cNvSpPr/>
            <p:nvPr/>
          </p:nvSpPr>
          <p:spPr>
            <a:xfrm>
              <a:off x="-5845375" y="12930950"/>
              <a:ext cx="47075" cy="52700"/>
            </a:xfrm>
            <a:custGeom>
              <a:avLst/>
              <a:gdLst/>
              <a:ahLst/>
              <a:cxnLst/>
              <a:rect l="l" t="t" r="r" b="b"/>
              <a:pathLst>
                <a:path w="1883" h="2108" extrusionOk="0">
                  <a:moveTo>
                    <a:pt x="1730" y="1"/>
                  </a:moveTo>
                  <a:cubicBezTo>
                    <a:pt x="1705" y="1"/>
                    <a:pt x="1680" y="14"/>
                    <a:pt x="1664" y="46"/>
                  </a:cubicBezTo>
                  <a:cubicBezTo>
                    <a:pt x="1542" y="289"/>
                    <a:pt x="1329" y="502"/>
                    <a:pt x="1117" y="684"/>
                  </a:cubicBezTo>
                  <a:cubicBezTo>
                    <a:pt x="722" y="1079"/>
                    <a:pt x="387" y="1596"/>
                    <a:pt x="22" y="2022"/>
                  </a:cubicBezTo>
                  <a:cubicBezTo>
                    <a:pt x="1" y="2065"/>
                    <a:pt x="25" y="2108"/>
                    <a:pt x="52" y="2108"/>
                  </a:cubicBezTo>
                  <a:cubicBezTo>
                    <a:pt x="63" y="2108"/>
                    <a:pt x="74" y="2100"/>
                    <a:pt x="83" y="2083"/>
                  </a:cubicBezTo>
                  <a:cubicBezTo>
                    <a:pt x="478" y="1657"/>
                    <a:pt x="873" y="1231"/>
                    <a:pt x="1238" y="806"/>
                  </a:cubicBezTo>
                  <a:cubicBezTo>
                    <a:pt x="1421" y="593"/>
                    <a:pt x="1573" y="350"/>
                    <a:pt x="1816" y="168"/>
                  </a:cubicBezTo>
                  <a:cubicBezTo>
                    <a:pt x="1883" y="101"/>
                    <a:pt x="1802" y="1"/>
                    <a:pt x="173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04;p52">
              <a:extLst>
                <a:ext uri="{FF2B5EF4-FFF2-40B4-BE49-F238E27FC236}">
                  <a16:creationId xmlns:a16="http://schemas.microsoft.com/office/drawing/2014/main" id="{11013F9D-B40C-5947-BF61-09B7036683F7}"/>
                </a:ext>
              </a:extLst>
            </p:cNvPr>
            <p:cNvSpPr/>
            <p:nvPr/>
          </p:nvSpPr>
          <p:spPr>
            <a:xfrm>
              <a:off x="-5728275" y="13041475"/>
              <a:ext cx="47050" cy="52700"/>
            </a:xfrm>
            <a:custGeom>
              <a:avLst/>
              <a:gdLst/>
              <a:ahLst/>
              <a:cxnLst/>
              <a:rect l="l" t="t" r="r" b="b"/>
              <a:pathLst>
                <a:path w="1882" h="2108" extrusionOk="0">
                  <a:moveTo>
                    <a:pt x="1736" y="0"/>
                  </a:moveTo>
                  <a:cubicBezTo>
                    <a:pt x="1710" y="0"/>
                    <a:pt x="1684" y="10"/>
                    <a:pt x="1661" y="32"/>
                  </a:cubicBezTo>
                  <a:cubicBezTo>
                    <a:pt x="1539" y="276"/>
                    <a:pt x="1326" y="488"/>
                    <a:pt x="1114" y="701"/>
                  </a:cubicBezTo>
                  <a:cubicBezTo>
                    <a:pt x="718" y="1066"/>
                    <a:pt x="384" y="1583"/>
                    <a:pt x="50" y="2008"/>
                  </a:cubicBezTo>
                  <a:cubicBezTo>
                    <a:pt x="0" y="2058"/>
                    <a:pt x="32" y="2107"/>
                    <a:pt x="78" y="2107"/>
                  </a:cubicBezTo>
                  <a:cubicBezTo>
                    <a:pt x="88" y="2107"/>
                    <a:pt x="99" y="2105"/>
                    <a:pt x="111" y="2099"/>
                  </a:cubicBezTo>
                  <a:cubicBezTo>
                    <a:pt x="475" y="1674"/>
                    <a:pt x="870" y="1248"/>
                    <a:pt x="1235" y="792"/>
                  </a:cubicBezTo>
                  <a:cubicBezTo>
                    <a:pt x="1448" y="580"/>
                    <a:pt x="1600" y="336"/>
                    <a:pt x="1813" y="154"/>
                  </a:cubicBezTo>
                  <a:cubicBezTo>
                    <a:pt x="1881" y="86"/>
                    <a:pt x="1813" y="0"/>
                    <a:pt x="1736"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05;p52">
              <a:extLst>
                <a:ext uri="{FF2B5EF4-FFF2-40B4-BE49-F238E27FC236}">
                  <a16:creationId xmlns:a16="http://schemas.microsoft.com/office/drawing/2014/main" id="{7D35B593-D3F6-8B44-A28E-27E41CE2D530}"/>
                </a:ext>
              </a:extLst>
            </p:cNvPr>
            <p:cNvSpPr/>
            <p:nvPr/>
          </p:nvSpPr>
          <p:spPr>
            <a:xfrm>
              <a:off x="-5609050" y="13144475"/>
              <a:ext cx="46325" cy="52700"/>
            </a:xfrm>
            <a:custGeom>
              <a:avLst/>
              <a:gdLst/>
              <a:ahLst/>
              <a:cxnLst/>
              <a:rect l="l" t="t" r="r" b="b"/>
              <a:pathLst>
                <a:path w="1853" h="2108" extrusionOk="0">
                  <a:moveTo>
                    <a:pt x="1725" y="1"/>
                  </a:moveTo>
                  <a:cubicBezTo>
                    <a:pt x="1702" y="1"/>
                    <a:pt x="1680" y="14"/>
                    <a:pt x="1664" y="46"/>
                  </a:cubicBezTo>
                  <a:cubicBezTo>
                    <a:pt x="1512" y="289"/>
                    <a:pt x="1299" y="502"/>
                    <a:pt x="1117" y="685"/>
                  </a:cubicBezTo>
                  <a:cubicBezTo>
                    <a:pt x="691" y="1080"/>
                    <a:pt x="357" y="1596"/>
                    <a:pt x="22" y="2022"/>
                  </a:cubicBezTo>
                  <a:cubicBezTo>
                    <a:pt x="1" y="2065"/>
                    <a:pt x="25" y="2108"/>
                    <a:pt x="52" y="2108"/>
                  </a:cubicBezTo>
                  <a:cubicBezTo>
                    <a:pt x="63" y="2108"/>
                    <a:pt x="74" y="2101"/>
                    <a:pt x="83" y="2083"/>
                  </a:cubicBezTo>
                  <a:cubicBezTo>
                    <a:pt x="478" y="1657"/>
                    <a:pt x="843" y="1232"/>
                    <a:pt x="1238" y="806"/>
                  </a:cubicBezTo>
                  <a:cubicBezTo>
                    <a:pt x="1421" y="593"/>
                    <a:pt x="1573" y="350"/>
                    <a:pt x="1785" y="168"/>
                  </a:cubicBezTo>
                  <a:cubicBezTo>
                    <a:pt x="1852" y="101"/>
                    <a:pt x="1788"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06;p52">
              <a:extLst>
                <a:ext uri="{FF2B5EF4-FFF2-40B4-BE49-F238E27FC236}">
                  <a16:creationId xmlns:a16="http://schemas.microsoft.com/office/drawing/2014/main" id="{500FC27A-AC68-AF4F-9287-1E641B80F210}"/>
                </a:ext>
              </a:extLst>
            </p:cNvPr>
            <p:cNvSpPr/>
            <p:nvPr/>
          </p:nvSpPr>
          <p:spPr>
            <a:xfrm>
              <a:off x="-5490575" y="13252250"/>
              <a:ext cx="46300" cy="52425"/>
            </a:xfrm>
            <a:custGeom>
              <a:avLst/>
              <a:gdLst/>
              <a:ahLst/>
              <a:cxnLst/>
              <a:rect l="l" t="t" r="r" b="b"/>
              <a:pathLst>
                <a:path w="1852" h="2097" extrusionOk="0">
                  <a:moveTo>
                    <a:pt x="1737" y="0"/>
                  </a:moveTo>
                  <a:cubicBezTo>
                    <a:pt x="1711" y="0"/>
                    <a:pt x="1685" y="15"/>
                    <a:pt x="1667" y="51"/>
                  </a:cubicBezTo>
                  <a:cubicBezTo>
                    <a:pt x="1515" y="264"/>
                    <a:pt x="1302" y="477"/>
                    <a:pt x="1119" y="690"/>
                  </a:cubicBezTo>
                  <a:cubicBezTo>
                    <a:pt x="694" y="1085"/>
                    <a:pt x="360" y="1571"/>
                    <a:pt x="25" y="2027"/>
                  </a:cubicBezTo>
                  <a:cubicBezTo>
                    <a:pt x="1" y="2052"/>
                    <a:pt x="36" y="2096"/>
                    <a:pt x="66" y="2096"/>
                  </a:cubicBezTo>
                  <a:cubicBezTo>
                    <a:pt x="73" y="2096"/>
                    <a:pt x="80" y="2094"/>
                    <a:pt x="86" y="2088"/>
                  </a:cubicBezTo>
                  <a:cubicBezTo>
                    <a:pt x="481" y="1662"/>
                    <a:pt x="846" y="1237"/>
                    <a:pt x="1211" y="811"/>
                  </a:cubicBezTo>
                  <a:cubicBezTo>
                    <a:pt x="1423" y="568"/>
                    <a:pt x="1575" y="325"/>
                    <a:pt x="1788" y="143"/>
                  </a:cubicBezTo>
                  <a:cubicBezTo>
                    <a:pt x="1852" y="79"/>
                    <a:pt x="1797" y="0"/>
                    <a:pt x="173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7;p52">
              <a:extLst>
                <a:ext uri="{FF2B5EF4-FFF2-40B4-BE49-F238E27FC236}">
                  <a16:creationId xmlns:a16="http://schemas.microsoft.com/office/drawing/2014/main" id="{37B573EC-3236-D347-A074-03D857D335BB}"/>
                </a:ext>
              </a:extLst>
            </p:cNvPr>
            <p:cNvSpPr/>
            <p:nvPr/>
          </p:nvSpPr>
          <p:spPr>
            <a:xfrm>
              <a:off x="-5391775" y="13339000"/>
              <a:ext cx="46375" cy="52300"/>
            </a:xfrm>
            <a:custGeom>
              <a:avLst/>
              <a:gdLst/>
              <a:ahLst/>
              <a:cxnLst/>
              <a:rect l="l" t="t" r="r" b="b"/>
              <a:pathLst>
                <a:path w="1855" h="2092" extrusionOk="0">
                  <a:moveTo>
                    <a:pt x="1729" y="1"/>
                  </a:moveTo>
                  <a:cubicBezTo>
                    <a:pt x="1706" y="1"/>
                    <a:pt x="1683" y="14"/>
                    <a:pt x="1666" y="46"/>
                  </a:cubicBezTo>
                  <a:cubicBezTo>
                    <a:pt x="1514" y="290"/>
                    <a:pt x="1301" y="502"/>
                    <a:pt x="1119" y="685"/>
                  </a:cubicBezTo>
                  <a:cubicBezTo>
                    <a:pt x="724" y="1080"/>
                    <a:pt x="359" y="1566"/>
                    <a:pt x="25" y="2022"/>
                  </a:cubicBezTo>
                  <a:cubicBezTo>
                    <a:pt x="0" y="2047"/>
                    <a:pt x="35" y="2091"/>
                    <a:pt x="66" y="2091"/>
                  </a:cubicBezTo>
                  <a:cubicBezTo>
                    <a:pt x="73" y="2091"/>
                    <a:pt x="80" y="2089"/>
                    <a:pt x="85" y="2083"/>
                  </a:cubicBezTo>
                  <a:cubicBezTo>
                    <a:pt x="481" y="1657"/>
                    <a:pt x="845" y="1232"/>
                    <a:pt x="1240" y="806"/>
                  </a:cubicBezTo>
                  <a:cubicBezTo>
                    <a:pt x="1423" y="594"/>
                    <a:pt x="1575" y="320"/>
                    <a:pt x="1788" y="138"/>
                  </a:cubicBezTo>
                  <a:cubicBezTo>
                    <a:pt x="1854" y="93"/>
                    <a:pt x="1791" y="1"/>
                    <a:pt x="1729"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8;p52">
              <a:extLst>
                <a:ext uri="{FF2B5EF4-FFF2-40B4-BE49-F238E27FC236}">
                  <a16:creationId xmlns:a16="http://schemas.microsoft.com/office/drawing/2014/main" id="{648A9CBF-D538-F740-8B45-A6860366E192}"/>
                </a:ext>
              </a:extLst>
            </p:cNvPr>
            <p:cNvSpPr/>
            <p:nvPr/>
          </p:nvSpPr>
          <p:spPr>
            <a:xfrm>
              <a:off x="-5298325" y="13421400"/>
              <a:ext cx="46425" cy="52725"/>
            </a:xfrm>
            <a:custGeom>
              <a:avLst/>
              <a:gdLst/>
              <a:ahLst/>
              <a:cxnLst/>
              <a:rect l="l" t="t" r="r" b="b"/>
              <a:pathLst>
                <a:path w="1857" h="2109" extrusionOk="0">
                  <a:moveTo>
                    <a:pt x="1724" y="1"/>
                  </a:moveTo>
                  <a:cubicBezTo>
                    <a:pt x="1703" y="1"/>
                    <a:pt x="1682" y="10"/>
                    <a:pt x="1667" y="33"/>
                  </a:cubicBezTo>
                  <a:cubicBezTo>
                    <a:pt x="1515" y="276"/>
                    <a:pt x="1302" y="489"/>
                    <a:pt x="1120" y="702"/>
                  </a:cubicBezTo>
                  <a:cubicBezTo>
                    <a:pt x="694" y="1067"/>
                    <a:pt x="360" y="1583"/>
                    <a:pt x="25" y="2009"/>
                  </a:cubicBezTo>
                  <a:cubicBezTo>
                    <a:pt x="0" y="2059"/>
                    <a:pt x="36" y="2108"/>
                    <a:pt x="67" y="2108"/>
                  </a:cubicBezTo>
                  <a:cubicBezTo>
                    <a:pt x="74" y="2108"/>
                    <a:pt x="81" y="2106"/>
                    <a:pt x="86" y="2100"/>
                  </a:cubicBezTo>
                  <a:cubicBezTo>
                    <a:pt x="481" y="1675"/>
                    <a:pt x="846" y="1249"/>
                    <a:pt x="1211" y="793"/>
                  </a:cubicBezTo>
                  <a:cubicBezTo>
                    <a:pt x="1424" y="580"/>
                    <a:pt x="1575" y="337"/>
                    <a:pt x="1788" y="155"/>
                  </a:cubicBezTo>
                  <a:cubicBezTo>
                    <a:pt x="1857" y="86"/>
                    <a:pt x="1788" y="1"/>
                    <a:pt x="1724"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09;p52">
              <a:extLst>
                <a:ext uri="{FF2B5EF4-FFF2-40B4-BE49-F238E27FC236}">
                  <a16:creationId xmlns:a16="http://schemas.microsoft.com/office/drawing/2014/main" id="{513F1535-E220-904C-BFC2-189DE3A9206B}"/>
                </a:ext>
              </a:extLst>
            </p:cNvPr>
            <p:cNvSpPr/>
            <p:nvPr/>
          </p:nvSpPr>
          <p:spPr>
            <a:xfrm>
              <a:off x="-5211700" y="13502250"/>
              <a:ext cx="47075" cy="52425"/>
            </a:xfrm>
            <a:custGeom>
              <a:avLst/>
              <a:gdLst/>
              <a:ahLst/>
              <a:cxnLst/>
              <a:rect l="l" t="t" r="r" b="b"/>
              <a:pathLst>
                <a:path w="1883" h="2097" extrusionOk="0">
                  <a:moveTo>
                    <a:pt x="1757" y="0"/>
                  </a:moveTo>
                  <a:cubicBezTo>
                    <a:pt x="1727" y="0"/>
                    <a:pt x="1694" y="15"/>
                    <a:pt x="1667" y="52"/>
                  </a:cubicBezTo>
                  <a:cubicBezTo>
                    <a:pt x="1545" y="264"/>
                    <a:pt x="1332" y="477"/>
                    <a:pt x="1120" y="690"/>
                  </a:cubicBezTo>
                  <a:cubicBezTo>
                    <a:pt x="725" y="1085"/>
                    <a:pt x="390" y="1571"/>
                    <a:pt x="25" y="2027"/>
                  </a:cubicBezTo>
                  <a:cubicBezTo>
                    <a:pt x="1" y="2052"/>
                    <a:pt x="36" y="2096"/>
                    <a:pt x="82" y="2096"/>
                  </a:cubicBezTo>
                  <a:cubicBezTo>
                    <a:pt x="93" y="2096"/>
                    <a:pt x="105" y="2094"/>
                    <a:pt x="117" y="2088"/>
                  </a:cubicBezTo>
                  <a:cubicBezTo>
                    <a:pt x="481" y="1662"/>
                    <a:pt x="877" y="1237"/>
                    <a:pt x="1241" y="811"/>
                  </a:cubicBezTo>
                  <a:cubicBezTo>
                    <a:pt x="1424" y="568"/>
                    <a:pt x="1576" y="325"/>
                    <a:pt x="1819" y="143"/>
                  </a:cubicBezTo>
                  <a:cubicBezTo>
                    <a:pt x="1883"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0;p52">
              <a:extLst>
                <a:ext uri="{FF2B5EF4-FFF2-40B4-BE49-F238E27FC236}">
                  <a16:creationId xmlns:a16="http://schemas.microsoft.com/office/drawing/2014/main" id="{6C9BF2BA-B8AA-8C4E-93B4-D4EF26A7B770}"/>
                </a:ext>
              </a:extLst>
            </p:cNvPr>
            <p:cNvSpPr/>
            <p:nvPr/>
          </p:nvSpPr>
          <p:spPr>
            <a:xfrm>
              <a:off x="-5120425" y="13584475"/>
              <a:ext cx="46875" cy="52675"/>
            </a:xfrm>
            <a:custGeom>
              <a:avLst/>
              <a:gdLst/>
              <a:ahLst/>
              <a:cxnLst/>
              <a:rect l="l" t="t" r="r" b="b"/>
              <a:pathLst>
                <a:path w="1875" h="2107" extrusionOk="0">
                  <a:moveTo>
                    <a:pt x="1729" y="0"/>
                  </a:moveTo>
                  <a:cubicBezTo>
                    <a:pt x="1704" y="0"/>
                    <a:pt x="1679" y="13"/>
                    <a:pt x="1663" y="45"/>
                  </a:cubicBezTo>
                  <a:cubicBezTo>
                    <a:pt x="1511" y="288"/>
                    <a:pt x="1299" y="501"/>
                    <a:pt x="1116" y="684"/>
                  </a:cubicBezTo>
                  <a:cubicBezTo>
                    <a:pt x="721" y="1079"/>
                    <a:pt x="387" y="1595"/>
                    <a:pt x="22" y="2021"/>
                  </a:cubicBezTo>
                  <a:cubicBezTo>
                    <a:pt x="0" y="2064"/>
                    <a:pt x="25" y="2107"/>
                    <a:pt x="51" y="2107"/>
                  </a:cubicBezTo>
                  <a:cubicBezTo>
                    <a:pt x="62" y="2107"/>
                    <a:pt x="74" y="2100"/>
                    <a:pt x="83" y="2082"/>
                  </a:cubicBezTo>
                  <a:cubicBezTo>
                    <a:pt x="478" y="1656"/>
                    <a:pt x="843" y="1231"/>
                    <a:pt x="1238" y="805"/>
                  </a:cubicBezTo>
                  <a:cubicBezTo>
                    <a:pt x="1420" y="592"/>
                    <a:pt x="1572" y="349"/>
                    <a:pt x="1785" y="167"/>
                  </a:cubicBezTo>
                  <a:cubicBezTo>
                    <a:pt x="1874" y="100"/>
                    <a:pt x="1799" y="0"/>
                    <a:pt x="1729"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1;p52">
              <a:extLst>
                <a:ext uri="{FF2B5EF4-FFF2-40B4-BE49-F238E27FC236}">
                  <a16:creationId xmlns:a16="http://schemas.microsoft.com/office/drawing/2014/main" id="{4997B60C-8D95-7848-A70A-1B2384C6E4BE}"/>
                </a:ext>
              </a:extLst>
            </p:cNvPr>
            <p:cNvSpPr/>
            <p:nvPr/>
          </p:nvSpPr>
          <p:spPr>
            <a:xfrm>
              <a:off x="-5039950" y="13649675"/>
              <a:ext cx="47050" cy="52400"/>
            </a:xfrm>
            <a:custGeom>
              <a:avLst/>
              <a:gdLst/>
              <a:ahLst/>
              <a:cxnLst/>
              <a:rect l="l" t="t" r="r" b="b"/>
              <a:pathLst>
                <a:path w="1882" h="2096" extrusionOk="0">
                  <a:moveTo>
                    <a:pt x="1757" y="0"/>
                  </a:moveTo>
                  <a:cubicBezTo>
                    <a:pt x="1727" y="0"/>
                    <a:pt x="1694" y="15"/>
                    <a:pt x="1666" y="51"/>
                  </a:cubicBezTo>
                  <a:cubicBezTo>
                    <a:pt x="1545" y="264"/>
                    <a:pt x="1332" y="477"/>
                    <a:pt x="1119" y="690"/>
                  </a:cubicBezTo>
                  <a:cubicBezTo>
                    <a:pt x="724" y="1085"/>
                    <a:pt x="390" y="1571"/>
                    <a:pt x="25" y="2027"/>
                  </a:cubicBezTo>
                  <a:cubicBezTo>
                    <a:pt x="0" y="2052"/>
                    <a:pt x="35" y="2096"/>
                    <a:pt x="66" y="2096"/>
                  </a:cubicBezTo>
                  <a:cubicBezTo>
                    <a:pt x="73" y="2096"/>
                    <a:pt x="80" y="2094"/>
                    <a:pt x="86" y="2088"/>
                  </a:cubicBezTo>
                  <a:cubicBezTo>
                    <a:pt x="481" y="1662"/>
                    <a:pt x="876" y="1237"/>
                    <a:pt x="1241" y="811"/>
                  </a:cubicBezTo>
                  <a:cubicBezTo>
                    <a:pt x="1423" y="568"/>
                    <a:pt x="1575" y="325"/>
                    <a:pt x="1818" y="142"/>
                  </a:cubicBezTo>
                  <a:cubicBezTo>
                    <a:pt x="1882"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2;p52">
              <a:extLst>
                <a:ext uri="{FF2B5EF4-FFF2-40B4-BE49-F238E27FC236}">
                  <a16:creationId xmlns:a16="http://schemas.microsoft.com/office/drawing/2014/main" id="{3C271F95-4891-494C-8F39-4F1B9AE9DF78}"/>
                </a:ext>
              </a:extLst>
            </p:cNvPr>
            <p:cNvSpPr/>
            <p:nvPr/>
          </p:nvSpPr>
          <p:spPr>
            <a:xfrm>
              <a:off x="-4959325" y="13725800"/>
              <a:ext cx="46300" cy="52700"/>
            </a:xfrm>
            <a:custGeom>
              <a:avLst/>
              <a:gdLst/>
              <a:ahLst/>
              <a:cxnLst/>
              <a:rect l="l" t="t" r="r" b="b"/>
              <a:pathLst>
                <a:path w="1852" h="2108" extrusionOk="0">
                  <a:moveTo>
                    <a:pt x="1725" y="1"/>
                  </a:moveTo>
                  <a:cubicBezTo>
                    <a:pt x="1702" y="1"/>
                    <a:pt x="1679" y="14"/>
                    <a:pt x="1663" y="46"/>
                  </a:cubicBezTo>
                  <a:cubicBezTo>
                    <a:pt x="1511" y="289"/>
                    <a:pt x="1298" y="502"/>
                    <a:pt x="1116" y="684"/>
                  </a:cubicBezTo>
                  <a:cubicBezTo>
                    <a:pt x="721" y="1079"/>
                    <a:pt x="356" y="1596"/>
                    <a:pt x="22" y="2022"/>
                  </a:cubicBezTo>
                  <a:cubicBezTo>
                    <a:pt x="0" y="2065"/>
                    <a:pt x="24" y="2108"/>
                    <a:pt x="51" y="2108"/>
                  </a:cubicBezTo>
                  <a:cubicBezTo>
                    <a:pt x="62" y="2108"/>
                    <a:pt x="74" y="2100"/>
                    <a:pt x="83" y="2082"/>
                  </a:cubicBezTo>
                  <a:cubicBezTo>
                    <a:pt x="478" y="1657"/>
                    <a:pt x="842" y="1231"/>
                    <a:pt x="1238" y="806"/>
                  </a:cubicBezTo>
                  <a:cubicBezTo>
                    <a:pt x="1420" y="593"/>
                    <a:pt x="1572" y="350"/>
                    <a:pt x="1785" y="167"/>
                  </a:cubicBezTo>
                  <a:cubicBezTo>
                    <a:pt x="1852" y="100"/>
                    <a:pt x="1787"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3;p52">
              <a:extLst>
                <a:ext uri="{FF2B5EF4-FFF2-40B4-BE49-F238E27FC236}">
                  <a16:creationId xmlns:a16="http://schemas.microsoft.com/office/drawing/2014/main" id="{879C6848-5256-9742-BC3F-8D9DC7F035E5}"/>
                </a:ext>
              </a:extLst>
            </p:cNvPr>
            <p:cNvSpPr/>
            <p:nvPr/>
          </p:nvSpPr>
          <p:spPr>
            <a:xfrm>
              <a:off x="-4866700" y="13806325"/>
              <a:ext cx="47125" cy="52300"/>
            </a:xfrm>
            <a:custGeom>
              <a:avLst/>
              <a:gdLst/>
              <a:ahLst/>
              <a:cxnLst/>
              <a:rect l="l" t="t" r="r" b="b"/>
              <a:pathLst>
                <a:path w="1885" h="2092" extrusionOk="0">
                  <a:moveTo>
                    <a:pt x="1735" y="1"/>
                  </a:moveTo>
                  <a:cubicBezTo>
                    <a:pt x="1708" y="1"/>
                    <a:pt x="1683" y="14"/>
                    <a:pt x="1666" y="47"/>
                  </a:cubicBezTo>
                  <a:cubicBezTo>
                    <a:pt x="1514" y="290"/>
                    <a:pt x="1332" y="503"/>
                    <a:pt x="1119" y="685"/>
                  </a:cubicBezTo>
                  <a:cubicBezTo>
                    <a:pt x="724" y="1080"/>
                    <a:pt x="390" y="1567"/>
                    <a:pt x="25" y="2022"/>
                  </a:cubicBezTo>
                  <a:cubicBezTo>
                    <a:pt x="0" y="2047"/>
                    <a:pt x="36" y="2092"/>
                    <a:pt x="66" y="2092"/>
                  </a:cubicBezTo>
                  <a:cubicBezTo>
                    <a:pt x="73" y="2092"/>
                    <a:pt x="80" y="2089"/>
                    <a:pt x="86" y="2083"/>
                  </a:cubicBezTo>
                  <a:cubicBezTo>
                    <a:pt x="481" y="1658"/>
                    <a:pt x="876" y="1232"/>
                    <a:pt x="1241" y="807"/>
                  </a:cubicBezTo>
                  <a:cubicBezTo>
                    <a:pt x="1423" y="594"/>
                    <a:pt x="1575" y="320"/>
                    <a:pt x="1818" y="138"/>
                  </a:cubicBezTo>
                  <a:cubicBezTo>
                    <a:pt x="1885" y="94"/>
                    <a:pt x="1806" y="1"/>
                    <a:pt x="173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1139;p50">
            <a:extLst>
              <a:ext uri="{FF2B5EF4-FFF2-40B4-BE49-F238E27FC236}">
                <a16:creationId xmlns:a16="http://schemas.microsoft.com/office/drawing/2014/main" id="{E49EA59A-37D5-E54F-8F3F-CE367193C198}"/>
              </a:ext>
            </a:extLst>
          </p:cNvPr>
          <p:cNvGrpSpPr/>
          <p:nvPr/>
        </p:nvGrpSpPr>
        <p:grpSpPr>
          <a:xfrm rot="3023156">
            <a:off x="6050757" y="2908447"/>
            <a:ext cx="1674732" cy="2202226"/>
            <a:chOff x="6414475" y="2335775"/>
            <a:chExt cx="958950" cy="1331075"/>
          </a:xfrm>
        </p:grpSpPr>
        <p:sp>
          <p:nvSpPr>
            <p:cNvPr id="66" name="Google Shape;1140;p50">
              <a:extLst>
                <a:ext uri="{FF2B5EF4-FFF2-40B4-BE49-F238E27FC236}">
                  <a16:creationId xmlns:a16="http://schemas.microsoft.com/office/drawing/2014/main" id="{EE8D3FD3-03BA-BF46-813F-59584CB2E769}"/>
                </a:ext>
              </a:extLst>
            </p:cNvPr>
            <p:cNvSpPr/>
            <p:nvPr/>
          </p:nvSpPr>
          <p:spPr>
            <a:xfrm>
              <a:off x="6690702" y="2728522"/>
              <a:ext cx="381465" cy="355023"/>
            </a:xfrm>
            <a:custGeom>
              <a:avLst/>
              <a:gdLst/>
              <a:ahLst/>
              <a:cxnLst/>
              <a:rect l="l" t="t" r="r" b="b"/>
              <a:pathLst>
                <a:path w="2164" h="2014" extrusionOk="0">
                  <a:moveTo>
                    <a:pt x="2164" y="1"/>
                  </a:moveTo>
                  <a:lnTo>
                    <a:pt x="109" y="677"/>
                  </a:lnTo>
                  <a:lnTo>
                    <a:pt x="0" y="1868"/>
                  </a:lnTo>
                  <a:lnTo>
                    <a:pt x="635" y="2006"/>
                  </a:lnTo>
                  <a:cubicBezTo>
                    <a:pt x="678" y="2011"/>
                    <a:pt x="721" y="2014"/>
                    <a:pt x="764" y="2014"/>
                  </a:cubicBezTo>
                  <a:cubicBezTo>
                    <a:pt x="1540" y="2014"/>
                    <a:pt x="2164" y="1120"/>
                    <a:pt x="2164" y="1120"/>
                  </a:cubicBezTo>
                  <a:lnTo>
                    <a:pt x="21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41;p50">
              <a:extLst>
                <a:ext uri="{FF2B5EF4-FFF2-40B4-BE49-F238E27FC236}">
                  <a16:creationId xmlns:a16="http://schemas.microsoft.com/office/drawing/2014/main" id="{616ADA3C-8EED-2A44-A891-6077B0B5409B}"/>
                </a:ext>
              </a:extLst>
            </p:cNvPr>
            <p:cNvSpPr/>
            <p:nvPr/>
          </p:nvSpPr>
          <p:spPr>
            <a:xfrm>
              <a:off x="6690702" y="3001048"/>
              <a:ext cx="390278" cy="369478"/>
            </a:xfrm>
            <a:custGeom>
              <a:avLst/>
              <a:gdLst/>
              <a:ahLst/>
              <a:cxnLst/>
              <a:rect l="l" t="t" r="r" b="b"/>
              <a:pathLst>
                <a:path w="2214" h="2096" extrusionOk="0">
                  <a:moveTo>
                    <a:pt x="2164" y="0"/>
                  </a:moveTo>
                  <a:lnTo>
                    <a:pt x="0" y="597"/>
                  </a:lnTo>
                  <a:lnTo>
                    <a:pt x="389" y="1980"/>
                  </a:lnTo>
                  <a:lnTo>
                    <a:pt x="639" y="2089"/>
                  </a:lnTo>
                  <a:cubicBezTo>
                    <a:pt x="675" y="2093"/>
                    <a:pt x="711" y="2095"/>
                    <a:pt x="747" y="2095"/>
                  </a:cubicBezTo>
                  <a:cubicBezTo>
                    <a:pt x="1541" y="2095"/>
                    <a:pt x="2214" y="986"/>
                    <a:pt x="2214" y="986"/>
                  </a:cubicBezTo>
                  <a:lnTo>
                    <a:pt x="21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42;p50">
              <a:extLst>
                <a:ext uri="{FF2B5EF4-FFF2-40B4-BE49-F238E27FC236}">
                  <a16:creationId xmlns:a16="http://schemas.microsoft.com/office/drawing/2014/main" id="{09B9120D-C716-C64E-8E6C-E053E5383199}"/>
                </a:ext>
              </a:extLst>
            </p:cNvPr>
            <p:cNvSpPr/>
            <p:nvPr/>
          </p:nvSpPr>
          <p:spPr>
            <a:xfrm>
              <a:off x="6812862" y="2335775"/>
              <a:ext cx="165877" cy="89373"/>
            </a:xfrm>
            <a:custGeom>
              <a:avLst/>
              <a:gdLst/>
              <a:ahLst/>
              <a:cxnLst/>
              <a:rect l="l" t="t" r="r" b="b"/>
              <a:pathLst>
                <a:path w="941" h="507" extrusionOk="0">
                  <a:moveTo>
                    <a:pt x="474" y="0"/>
                  </a:moveTo>
                  <a:cubicBezTo>
                    <a:pt x="288" y="0"/>
                    <a:pt x="116" y="252"/>
                    <a:pt x="1" y="478"/>
                  </a:cubicBezTo>
                  <a:cubicBezTo>
                    <a:pt x="115" y="497"/>
                    <a:pt x="231" y="506"/>
                    <a:pt x="348" y="506"/>
                  </a:cubicBezTo>
                  <a:cubicBezTo>
                    <a:pt x="546" y="506"/>
                    <a:pt x="746" y="479"/>
                    <a:pt x="940" y="424"/>
                  </a:cubicBezTo>
                  <a:cubicBezTo>
                    <a:pt x="832" y="236"/>
                    <a:pt x="686" y="48"/>
                    <a:pt x="523" y="6"/>
                  </a:cubicBezTo>
                  <a:cubicBezTo>
                    <a:pt x="506" y="2"/>
                    <a:pt x="490" y="0"/>
                    <a:pt x="474" y="0"/>
                  </a:cubicBez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43;p50">
              <a:extLst>
                <a:ext uri="{FF2B5EF4-FFF2-40B4-BE49-F238E27FC236}">
                  <a16:creationId xmlns:a16="http://schemas.microsoft.com/office/drawing/2014/main" id="{32860590-D603-0042-9839-8B1E0FF3A11A}"/>
                </a:ext>
              </a:extLst>
            </p:cNvPr>
            <p:cNvSpPr/>
            <p:nvPr/>
          </p:nvSpPr>
          <p:spPr>
            <a:xfrm>
              <a:off x="6785539" y="2411222"/>
              <a:ext cx="229337" cy="183505"/>
            </a:xfrm>
            <a:custGeom>
              <a:avLst/>
              <a:gdLst/>
              <a:ahLst/>
              <a:cxnLst/>
              <a:rect l="l" t="t" r="r" b="b"/>
              <a:pathLst>
                <a:path w="1301" h="1041" extrusionOk="0">
                  <a:moveTo>
                    <a:pt x="1095" y="0"/>
                  </a:moveTo>
                  <a:cubicBezTo>
                    <a:pt x="907" y="54"/>
                    <a:pt x="712" y="82"/>
                    <a:pt x="517" y="82"/>
                  </a:cubicBezTo>
                  <a:cubicBezTo>
                    <a:pt x="396" y="82"/>
                    <a:pt x="275" y="71"/>
                    <a:pt x="156" y="50"/>
                  </a:cubicBezTo>
                  <a:cubicBezTo>
                    <a:pt x="97" y="167"/>
                    <a:pt x="43" y="288"/>
                    <a:pt x="1" y="410"/>
                  </a:cubicBezTo>
                  <a:lnTo>
                    <a:pt x="302" y="1040"/>
                  </a:lnTo>
                  <a:lnTo>
                    <a:pt x="1158" y="852"/>
                  </a:lnTo>
                  <a:lnTo>
                    <a:pt x="1300" y="451"/>
                  </a:lnTo>
                  <a:cubicBezTo>
                    <a:pt x="1246" y="293"/>
                    <a:pt x="1175" y="142"/>
                    <a:pt x="1095" y="0"/>
                  </a:cubicBezTo>
                  <a:close/>
                </a:path>
              </a:pathLst>
            </a:custGeom>
            <a:solidFill>
              <a:srgbClr val="FB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44;p50">
              <a:extLst>
                <a:ext uri="{FF2B5EF4-FFF2-40B4-BE49-F238E27FC236}">
                  <a16:creationId xmlns:a16="http://schemas.microsoft.com/office/drawing/2014/main" id="{3187876A-B1C9-6143-B63A-22F39FDA289C}"/>
                </a:ext>
              </a:extLst>
            </p:cNvPr>
            <p:cNvSpPr/>
            <p:nvPr/>
          </p:nvSpPr>
          <p:spPr>
            <a:xfrm>
              <a:off x="6786421" y="3547334"/>
              <a:ext cx="216645" cy="119516"/>
            </a:xfrm>
            <a:custGeom>
              <a:avLst/>
              <a:gdLst/>
              <a:ahLst/>
              <a:cxnLst/>
              <a:rect l="l" t="t" r="r" b="b"/>
              <a:pathLst>
                <a:path w="1229" h="678" extrusionOk="0">
                  <a:moveTo>
                    <a:pt x="823" y="0"/>
                  </a:moveTo>
                  <a:cubicBezTo>
                    <a:pt x="531" y="163"/>
                    <a:pt x="251" y="360"/>
                    <a:pt x="0" y="585"/>
                  </a:cubicBezTo>
                  <a:cubicBezTo>
                    <a:pt x="29" y="606"/>
                    <a:pt x="67" y="627"/>
                    <a:pt x="109" y="639"/>
                  </a:cubicBezTo>
                  <a:cubicBezTo>
                    <a:pt x="180" y="667"/>
                    <a:pt x="312" y="677"/>
                    <a:pt x="464" y="677"/>
                  </a:cubicBezTo>
                  <a:cubicBezTo>
                    <a:pt x="615" y="677"/>
                    <a:pt x="785" y="667"/>
                    <a:pt x="932" y="652"/>
                  </a:cubicBezTo>
                  <a:cubicBezTo>
                    <a:pt x="1228" y="619"/>
                    <a:pt x="1174" y="385"/>
                    <a:pt x="1174" y="385"/>
                  </a:cubicBezTo>
                  <a:lnTo>
                    <a:pt x="1145" y="9"/>
                  </a:lnTo>
                  <a:lnTo>
                    <a:pt x="823" y="0"/>
                  </a:lnTo>
                  <a:close/>
                </a:path>
              </a:pathLst>
            </a:custGeom>
            <a:solidFill>
              <a:srgbClr val="F17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45;p50">
              <a:extLst>
                <a:ext uri="{FF2B5EF4-FFF2-40B4-BE49-F238E27FC236}">
                  <a16:creationId xmlns:a16="http://schemas.microsoft.com/office/drawing/2014/main" id="{8AD74FC7-A3D1-2341-AD04-5F1A21650672}"/>
                </a:ext>
              </a:extLst>
            </p:cNvPr>
            <p:cNvSpPr/>
            <p:nvPr/>
          </p:nvSpPr>
          <p:spPr>
            <a:xfrm>
              <a:off x="6762799" y="3541340"/>
              <a:ext cx="169579" cy="109292"/>
            </a:xfrm>
            <a:custGeom>
              <a:avLst/>
              <a:gdLst/>
              <a:ahLst/>
              <a:cxnLst/>
              <a:rect l="l" t="t" r="r" b="b"/>
              <a:pathLst>
                <a:path w="962" h="620" extrusionOk="0">
                  <a:moveTo>
                    <a:pt x="1" y="1"/>
                  </a:moveTo>
                  <a:cubicBezTo>
                    <a:pt x="1" y="1"/>
                    <a:pt x="9" y="231"/>
                    <a:pt x="17" y="381"/>
                  </a:cubicBezTo>
                  <a:cubicBezTo>
                    <a:pt x="17" y="473"/>
                    <a:pt x="59" y="561"/>
                    <a:pt x="134" y="619"/>
                  </a:cubicBezTo>
                  <a:cubicBezTo>
                    <a:pt x="385" y="394"/>
                    <a:pt x="665" y="197"/>
                    <a:pt x="961" y="34"/>
                  </a:cubicBezTo>
                  <a:lnTo>
                    <a:pt x="1" y="1"/>
                  </a:ln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46;p50">
              <a:extLst>
                <a:ext uri="{FF2B5EF4-FFF2-40B4-BE49-F238E27FC236}">
                  <a16:creationId xmlns:a16="http://schemas.microsoft.com/office/drawing/2014/main" id="{2AD21847-090D-444D-9750-38A0E4EB80A9}"/>
                </a:ext>
              </a:extLst>
            </p:cNvPr>
            <p:cNvSpPr/>
            <p:nvPr/>
          </p:nvSpPr>
          <p:spPr>
            <a:xfrm>
              <a:off x="6748345" y="3472768"/>
              <a:ext cx="263535" cy="77738"/>
            </a:xfrm>
            <a:custGeom>
              <a:avLst/>
              <a:gdLst/>
              <a:ahLst/>
              <a:cxnLst/>
              <a:rect l="l" t="t" r="r" b="b"/>
              <a:pathLst>
                <a:path w="1495" h="441" extrusionOk="0">
                  <a:moveTo>
                    <a:pt x="130" y="1"/>
                  </a:moveTo>
                  <a:cubicBezTo>
                    <a:pt x="27" y="1"/>
                    <a:pt x="1" y="353"/>
                    <a:pt x="83" y="390"/>
                  </a:cubicBezTo>
                  <a:cubicBezTo>
                    <a:pt x="171" y="429"/>
                    <a:pt x="595" y="441"/>
                    <a:pt x="932" y="441"/>
                  </a:cubicBezTo>
                  <a:cubicBezTo>
                    <a:pt x="1135" y="441"/>
                    <a:pt x="1306" y="436"/>
                    <a:pt x="1357" y="432"/>
                  </a:cubicBezTo>
                  <a:cubicBezTo>
                    <a:pt x="1494" y="423"/>
                    <a:pt x="1461" y="340"/>
                    <a:pt x="1461" y="206"/>
                  </a:cubicBezTo>
                  <a:cubicBezTo>
                    <a:pt x="1465" y="77"/>
                    <a:pt x="1327" y="60"/>
                    <a:pt x="1327" y="60"/>
                  </a:cubicBezTo>
                  <a:cubicBezTo>
                    <a:pt x="1218" y="67"/>
                    <a:pt x="1108" y="70"/>
                    <a:pt x="998" y="70"/>
                  </a:cubicBezTo>
                  <a:cubicBezTo>
                    <a:pt x="710" y="70"/>
                    <a:pt x="421" y="47"/>
                    <a:pt x="137" y="1"/>
                  </a:cubicBezTo>
                  <a:cubicBezTo>
                    <a:pt x="134" y="1"/>
                    <a:pt x="132" y="1"/>
                    <a:pt x="130" y="1"/>
                  </a:cubicBezTo>
                  <a:close/>
                </a:path>
              </a:pathLst>
            </a:custGeom>
            <a:solidFill>
              <a:srgbClr val="FB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47;p50">
              <a:extLst>
                <a:ext uri="{FF2B5EF4-FFF2-40B4-BE49-F238E27FC236}">
                  <a16:creationId xmlns:a16="http://schemas.microsoft.com/office/drawing/2014/main" id="{8A86B70B-FB14-BD49-9B6A-541B733BF573}"/>
                </a:ext>
              </a:extLst>
            </p:cNvPr>
            <p:cNvSpPr/>
            <p:nvPr/>
          </p:nvSpPr>
          <p:spPr>
            <a:xfrm>
              <a:off x="6772318" y="2481909"/>
              <a:ext cx="56938" cy="999317"/>
            </a:xfrm>
            <a:custGeom>
              <a:avLst/>
              <a:gdLst/>
              <a:ahLst/>
              <a:cxnLst/>
              <a:rect l="l" t="t" r="r" b="b"/>
              <a:pathLst>
                <a:path w="323" h="5669" extrusionOk="0">
                  <a:moveTo>
                    <a:pt x="91" y="1"/>
                  </a:moveTo>
                  <a:cubicBezTo>
                    <a:pt x="79" y="1"/>
                    <a:pt x="72" y="9"/>
                    <a:pt x="72" y="9"/>
                  </a:cubicBezTo>
                  <a:lnTo>
                    <a:pt x="1" y="5622"/>
                  </a:lnTo>
                  <a:cubicBezTo>
                    <a:pt x="84" y="5648"/>
                    <a:pt x="172" y="5660"/>
                    <a:pt x="260" y="5668"/>
                  </a:cubicBezTo>
                  <a:lnTo>
                    <a:pt x="322" y="322"/>
                  </a:lnTo>
                  <a:cubicBezTo>
                    <a:pt x="214" y="314"/>
                    <a:pt x="185" y="113"/>
                    <a:pt x="143" y="46"/>
                  </a:cubicBezTo>
                  <a:cubicBezTo>
                    <a:pt x="121" y="10"/>
                    <a:pt x="103" y="1"/>
                    <a:pt x="91"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48;p50">
              <a:extLst>
                <a:ext uri="{FF2B5EF4-FFF2-40B4-BE49-F238E27FC236}">
                  <a16:creationId xmlns:a16="http://schemas.microsoft.com/office/drawing/2014/main" id="{7670D394-4FD8-2C47-B697-7917BA0EA2CC}"/>
                </a:ext>
              </a:extLst>
            </p:cNvPr>
            <p:cNvSpPr/>
            <p:nvPr/>
          </p:nvSpPr>
          <p:spPr>
            <a:xfrm>
              <a:off x="6944013" y="2485082"/>
              <a:ext cx="70864" cy="999846"/>
            </a:xfrm>
            <a:custGeom>
              <a:avLst/>
              <a:gdLst/>
              <a:ahLst/>
              <a:cxnLst/>
              <a:rect l="l" t="t" r="r" b="b"/>
              <a:pathLst>
                <a:path w="402" h="5672" extrusionOk="0">
                  <a:moveTo>
                    <a:pt x="351" y="1"/>
                  </a:moveTo>
                  <a:cubicBezTo>
                    <a:pt x="338" y="1"/>
                    <a:pt x="321" y="4"/>
                    <a:pt x="301" y="11"/>
                  </a:cubicBezTo>
                  <a:cubicBezTo>
                    <a:pt x="217" y="45"/>
                    <a:pt x="167" y="266"/>
                    <a:pt x="63" y="283"/>
                  </a:cubicBezTo>
                  <a:lnTo>
                    <a:pt x="0" y="5671"/>
                  </a:lnTo>
                  <a:cubicBezTo>
                    <a:pt x="130" y="5667"/>
                    <a:pt x="217" y="5663"/>
                    <a:pt x="217" y="5663"/>
                  </a:cubicBezTo>
                  <a:lnTo>
                    <a:pt x="401" y="32"/>
                  </a:lnTo>
                  <a:cubicBezTo>
                    <a:pt x="401" y="32"/>
                    <a:pt x="394" y="1"/>
                    <a:pt x="351"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49;p50">
              <a:extLst>
                <a:ext uri="{FF2B5EF4-FFF2-40B4-BE49-F238E27FC236}">
                  <a16:creationId xmlns:a16="http://schemas.microsoft.com/office/drawing/2014/main" id="{D83484A4-99EA-1B4A-B253-D0603A6751C2}"/>
                </a:ext>
              </a:extLst>
            </p:cNvPr>
            <p:cNvSpPr/>
            <p:nvPr/>
          </p:nvSpPr>
          <p:spPr>
            <a:xfrm>
              <a:off x="6820360" y="2506695"/>
              <a:ext cx="137144" cy="1003548"/>
            </a:xfrm>
            <a:custGeom>
              <a:avLst/>
              <a:gdLst/>
              <a:ahLst/>
              <a:cxnLst/>
              <a:rect l="l" t="t" r="r" b="b"/>
              <a:pathLst>
                <a:path w="778" h="5693" extrusionOk="0">
                  <a:moveTo>
                    <a:pt x="391" y="0"/>
                  </a:moveTo>
                  <a:cubicBezTo>
                    <a:pt x="245" y="0"/>
                    <a:pt x="84" y="322"/>
                    <a:pt x="84" y="322"/>
                  </a:cubicBezTo>
                  <a:lnTo>
                    <a:pt x="63" y="322"/>
                  </a:lnTo>
                  <a:lnTo>
                    <a:pt x="1" y="5668"/>
                  </a:lnTo>
                  <a:cubicBezTo>
                    <a:pt x="177" y="5684"/>
                    <a:pt x="354" y="5693"/>
                    <a:pt x="531" y="5693"/>
                  </a:cubicBezTo>
                  <a:cubicBezTo>
                    <a:pt x="592" y="5693"/>
                    <a:pt x="654" y="5691"/>
                    <a:pt x="715" y="5689"/>
                  </a:cubicBezTo>
                  <a:lnTo>
                    <a:pt x="778" y="301"/>
                  </a:lnTo>
                  <a:lnTo>
                    <a:pt x="753" y="301"/>
                  </a:lnTo>
                  <a:cubicBezTo>
                    <a:pt x="627" y="276"/>
                    <a:pt x="544" y="4"/>
                    <a:pt x="393" y="0"/>
                  </a:cubicBezTo>
                  <a:cubicBezTo>
                    <a:pt x="392" y="0"/>
                    <a:pt x="392" y="0"/>
                    <a:pt x="391"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50;p50">
              <a:extLst>
                <a:ext uri="{FF2B5EF4-FFF2-40B4-BE49-F238E27FC236}">
                  <a16:creationId xmlns:a16="http://schemas.microsoft.com/office/drawing/2014/main" id="{F9A20ACB-55BB-2347-920F-0636EED796A5}"/>
                </a:ext>
              </a:extLst>
            </p:cNvPr>
            <p:cNvSpPr/>
            <p:nvPr/>
          </p:nvSpPr>
          <p:spPr>
            <a:xfrm>
              <a:off x="6588285" y="2556299"/>
              <a:ext cx="496397" cy="344623"/>
            </a:xfrm>
            <a:custGeom>
              <a:avLst/>
              <a:gdLst/>
              <a:ahLst/>
              <a:cxnLst/>
              <a:rect l="l" t="t" r="r" b="b"/>
              <a:pathLst>
                <a:path w="2816" h="1955" extrusionOk="0">
                  <a:moveTo>
                    <a:pt x="602" y="0"/>
                  </a:moveTo>
                  <a:lnTo>
                    <a:pt x="602" y="0"/>
                  </a:lnTo>
                  <a:cubicBezTo>
                    <a:pt x="602" y="0"/>
                    <a:pt x="594" y="472"/>
                    <a:pt x="631" y="618"/>
                  </a:cubicBezTo>
                  <a:lnTo>
                    <a:pt x="1" y="748"/>
                  </a:lnTo>
                  <a:cubicBezTo>
                    <a:pt x="1" y="748"/>
                    <a:pt x="661" y="1612"/>
                    <a:pt x="1809" y="1955"/>
                  </a:cubicBezTo>
                  <a:cubicBezTo>
                    <a:pt x="2239" y="1830"/>
                    <a:pt x="2603" y="1533"/>
                    <a:pt x="2816" y="1136"/>
                  </a:cubicBezTo>
                  <a:cubicBezTo>
                    <a:pt x="2795" y="1082"/>
                    <a:pt x="2770" y="1028"/>
                    <a:pt x="2745" y="978"/>
                  </a:cubicBezTo>
                  <a:cubicBezTo>
                    <a:pt x="2745" y="978"/>
                    <a:pt x="1291" y="677"/>
                    <a:pt x="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51;p50">
              <a:extLst>
                <a:ext uri="{FF2B5EF4-FFF2-40B4-BE49-F238E27FC236}">
                  <a16:creationId xmlns:a16="http://schemas.microsoft.com/office/drawing/2014/main" id="{3669CB03-3242-E944-936F-AE91A40A8E62}"/>
                </a:ext>
              </a:extLst>
            </p:cNvPr>
            <p:cNvSpPr/>
            <p:nvPr/>
          </p:nvSpPr>
          <p:spPr>
            <a:xfrm>
              <a:off x="6906466" y="2756551"/>
              <a:ext cx="217350" cy="169403"/>
            </a:xfrm>
            <a:custGeom>
              <a:avLst/>
              <a:gdLst/>
              <a:ahLst/>
              <a:cxnLst/>
              <a:rect l="l" t="t" r="r" b="b"/>
              <a:pathLst>
                <a:path w="1233" h="961" extrusionOk="0">
                  <a:moveTo>
                    <a:pt x="1011" y="0"/>
                  </a:moveTo>
                  <a:cubicBezTo>
                    <a:pt x="798" y="397"/>
                    <a:pt x="434" y="694"/>
                    <a:pt x="0" y="819"/>
                  </a:cubicBezTo>
                  <a:cubicBezTo>
                    <a:pt x="305" y="911"/>
                    <a:pt x="622" y="961"/>
                    <a:pt x="940" y="961"/>
                  </a:cubicBezTo>
                  <a:cubicBezTo>
                    <a:pt x="940" y="961"/>
                    <a:pt x="1232" y="564"/>
                    <a:pt x="1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52;p50">
              <a:extLst>
                <a:ext uri="{FF2B5EF4-FFF2-40B4-BE49-F238E27FC236}">
                  <a16:creationId xmlns:a16="http://schemas.microsoft.com/office/drawing/2014/main" id="{62DD0766-6E81-254A-8DFD-E509430B8108}"/>
                </a:ext>
              </a:extLst>
            </p:cNvPr>
            <p:cNvSpPr/>
            <p:nvPr/>
          </p:nvSpPr>
          <p:spPr>
            <a:xfrm>
              <a:off x="6650158" y="3106286"/>
              <a:ext cx="491285" cy="310072"/>
            </a:xfrm>
            <a:custGeom>
              <a:avLst/>
              <a:gdLst/>
              <a:ahLst/>
              <a:cxnLst/>
              <a:rect l="l" t="t" r="r" b="b"/>
              <a:pathLst>
                <a:path w="2787" h="1759" extrusionOk="0">
                  <a:moveTo>
                    <a:pt x="230" y="0"/>
                  </a:moveTo>
                  <a:cubicBezTo>
                    <a:pt x="155" y="134"/>
                    <a:pt x="0" y="1028"/>
                    <a:pt x="230" y="1258"/>
                  </a:cubicBezTo>
                  <a:cubicBezTo>
                    <a:pt x="485" y="1512"/>
                    <a:pt x="924" y="1667"/>
                    <a:pt x="1379" y="1759"/>
                  </a:cubicBezTo>
                  <a:cubicBezTo>
                    <a:pt x="1909" y="1579"/>
                    <a:pt x="2415" y="1266"/>
                    <a:pt x="2786" y="840"/>
                  </a:cubicBezTo>
                  <a:cubicBezTo>
                    <a:pt x="1421" y="652"/>
                    <a:pt x="230" y="0"/>
                    <a:pt x="2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153;p50">
              <a:extLst>
                <a:ext uri="{FF2B5EF4-FFF2-40B4-BE49-F238E27FC236}">
                  <a16:creationId xmlns:a16="http://schemas.microsoft.com/office/drawing/2014/main" id="{588255E1-9E03-C848-A406-07E4D0F6F84D}"/>
                </a:ext>
              </a:extLst>
            </p:cNvPr>
            <p:cNvSpPr/>
            <p:nvPr/>
          </p:nvSpPr>
          <p:spPr>
            <a:xfrm>
              <a:off x="6892364" y="3254183"/>
              <a:ext cx="324174" cy="188088"/>
            </a:xfrm>
            <a:custGeom>
              <a:avLst/>
              <a:gdLst/>
              <a:ahLst/>
              <a:cxnLst/>
              <a:rect l="l" t="t" r="r" b="b"/>
              <a:pathLst>
                <a:path w="1839" h="1067" extrusionOk="0">
                  <a:moveTo>
                    <a:pt x="1412" y="1"/>
                  </a:moveTo>
                  <a:cubicBezTo>
                    <a:pt x="1041" y="427"/>
                    <a:pt x="535" y="740"/>
                    <a:pt x="1" y="920"/>
                  </a:cubicBezTo>
                  <a:cubicBezTo>
                    <a:pt x="505" y="1017"/>
                    <a:pt x="1020" y="1067"/>
                    <a:pt x="1532" y="1067"/>
                  </a:cubicBezTo>
                  <a:cubicBezTo>
                    <a:pt x="1572" y="1067"/>
                    <a:pt x="1611" y="1067"/>
                    <a:pt x="1651" y="1066"/>
                  </a:cubicBezTo>
                  <a:lnTo>
                    <a:pt x="1279" y="527"/>
                  </a:lnTo>
                  <a:cubicBezTo>
                    <a:pt x="1425" y="456"/>
                    <a:pt x="1839" y="43"/>
                    <a:pt x="1839" y="43"/>
                  </a:cubicBezTo>
                  <a:cubicBezTo>
                    <a:pt x="1697" y="34"/>
                    <a:pt x="1555" y="22"/>
                    <a:pt x="14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54;p50">
              <a:extLst>
                <a:ext uri="{FF2B5EF4-FFF2-40B4-BE49-F238E27FC236}">
                  <a16:creationId xmlns:a16="http://schemas.microsoft.com/office/drawing/2014/main" id="{A701BB83-4A31-FF46-9275-9D8226A34D29}"/>
                </a:ext>
              </a:extLst>
            </p:cNvPr>
            <p:cNvSpPr/>
            <p:nvPr/>
          </p:nvSpPr>
          <p:spPr>
            <a:xfrm>
              <a:off x="6941721" y="3004574"/>
              <a:ext cx="176983" cy="176806"/>
            </a:xfrm>
            <a:custGeom>
              <a:avLst/>
              <a:gdLst/>
              <a:ahLst/>
              <a:cxnLst/>
              <a:rect l="l" t="t" r="r" b="b"/>
              <a:pathLst>
                <a:path w="1004" h="1003" extrusionOk="0">
                  <a:moveTo>
                    <a:pt x="828" y="1"/>
                  </a:moveTo>
                  <a:lnTo>
                    <a:pt x="828" y="1"/>
                  </a:lnTo>
                  <a:cubicBezTo>
                    <a:pt x="669" y="385"/>
                    <a:pt x="376" y="698"/>
                    <a:pt x="1" y="882"/>
                  </a:cubicBezTo>
                  <a:cubicBezTo>
                    <a:pt x="275" y="957"/>
                    <a:pt x="515" y="1003"/>
                    <a:pt x="657" y="1003"/>
                  </a:cubicBezTo>
                  <a:cubicBezTo>
                    <a:pt x="729" y="1003"/>
                    <a:pt x="776" y="991"/>
                    <a:pt x="790" y="966"/>
                  </a:cubicBezTo>
                  <a:cubicBezTo>
                    <a:pt x="1003" y="607"/>
                    <a:pt x="869" y="101"/>
                    <a:pt x="8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55;p50">
              <a:extLst>
                <a:ext uri="{FF2B5EF4-FFF2-40B4-BE49-F238E27FC236}">
                  <a16:creationId xmlns:a16="http://schemas.microsoft.com/office/drawing/2014/main" id="{14F34D67-463C-D843-82F4-99B448A4D8D1}"/>
                </a:ext>
              </a:extLst>
            </p:cNvPr>
            <p:cNvSpPr/>
            <p:nvPr/>
          </p:nvSpPr>
          <p:spPr>
            <a:xfrm>
              <a:off x="6666376" y="2847863"/>
              <a:ext cx="421303" cy="312364"/>
            </a:xfrm>
            <a:custGeom>
              <a:avLst/>
              <a:gdLst/>
              <a:ahLst/>
              <a:cxnLst/>
              <a:rect l="l" t="t" r="r" b="b"/>
              <a:pathLst>
                <a:path w="2390" h="1772" extrusionOk="0">
                  <a:moveTo>
                    <a:pt x="247" y="0"/>
                  </a:moveTo>
                  <a:cubicBezTo>
                    <a:pt x="88" y="117"/>
                    <a:pt x="0" y="827"/>
                    <a:pt x="138" y="1191"/>
                  </a:cubicBezTo>
                  <a:cubicBezTo>
                    <a:pt x="481" y="1420"/>
                    <a:pt x="1078" y="1642"/>
                    <a:pt x="1563" y="1771"/>
                  </a:cubicBezTo>
                  <a:cubicBezTo>
                    <a:pt x="1938" y="1587"/>
                    <a:pt x="2231" y="1274"/>
                    <a:pt x="2390" y="890"/>
                  </a:cubicBezTo>
                  <a:cubicBezTo>
                    <a:pt x="2390" y="882"/>
                    <a:pt x="2385" y="877"/>
                    <a:pt x="2381" y="873"/>
                  </a:cubicBezTo>
                  <a:cubicBezTo>
                    <a:pt x="2323" y="781"/>
                    <a:pt x="2076" y="740"/>
                    <a:pt x="2076" y="740"/>
                  </a:cubicBezTo>
                  <a:cubicBezTo>
                    <a:pt x="1028" y="627"/>
                    <a:pt x="247" y="0"/>
                    <a:pt x="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156;p50">
              <a:extLst>
                <a:ext uri="{FF2B5EF4-FFF2-40B4-BE49-F238E27FC236}">
                  <a16:creationId xmlns:a16="http://schemas.microsoft.com/office/drawing/2014/main" id="{F48D06FA-A73A-C449-A52F-8F30CD8D34BA}"/>
                </a:ext>
              </a:extLst>
            </p:cNvPr>
            <p:cNvSpPr/>
            <p:nvPr/>
          </p:nvSpPr>
          <p:spPr>
            <a:xfrm>
              <a:off x="6505082" y="3008275"/>
              <a:ext cx="119516" cy="118811"/>
            </a:xfrm>
            <a:custGeom>
              <a:avLst/>
              <a:gdLst/>
              <a:ahLst/>
              <a:cxnLst/>
              <a:rect l="l" t="t" r="r" b="b"/>
              <a:pathLst>
                <a:path w="678" h="674" extrusionOk="0">
                  <a:moveTo>
                    <a:pt x="631" y="1"/>
                  </a:moveTo>
                  <a:lnTo>
                    <a:pt x="326" y="147"/>
                  </a:lnTo>
                  <a:lnTo>
                    <a:pt x="1" y="43"/>
                  </a:lnTo>
                  <a:lnTo>
                    <a:pt x="151" y="347"/>
                  </a:lnTo>
                  <a:lnTo>
                    <a:pt x="46" y="673"/>
                  </a:lnTo>
                  <a:lnTo>
                    <a:pt x="351" y="523"/>
                  </a:lnTo>
                  <a:lnTo>
                    <a:pt x="677" y="627"/>
                  </a:lnTo>
                  <a:lnTo>
                    <a:pt x="677" y="627"/>
                  </a:lnTo>
                  <a:lnTo>
                    <a:pt x="527" y="327"/>
                  </a:lnTo>
                  <a:lnTo>
                    <a:pt x="6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157;p50">
              <a:extLst>
                <a:ext uri="{FF2B5EF4-FFF2-40B4-BE49-F238E27FC236}">
                  <a16:creationId xmlns:a16="http://schemas.microsoft.com/office/drawing/2014/main" id="{1AFD2FBE-D942-F841-999A-BB5C299C4CCF}"/>
                </a:ext>
              </a:extLst>
            </p:cNvPr>
            <p:cNvSpPr/>
            <p:nvPr/>
          </p:nvSpPr>
          <p:spPr>
            <a:xfrm>
              <a:off x="7106717" y="2782287"/>
              <a:ext cx="156887" cy="157063"/>
            </a:xfrm>
            <a:custGeom>
              <a:avLst/>
              <a:gdLst/>
              <a:ahLst/>
              <a:cxnLst/>
              <a:rect l="l" t="t" r="r" b="b"/>
              <a:pathLst>
                <a:path w="890" h="891" extrusionOk="0">
                  <a:moveTo>
                    <a:pt x="485" y="0"/>
                  </a:moveTo>
                  <a:lnTo>
                    <a:pt x="326" y="301"/>
                  </a:lnTo>
                  <a:lnTo>
                    <a:pt x="0" y="406"/>
                  </a:lnTo>
                  <a:lnTo>
                    <a:pt x="297" y="564"/>
                  </a:lnTo>
                  <a:lnTo>
                    <a:pt x="401" y="890"/>
                  </a:lnTo>
                  <a:lnTo>
                    <a:pt x="564" y="594"/>
                  </a:lnTo>
                  <a:lnTo>
                    <a:pt x="890" y="489"/>
                  </a:lnTo>
                  <a:lnTo>
                    <a:pt x="589" y="326"/>
                  </a:lnTo>
                  <a:lnTo>
                    <a:pt x="4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158;p50">
              <a:extLst>
                <a:ext uri="{FF2B5EF4-FFF2-40B4-BE49-F238E27FC236}">
                  <a16:creationId xmlns:a16="http://schemas.microsoft.com/office/drawing/2014/main" id="{7A1DBAA0-10D8-8044-A696-5DB81A954EEC}"/>
                </a:ext>
              </a:extLst>
            </p:cNvPr>
            <p:cNvSpPr/>
            <p:nvPr/>
          </p:nvSpPr>
          <p:spPr>
            <a:xfrm>
              <a:off x="7149376" y="2983244"/>
              <a:ext cx="173281" cy="170989"/>
            </a:xfrm>
            <a:custGeom>
              <a:avLst/>
              <a:gdLst/>
              <a:ahLst/>
              <a:cxnLst/>
              <a:rect l="l" t="t" r="r" b="b"/>
              <a:pathLst>
                <a:path w="983" h="970" extrusionOk="0">
                  <a:moveTo>
                    <a:pt x="297" y="327"/>
                  </a:moveTo>
                  <a:cubicBezTo>
                    <a:pt x="297" y="327"/>
                    <a:pt x="318" y="9"/>
                    <a:pt x="393" y="5"/>
                  </a:cubicBezTo>
                  <a:cubicBezTo>
                    <a:pt x="472" y="1"/>
                    <a:pt x="610" y="214"/>
                    <a:pt x="610" y="214"/>
                  </a:cubicBezTo>
                  <a:cubicBezTo>
                    <a:pt x="610" y="214"/>
                    <a:pt x="924" y="197"/>
                    <a:pt x="944" y="268"/>
                  </a:cubicBezTo>
                  <a:cubicBezTo>
                    <a:pt x="965" y="339"/>
                    <a:pt x="769" y="498"/>
                    <a:pt x="769" y="498"/>
                  </a:cubicBezTo>
                  <a:cubicBezTo>
                    <a:pt x="769" y="498"/>
                    <a:pt x="982" y="761"/>
                    <a:pt x="932" y="811"/>
                  </a:cubicBezTo>
                  <a:cubicBezTo>
                    <a:pt x="886" y="857"/>
                    <a:pt x="569" y="728"/>
                    <a:pt x="569" y="728"/>
                  </a:cubicBezTo>
                  <a:cubicBezTo>
                    <a:pt x="569" y="728"/>
                    <a:pt x="360" y="970"/>
                    <a:pt x="280" y="953"/>
                  </a:cubicBezTo>
                  <a:cubicBezTo>
                    <a:pt x="226" y="945"/>
                    <a:pt x="289" y="619"/>
                    <a:pt x="289" y="619"/>
                  </a:cubicBezTo>
                  <a:cubicBezTo>
                    <a:pt x="289" y="619"/>
                    <a:pt x="0" y="544"/>
                    <a:pt x="9" y="469"/>
                  </a:cubicBezTo>
                  <a:cubicBezTo>
                    <a:pt x="17" y="389"/>
                    <a:pt x="297" y="327"/>
                    <a:pt x="297" y="3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159;p50">
              <a:extLst>
                <a:ext uri="{FF2B5EF4-FFF2-40B4-BE49-F238E27FC236}">
                  <a16:creationId xmlns:a16="http://schemas.microsoft.com/office/drawing/2014/main" id="{659DD031-37C9-B74F-9688-383BE12EB500}"/>
                </a:ext>
              </a:extLst>
            </p:cNvPr>
            <p:cNvSpPr/>
            <p:nvPr/>
          </p:nvSpPr>
          <p:spPr>
            <a:xfrm>
              <a:off x="6475643" y="2802207"/>
              <a:ext cx="173281" cy="176101"/>
            </a:xfrm>
            <a:custGeom>
              <a:avLst/>
              <a:gdLst/>
              <a:ahLst/>
              <a:cxnLst/>
              <a:rect l="l" t="t" r="r" b="b"/>
              <a:pathLst>
                <a:path w="983" h="999" extrusionOk="0">
                  <a:moveTo>
                    <a:pt x="356" y="288"/>
                  </a:moveTo>
                  <a:cubicBezTo>
                    <a:pt x="356" y="288"/>
                    <a:pt x="485" y="0"/>
                    <a:pt x="560" y="21"/>
                  </a:cubicBezTo>
                  <a:cubicBezTo>
                    <a:pt x="635" y="46"/>
                    <a:pt x="686" y="297"/>
                    <a:pt x="686" y="297"/>
                  </a:cubicBezTo>
                  <a:cubicBezTo>
                    <a:pt x="686" y="297"/>
                    <a:pt x="982" y="389"/>
                    <a:pt x="982" y="464"/>
                  </a:cubicBezTo>
                  <a:cubicBezTo>
                    <a:pt x="978" y="539"/>
                    <a:pt x="740" y="618"/>
                    <a:pt x="740" y="618"/>
                  </a:cubicBezTo>
                  <a:cubicBezTo>
                    <a:pt x="740" y="618"/>
                    <a:pt x="844" y="940"/>
                    <a:pt x="782" y="969"/>
                  </a:cubicBezTo>
                  <a:cubicBezTo>
                    <a:pt x="719" y="999"/>
                    <a:pt x="472" y="760"/>
                    <a:pt x="472" y="760"/>
                  </a:cubicBezTo>
                  <a:cubicBezTo>
                    <a:pt x="472" y="760"/>
                    <a:pt x="193" y="911"/>
                    <a:pt x="122" y="869"/>
                  </a:cubicBezTo>
                  <a:cubicBezTo>
                    <a:pt x="76" y="844"/>
                    <a:pt x="247" y="556"/>
                    <a:pt x="247" y="556"/>
                  </a:cubicBezTo>
                  <a:cubicBezTo>
                    <a:pt x="247" y="556"/>
                    <a:pt x="0" y="389"/>
                    <a:pt x="34" y="322"/>
                  </a:cubicBezTo>
                  <a:cubicBezTo>
                    <a:pt x="67" y="255"/>
                    <a:pt x="356" y="288"/>
                    <a:pt x="356" y="2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60;p50">
              <a:extLst>
                <a:ext uri="{FF2B5EF4-FFF2-40B4-BE49-F238E27FC236}">
                  <a16:creationId xmlns:a16="http://schemas.microsoft.com/office/drawing/2014/main" id="{F53AA163-F191-2A41-A60E-610F1A092B2B}"/>
                </a:ext>
              </a:extLst>
            </p:cNvPr>
            <p:cNvSpPr/>
            <p:nvPr/>
          </p:nvSpPr>
          <p:spPr>
            <a:xfrm>
              <a:off x="7298331" y="2873599"/>
              <a:ext cx="75094" cy="64518"/>
            </a:xfrm>
            <a:custGeom>
              <a:avLst/>
              <a:gdLst/>
              <a:ahLst/>
              <a:cxnLst/>
              <a:rect l="l" t="t" r="r" b="b"/>
              <a:pathLst>
                <a:path w="426" h="366" extrusionOk="0">
                  <a:moveTo>
                    <a:pt x="217" y="0"/>
                  </a:moveTo>
                  <a:cubicBezTo>
                    <a:pt x="99" y="0"/>
                    <a:pt x="1" y="122"/>
                    <a:pt x="49" y="247"/>
                  </a:cubicBezTo>
                  <a:cubicBezTo>
                    <a:pt x="77" y="326"/>
                    <a:pt x="147" y="366"/>
                    <a:pt x="217" y="366"/>
                  </a:cubicBezTo>
                  <a:cubicBezTo>
                    <a:pt x="284" y="366"/>
                    <a:pt x="351" y="330"/>
                    <a:pt x="383" y="259"/>
                  </a:cubicBezTo>
                  <a:cubicBezTo>
                    <a:pt x="425" y="167"/>
                    <a:pt x="383" y="59"/>
                    <a:pt x="292" y="17"/>
                  </a:cubicBezTo>
                  <a:cubicBezTo>
                    <a:pt x="267" y="6"/>
                    <a:pt x="24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161;p50">
              <a:extLst>
                <a:ext uri="{FF2B5EF4-FFF2-40B4-BE49-F238E27FC236}">
                  <a16:creationId xmlns:a16="http://schemas.microsoft.com/office/drawing/2014/main" id="{FFA2A322-D126-424E-A15E-77A7B10C3CC9}"/>
                </a:ext>
              </a:extLst>
            </p:cNvPr>
            <p:cNvSpPr/>
            <p:nvPr/>
          </p:nvSpPr>
          <p:spPr>
            <a:xfrm>
              <a:off x="6414475" y="2956802"/>
              <a:ext cx="40720" cy="39839"/>
            </a:xfrm>
            <a:custGeom>
              <a:avLst/>
              <a:gdLst/>
              <a:ahLst/>
              <a:cxnLst/>
              <a:rect l="l" t="t" r="r" b="b"/>
              <a:pathLst>
                <a:path w="231" h="226" extrusionOk="0">
                  <a:moveTo>
                    <a:pt x="114" y="0"/>
                  </a:moveTo>
                  <a:cubicBezTo>
                    <a:pt x="51" y="0"/>
                    <a:pt x="1" y="51"/>
                    <a:pt x="1" y="113"/>
                  </a:cubicBezTo>
                  <a:cubicBezTo>
                    <a:pt x="1" y="176"/>
                    <a:pt x="51" y="226"/>
                    <a:pt x="114" y="226"/>
                  </a:cubicBezTo>
                  <a:cubicBezTo>
                    <a:pt x="176" y="226"/>
                    <a:pt x="226" y="176"/>
                    <a:pt x="231" y="113"/>
                  </a:cubicBezTo>
                  <a:cubicBezTo>
                    <a:pt x="226" y="51"/>
                    <a:pt x="176"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3141;p76">
            <a:extLst>
              <a:ext uri="{FF2B5EF4-FFF2-40B4-BE49-F238E27FC236}">
                <a16:creationId xmlns:a16="http://schemas.microsoft.com/office/drawing/2014/main" id="{D31317EC-14B4-054F-92D7-E5698AFB3E59}"/>
              </a:ext>
            </a:extLst>
          </p:cNvPr>
          <p:cNvGrpSpPr/>
          <p:nvPr/>
        </p:nvGrpSpPr>
        <p:grpSpPr>
          <a:xfrm>
            <a:off x="7134240" y="639730"/>
            <a:ext cx="863258" cy="726826"/>
            <a:chOff x="7639814" y="1464579"/>
            <a:chExt cx="863258" cy="726826"/>
          </a:xfrm>
        </p:grpSpPr>
        <p:grpSp>
          <p:nvGrpSpPr>
            <p:cNvPr id="89" name="Google Shape;3142;p76">
              <a:extLst>
                <a:ext uri="{FF2B5EF4-FFF2-40B4-BE49-F238E27FC236}">
                  <a16:creationId xmlns:a16="http://schemas.microsoft.com/office/drawing/2014/main" id="{4155A09A-8E93-854A-990D-C3D3D97C20E6}"/>
                </a:ext>
              </a:extLst>
            </p:cNvPr>
            <p:cNvGrpSpPr/>
            <p:nvPr/>
          </p:nvGrpSpPr>
          <p:grpSpPr>
            <a:xfrm rot="-842945">
              <a:off x="8112336" y="1790340"/>
              <a:ext cx="351858" cy="363795"/>
              <a:chOff x="3610557" y="2780704"/>
              <a:chExt cx="325017" cy="336052"/>
            </a:xfrm>
          </p:grpSpPr>
          <p:sp>
            <p:nvSpPr>
              <p:cNvPr id="94" name="Google Shape;3143;p76">
                <a:extLst>
                  <a:ext uri="{FF2B5EF4-FFF2-40B4-BE49-F238E27FC236}">
                    <a16:creationId xmlns:a16="http://schemas.microsoft.com/office/drawing/2014/main" id="{50AAA49A-B9AC-4B41-AD8B-5BD498031664}"/>
                  </a:ext>
                </a:extLst>
              </p:cNvPr>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144;p76">
                <a:extLst>
                  <a:ext uri="{FF2B5EF4-FFF2-40B4-BE49-F238E27FC236}">
                    <a16:creationId xmlns:a16="http://schemas.microsoft.com/office/drawing/2014/main" id="{0556B99A-AA7A-BE4F-A6F1-3657EDB1C198}"/>
                  </a:ext>
                </a:extLst>
              </p:cNvPr>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145;p76">
                <a:extLst>
                  <a:ext uri="{FF2B5EF4-FFF2-40B4-BE49-F238E27FC236}">
                    <a16:creationId xmlns:a16="http://schemas.microsoft.com/office/drawing/2014/main" id="{178C9844-957F-0D43-9FF6-31FE576EB526}"/>
                  </a:ext>
                </a:extLst>
              </p:cNvPr>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3146;p76">
              <a:extLst>
                <a:ext uri="{FF2B5EF4-FFF2-40B4-BE49-F238E27FC236}">
                  <a16:creationId xmlns:a16="http://schemas.microsoft.com/office/drawing/2014/main" id="{95B981A3-2F3E-AB4D-9007-2A26D227A497}"/>
                </a:ext>
              </a:extLst>
            </p:cNvPr>
            <p:cNvGrpSpPr/>
            <p:nvPr/>
          </p:nvGrpSpPr>
          <p:grpSpPr>
            <a:xfrm rot="1954993">
              <a:off x="7710083" y="1530690"/>
              <a:ext cx="351860" cy="363777"/>
              <a:chOff x="3610557" y="2780704"/>
              <a:chExt cx="325017" cy="336052"/>
            </a:xfrm>
          </p:grpSpPr>
          <p:sp>
            <p:nvSpPr>
              <p:cNvPr id="91" name="Google Shape;3147;p76">
                <a:extLst>
                  <a:ext uri="{FF2B5EF4-FFF2-40B4-BE49-F238E27FC236}">
                    <a16:creationId xmlns:a16="http://schemas.microsoft.com/office/drawing/2014/main" id="{C1F94D96-19B7-094C-8878-58EDA970A020}"/>
                  </a:ext>
                </a:extLst>
              </p:cNvPr>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148;p76">
                <a:extLst>
                  <a:ext uri="{FF2B5EF4-FFF2-40B4-BE49-F238E27FC236}">
                    <a16:creationId xmlns:a16="http://schemas.microsoft.com/office/drawing/2014/main" id="{13E9AB34-2FA1-9D46-AFB4-B0EA9FB527A1}"/>
                  </a:ext>
                </a:extLst>
              </p:cNvPr>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149;p76">
                <a:extLst>
                  <a:ext uri="{FF2B5EF4-FFF2-40B4-BE49-F238E27FC236}">
                    <a16:creationId xmlns:a16="http://schemas.microsoft.com/office/drawing/2014/main" id="{4593E2C7-B1E4-CF44-B59C-E1CC5C1BF664}"/>
                  </a:ext>
                </a:extLst>
              </p:cNvPr>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 name="Google Shape;3141;p76">
            <a:extLst>
              <a:ext uri="{FF2B5EF4-FFF2-40B4-BE49-F238E27FC236}">
                <a16:creationId xmlns:a16="http://schemas.microsoft.com/office/drawing/2014/main" id="{A13CAA35-8942-5541-8E43-EAFEC1BA97A3}"/>
              </a:ext>
            </a:extLst>
          </p:cNvPr>
          <p:cNvGrpSpPr/>
          <p:nvPr/>
        </p:nvGrpSpPr>
        <p:grpSpPr>
          <a:xfrm>
            <a:off x="377776" y="1210638"/>
            <a:ext cx="863258" cy="726826"/>
            <a:chOff x="7639814" y="1464579"/>
            <a:chExt cx="863258" cy="726826"/>
          </a:xfrm>
        </p:grpSpPr>
        <p:grpSp>
          <p:nvGrpSpPr>
            <p:cNvPr id="98" name="Google Shape;3142;p76">
              <a:extLst>
                <a:ext uri="{FF2B5EF4-FFF2-40B4-BE49-F238E27FC236}">
                  <a16:creationId xmlns:a16="http://schemas.microsoft.com/office/drawing/2014/main" id="{72C7477E-F8A7-CF48-BB46-452F2DAFEC79}"/>
                </a:ext>
              </a:extLst>
            </p:cNvPr>
            <p:cNvGrpSpPr/>
            <p:nvPr/>
          </p:nvGrpSpPr>
          <p:grpSpPr>
            <a:xfrm rot="-842945">
              <a:off x="8112336" y="1790340"/>
              <a:ext cx="351858" cy="363795"/>
              <a:chOff x="3610557" y="2780704"/>
              <a:chExt cx="325017" cy="336052"/>
            </a:xfrm>
          </p:grpSpPr>
          <p:sp>
            <p:nvSpPr>
              <p:cNvPr id="103" name="Google Shape;3143;p76">
                <a:extLst>
                  <a:ext uri="{FF2B5EF4-FFF2-40B4-BE49-F238E27FC236}">
                    <a16:creationId xmlns:a16="http://schemas.microsoft.com/office/drawing/2014/main" id="{23BD56D1-BB6F-054E-843F-863A4209DEB7}"/>
                  </a:ext>
                </a:extLst>
              </p:cNvPr>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144;p76">
                <a:extLst>
                  <a:ext uri="{FF2B5EF4-FFF2-40B4-BE49-F238E27FC236}">
                    <a16:creationId xmlns:a16="http://schemas.microsoft.com/office/drawing/2014/main" id="{7B1DD6C0-151F-164F-B33A-DD803F53689B}"/>
                  </a:ext>
                </a:extLst>
              </p:cNvPr>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145;p76">
                <a:extLst>
                  <a:ext uri="{FF2B5EF4-FFF2-40B4-BE49-F238E27FC236}">
                    <a16:creationId xmlns:a16="http://schemas.microsoft.com/office/drawing/2014/main" id="{7FBC874E-8E11-634D-8875-7D7745B92132}"/>
                  </a:ext>
                </a:extLst>
              </p:cNvPr>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3146;p76">
              <a:extLst>
                <a:ext uri="{FF2B5EF4-FFF2-40B4-BE49-F238E27FC236}">
                  <a16:creationId xmlns:a16="http://schemas.microsoft.com/office/drawing/2014/main" id="{A135754F-126F-1341-A2E8-020AD40C2FA9}"/>
                </a:ext>
              </a:extLst>
            </p:cNvPr>
            <p:cNvGrpSpPr/>
            <p:nvPr/>
          </p:nvGrpSpPr>
          <p:grpSpPr>
            <a:xfrm rot="1954993">
              <a:off x="7710083" y="1530690"/>
              <a:ext cx="351860" cy="363777"/>
              <a:chOff x="3610557" y="2780704"/>
              <a:chExt cx="325017" cy="336052"/>
            </a:xfrm>
          </p:grpSpPr>
          <p:sp>
            <p:nvSpPr>
              <p:cNvPr id="100" name="Google Shape;3147;p76">
                <a:extLst>
                  <a:ext uri="{FF2B5EF4-FFF2-40B4-BE49-F238E27FC236}">
                    <a16:creationId xmlns:a16="http://schemas.microsoft.com/office/drawing/2014/main" id="{95A71DCC-DA51-0E45-9477-7CE3509DF622}"/>
                  </a:ext>
                </a:extLst>
              </p:cNvPr>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148;p76">
                <a:extLst>
                  <a:ext uri="{FF2B5EF4-FFF2-40B4-BE49-F238E27FC236}">
                    <a16:creationId xmlns:a16="http://schemas.microsoft.com/office/drawing/2014/main" id="{E58223D6-B1AF-8848-8905-42BF1FC5525A}"/>
                  </a:ext>
                </a:extLst>
              </p:cNvPr>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149;p76">
                <a:extLst>
                  <a:ext uri="{FF2B5EF4-FFF2-40B4-BE49-F238E27FC236}">
                    <a16:creationId xmlns:a16="http://schemas.microsoft.com/office/drawing/2014/main" id="{B1899286-636A-4945-8688-76992B509664}"/>
                  </a:ext>
                </a:extLst>
              </p:cNvPr>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 name="Google Shape;2887;p73">
            <a:extLst>
              <a:ext uri="{FF2B5EF4-FFF2-40B4-BE49-F238E27FC236}">
                <a16:creationId xmlns:a16="http://schemas.microsoft.com/office/drawing/2014/main" id="{46EBD993-6BDB-1E46-899D-B5F7C69E49D5}"/>
              </a:ext>
            </a:extLst>
          </p:cNvPr>
          <p:cNvGrpSpPr/>
          <p:nvPr/>
        </p:nvGrpSpPr>
        <p:grpSpPr>
          <a:xfrm>
            <a:off x="7750514" y="1792367"/>
            <a:ext cx="1298230" cy="2483118"/>
            <a:chOff x="-1783451" y="2350903"/>
            <a:chExt cx="1537641" cy="2941038"/>
          </a:xfrm>
        </p:grpSpPr>
        <p:sp>
          <p:nvSpPr>
            <p:cNvPr id="107" name="Google Shape;2888;p73">
              <a:extLst>
                <a:ext uri="{FF2B5EF4-FFF2-40B4-BE49-F238E27FC236}">
                  <a16:creationId xmlns:a16="http://schemas.microsoft.com/office/drawing/2014/main" id="{BACD608D-275C-E74D-A711-061FAD72864A}"/>
                </a:ext>
              </a:extLst>
            </p:cNvPr>
            <p:cNvSpPr/>
            <p:nvPr/>
          </p:nvSpPr>
          <p:spPr>
            <a:xfrm rot="-5400000">
              <a:off x="-1633826" y="2791550"/>
              <a:ext cx="51965" cy="97052"/>
            </a:xfrm>
            <a:custGeom>
              <a:avLst/>
              <a:gdLst/>
              <a:ahLst/>
              <a:cxnLst/>
              <a:rect l="l" t="t" r="r" b="b"/>
              <a:pathLst>
                <a:path w="1156" h="2159" extrusionOk="0">
                  <a:moveTo>
                    <a:pt x="335" y="0"/>
                  </a:moveTo>
                  <a:lnTo>
                    <a:pt x="1" y="122"/>
                  </a:lnTo>
                  <a:lnTo>
                    <a:pt x="852" y="2159"/>
                  </a:lnTo>
                  <a:lnTo>
                    <a:pt x="1156" y="2037"/>
                  </a:lnTo>
                  <a:lnTo>
                    <a:pt x="335" y="0"/>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89;p73">
              <a:extLst>
                <a:ext uri="{FF2B5EF4-FFF2-40B4-BE49-F238E27FC236}">
                  <a16:creationId xmlns:a16="http://schemas.microsoft.com/office/drawing/2014/main" id="{22F665C2-C550-AB43-958D-F39D6A4B8FF0}"/>
                </a:ext>
              </a:extLst>
            </p:cNvPr>
            <p:cNvSpPr/>
            <p:nvPr/>
          </p:nvSpPr>
          <p:spPr>
            <a:xfrm rot="-5400000">
              <a:off x="-1683701" y="2666515"/>
              <a:ext cx="51965" cy="98446"/>
            </a:xfrm>
            <a:custGeom>
              <a:avLst/>
              <a:gdLst/>
              <a:ahLst/>
              <a:cxnLst/>
              <a:rect l="l" t="t" r="r" b="b"/>
              <a:pathLst>
                <a:path w="1156" h="2190" extrusionOk="0">
                  <a:moveTo>
                    <a:pt x="305" y="1"/>
                  </a:moveTo>
                  <a:lnTo>
                    <a:pt x="1" y="122"/>
                  </a:lnTo>
                  <a:lnTo>
                    <a:pt x="821" y="2189"/>
                  </a:lnTo>
                  <a:lnTo>
                    <a:pt x="1156" y="2037"/>
                  </a:lnTo>
                  <a:lnTo>
                    <a:pt x="305" y="1"/>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90;p73">
              <a:extLst>
                <a:ext uri="{FF2B5EF4-FFF2-40B4-BE49-F238E27FC236}">
                  <a16:creationId xmlns:a16="http://schemas.microsoft.com/office/drawing/2014/main" id="{79F1DC9C-5AE3-6A48-8FD9-67E27339B25A}"/>
                </a:ext>
              </a:extLst>
            </p:cNvPr>
            <p:cNvSpPr/>
            <p:nvPr/>
          </p:nvSpPr>
          <p:spPr>
            <a:xfrm rot="-5400000">
              <a:off x="-1736992" y="2532624"/>
              <a:ext cx="51965" cy="98401"/>
            </a:xfrm>
            <a:custGeom>
              <a:avLst/>
              <a:gdLst/>
              <a:ahLst/>
              <a:cxnLst/>
              <a:rect l="l" t="t" r="r" b="b"/>
              <a:pathLst>
                <a:path w="1156" h="2189" extrusionOk="0">
                  <a:moveTo>
                    <a:pt x="305" y="0"/>
                  </a:moveTo>
                  <a:lnTo>
                    <a:pt x="1" y="152"/>
                  </a:lnTo>
                  <a:lnTo>
                    <a:pt x="821" y="2189"/>
                  </a:lnTo>
                  <a:lnTo>
                    <a:pt x="1156" y="2037"/>
                  </a:lnTo>
                  <a:lnTo>
                    <a:pt x="305" y="0"/>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91;p73">
              <a:extLst>
                <a:ext uri="{FF2B5EF4-FFF2-40B4-BE49-F238E27FC236}">
                  <a16:creationId xmlns:a16="http://schemas.microsoft.com/office/drawing/2014/main" id="{A0E68402-FB24-F049-8C63-CA5D83B4CF04}"/>
                </a:ext>
              </a:extLst>
            </p:cNvPr>
            <p:cNvSpPr/>
            <p:nvPr/>
          </p:nvSpPr>
          <p:spPr>
            <a:xfrm rot="-5400000">
              <a:off x="-1305898" y="2604368"/>
              <a:ext cx="53314" cy="98401"/>
            </a:xfrm>
            <a:custGeom>
              <a:avLst/>
              <a:gdLst/>
              <a:ahLst/>
              <a:cxnLst/>
              <a:rect l="l" t="t" r="r" b="b"/>
              <a:pathLst>
                <a:path w="1186" h="2189" extrusionOk="0">
                  <a:moveTo>
                    <a:pt x="335" y="0"/>
                  </a:moveTo>
                  <a:lnTo>
                    <a:pt x="1" y="122"/>
                  </a:lnTo>
                  <a:lnTo>
                    <a:pt x="852" y="2189"/>
                  </a:lnTo>
                  <a:lnTo>
                    <a:pt x="1186" y="2037"/>
                  </a:lnTo>
                  <a:lnTo>
                    <a:pt x="335" y="0"/>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92;p73">
              <a:extLst>
                <a:ext uri="{FF2B5EF4-FFF2-40B4-BE49-F238E27FC236}">
                  <a16:creationId xmlns:a16="http://schemas.microsoft.com/office/drawing/2014/main" id="{1B8549CA-F766-0B4F-81D4-055FF45498EF}"/>
                </a:ext>
              </a:extLst>
            </p:cNvPr>
            <p:cNvSpPr/>
            <p:nvPr/>
          </p:nvSpPr>
          <p:spPr>
            <a:xfrm rot="-5400000">
              <a:off x="-1361234" y="2468387"/>
              <a:ext cx="51965" cy="98401"/>
            </a:xfrm>
            <a:custGeom>
              <a:avLst/>
              <a:gdLst/>
              <a:ahLst/>
              <a:cxnLst/>
              <a:rect l="l" t="t" r="r" b="b"/>
              <a:pathLst>
                <a:path w="1156" h="2189" extrusionOk="0">
                  <a:moveTo>
                    <a:pt x="335" y="0"/>
                  </a:moveTo>
                  <a:lnTo>
                    <a:pt x="0" y="122"/>
                  </a:lnTo>
                  <a:lnTo>
                    <a:pt x="851" y="2189"/>
                  </a:lnTo>
                  <a:lnTo>
                    <a:pt x="1155" y="2037"/>
                  </a:lnTo>
                  <a:lnTo>
                    <a:pt x="335" y="0"/>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893;p73">
              <a:extLst>
                <a:ext uri="{FF2B5EF4-FFF2-40B4-BE49-F238E27FC236}">
                  <a16:creationId xmlns:a16="http://schemas.microsoft.com/office/drawing/2014/main" id="{8C17E3EA-3CF0-444B-8ED7-D8B985C90388}"/>
                </a:ext>
              </a:extLst>
            </p:cNvPr>
            <p:cNvSpPr/>
            <p:nvPr/>
          </p:nvSpPr>
          <p:spPr>
            <a:xfrm rot="-5400000">
              <a:off x="-1679610" y="2831850"/>
              <a:ext cx="54707" cy="54707"/>
            </a:xfrm>
            <a:custGeom>
              <a:avLst/>
              <a:gdLst/>
              <a:ahLst/>
              <a:cxnLst/>
              <a:rect l="l" t="t" r="r" b="b"/>
              <a:pathLst>
                <a:path w="1217" h="1217" extrusionOk="0">
                  <a:moveTo>
                    <a:pt x="609" y="1"/>
                  </a:moveTo>
                  <a:cubicBezTo>
                    <a:pt x="274" y="1"/>
                    <a:pt x="1" y="274"/>
                    <a:pt x="1" y="609"/>
                  </a:cubicBezTo>
                  <a:cubicBezTo>
                    <a:pt x="1" y="943"/>
                    <a:pt x="274" y="1217"/>
                    <a:pt x="609" y="1217"/>
                  </a:cubicBezTo>
                  <a:cubicBezTo>
                    <a:pt x="943" y="1217"/>
                    <a:pt x="1217" y="943"/>
                    <a:pt x="1217" y="609"/>
                  </a:cubicBezTo>
                  <a:cubicBezTo>
                    <a:pt x="1217" y="274"/>
                    <a:pt x="943" y="1"/>
                    <a:pt x="609"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894;p73">
              <a:extLst>
                <a:ext uri="{FF2B5EF4-FFF2-40B4-BE49-F238E27FC236}">
                  <a16:creationId xmlns:a16="http://schemas.microsoft.com/office/drawing/2014/main" id="{54BBD1D0-493B-9547-B8E0-50641F90CCD7}"/>
                </a:ext>
              </a:extLst>
            </p:cNvPr>
            <p:cNvSpPr/>
            <p:nvPr/>
          </p:nvSpPr>
          <p:spPr>
            <a:xfrm rot="-5400000">
              <a:off x="-1727440" y="2706118"/>
              <a:ext cx="54707" cy="54707"/>
            </a:xfrm>
            <a:custGeom>
              <a:avLst/>
              <a:gdLst/>
              <a:ahLst/>
              <a:cxnLst/>
              <a:rect l="l" t="t" r="r" b="b"/>
              <a:pathLst>
                <a:path w="1217" h="1217" extrusionOk="0">
                  <a:moveTo>
                    <a:pt x="608" y="1"/>
                  </a:moveTo>
                  <a:cubicBezTo>
                    <a:pt x="274" y="1"/>
                    <a:pt x="0" y="274"/>
                    <a:pt x="0" y="609"/>
                  </a:cubicBezTo>
                  <a:cubicBezTo>
                    <a:pt x="0" y="943"/>
                    <a:pt x="274" y="1217"/>
                    <a:pt x="608" y="1217"/>
                  </a:cubicBezTo>
                  <a:cubicBezTo>
                    <a:pt x="943" y="1217"/>
                    <a:pt x="1216" y="943"/>
                    <a:pt x="1216" y="609"/>
                  </a:cubicBezTo>
                  <a:cubicBezTo>
                    <a:pt x="1216" y="274"/>
                    <a:pt x="943" y="1"/>
                    <a:pt x="60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95;p73">
              <a:extLst>
                <a:ext uri="{FF2B5EF4-FFF2-40B4-BE49-F238E27FC236}">
                  <a16:creationId xmlns:a16="http://schemas.microsoft.com/office/drawing/2014/main" id="{57879B96-9FEF-874A-A6E6-CF1AA1B5534C}"/>
                </a:ext>
              </a:extLst>
            </p:cNvPr>
            <p:cNvSpPr/>
            <p:nvPr/>
          </p:nvSpPr>
          <p:spPr>
            <a:xfrm rot="-5400000">
              <a:off x="-1784125" y="2574272"/>
              <a:ext cx="56056" cy="54707"/>
            </a:xfrm>
            <a:custGeom>
              <a:avLst/>
              <a:gdLst/>
              <a:ahLst/>
              <a:cxnLst/>
              <a:rect l="l" t="t" r="r" b="b"/>
              <a:pathLst>
                <a:path w="1247" h="1217" extrusionOk="0">
                  <a:moveTo>
                    <a:pt x="639" y="1"/>
                  </a:moveTo>
                  <a:cubicBezTo>
                    <a:pt x="274" y="1"/>
                    <a:pt x="0" y="274"/>
                    <a:pt x="0" y="609"/>
                  </a:cubicBezTo>
                  <a:cubicBezTo>
                    <a:pt x="0" y="943"/>
                    <a:pt x="274" y="1217"/>
                    <a:pt x="639" y="1217"/>
                  </a:cubicBezTo>
                  <a:cubicBezTo>
                    <a:pt x="973" y="1217"/>
                    <a:pt x="1246" y="943"/>
                    <a:pt x="1246" y="609"/>
                  </a:cubicBezTo>
                  <a:cubicBezTo>
                    <a:pt x="1246" y="274"/>
                    <a:pt x="973" y="1"/>
                    <a:pt x="639"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96;p73">
              <a:extLst>
                <a:ext uri="{FF2B5EF4-FFF2-40B4-BE49-F238E27FC236}">
                  <a16:creationId xmlns:a16="http://schemas.microsoft.com/office/drawing/2014/main" id="{95115D78-AF4C-1945-AFD9-BF605879D9FE}"/>
                </a:ext>
              </a:extLst>
            </p:cNvPr>
            <p:cNvSpPr/>
            <p:nvPr/>
          </p:nvSpPr>
          <p:spPr>
            <a:xfrm rot="-5400000">
              <a:off x="-1313427" y="2472500"/>
              <a:ext cx="54707" cy="54707"/>
            </a:xfrm>
            <a:custGeom>
              <a:avLst/>
              <a:gdLst/>
              <a:ahLst/>
              <a:cxnLst/>
              <a:rect l="l" t="t" r="r" b="b"/>
              <a:pathLst>
                <a:path w="1217" h="1217" extrusionOk="0">
                  <a:moveTo>
                    <a:pt x="609" y="1"/>
                  </a:moveTo>
                  <a:cubicBezTo>
                    <a:pt x="274" y="1"/>
                    <a:pt x="1" y="274"/>
                    <a:pt x="1" y="609"/>
                  </a:cubicBezTo>
                  <a:cubicBezTo>
                    <a:pt x="1" y="943"/>
                    <a:pt x="274" y="1217"/>
                    <a:pt x="609" y="1217"/>
                  </a:cubicBezTo>
                  <a:cubicBezTo>
                    <a:pt x="943" y="1217"/>
                    <a:pt x="1217" y="943"/>
                    <a:pt x="1217" y="609"/>
                  </a:cubicBezTo>
                  <a:cubicBezTo>
                    <a:pt x="1217" y="274"/>
                    <a:pt x="943" y="1"/>
                    <a:pt x="609"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97;p73">
              <a:extLst>
                <a:ext uri="{FF2B5EF4-FFF2-40B4-BE49-F238E27FC236}">
                  <a16:creationId xmlns:a16="http://schemas.microsoft.com/office/drawing/2014/main" id="{2A980784-A162-624B-9392-DA9DD89C51CB}"/>
                </a:ext>
              </a:extLst>
            </p:cNvPr>
            <p:cNvSpPr/>
            <p:nvPr/>
          </p:nvSpPr>
          <p:spPr>
            <a:xfrm rot="-5400000">
              <a:off x="-1262137" y="2605649"/>
              <a:ext cx="56056" cy="54797"/>
            </a:xfrm>
            <a:custGeom>
              <a:avLst/>
              <a:gdLst/>
              <a:ahLst/>
              <a:cxnLst/>
              <a:rect l="l" t="t" r="r" b="b"/>
              <a:pathLst>
                <a:path w="1247" h="1219" extrusionOk="0">
                  <a:moveTo>
                    <a:pt x="638" y="1"/>
                  </a:moveTo>
                  <a:cubicBezTo>
                    <a:pt x="304" y="1"/>
                    <a:pt x="31" y="274"/>
                    <a:pt x="0" y="609"/>
                  </a:cubicBezTo>
                  <a:cubicBezTo>
                    <a:pt x="0" y="943"/>
                    <a:pt x="274" y="1217"/>
                    <a:pt x="608" y="1217"/>
                  </a:cubicBezTo>
                  <a:cubicBezTo>
                    <a:pt x="625" y="1218"/>
                    <a:pt x="642" y="1219"/>
                    <a:pt x="659" y="1219"/>
                  </a:cubicBezTo>
                  <a:cubicBezTo>
                    <a:pt x="970" y="1219"/>
                    <a:pt x="1216" y="956"/>
                    <a:pt x="1216" y="639"/>
                  </a:cubicBezTo>
                  <a:cubicBezTo>
                    <a:pt x="1246" y="305"/>
                    <a:pt x="973" y="31"/>
                    <a:pt x="63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98;p73">
              <a:extLst>
                <a:ext uri="{FF2B5EF4-FFF2-40B4-BE49-F238E27FC236}">
                  <a16:creationId xmlns:a16="http://schemas.microsoft.com/office/drawing/2014/main" id="{3DC78C5F-4184-3A45-9D08-7F4E8B59EB80}"/>
                </a:ext>
              </a:extLst>
            </p:cNvPr>
            <p:cNvSpPr/>
            <p:nvPr/>
          </p:nvSpPr>
          <p:spPr>
            <a:xfrm rot="-5716814">
              <a:off x="-1518968" y="4034792"/>
              <a:ext cx="1378525" cy="1045371"/>
            </a:xfrm>
            <a:custGeom>
              <a:avLst/>
              <a:gdLst/>
              <a:ahLst/>
              <a:cxnLst/>
              <a:rect l="l" t="t" r="r" b="b"/>
              <a:pathLst>
                <a:path w="32342" h="21703" extrusionOk="0">
                  <a:moveTo>
                    <a:pt x="23792" y="1"/>
                  </a:moveTo>
                  <a:cubicBezTo>
                    <a:pt x="22994" y="1"/>
                    <a:pt x="22185" y="184"/>
                    <a:pt x="21399" y="582"/>
                  </a:cubicBezTo>
                  <a:cubicBezTo>
                    <a:pt x="19648" y="1457"/>
                    <a:pt x="17855" y="2971"/>
                    <a:pt x="15852" y="2971"/>
                  </a:cubicBezTo>
                  <a:cubicBezTo>
                    <a:pt x="15422" y="2971"/>
                    <a:pt x="14981" y="2901"/>
                    <a:pt x="14530" y="2740"/>
                  </a:cubicBezTo>
                  <a:cubicBezTo>
                    <a:pt x="12998" y="2199"/>
                    <a:pt x="11284" y="1840"/>
                    <a:pt x="9592" y="1840"/>
                  </a:cubicBezTo>
                  <a:cubicBezTo>
                    <a:pt x="8430" y="1840"/>
                    <a:pt x="7278" y="2009"/>
                    <a:pt x="6201" y="2405"/>
                  </a:cubicBezTo>
                  <a:cubicBezTo>
                    <a:pt x="6171" y="2436"/>
                    <a:pt x="6140" y="2436"/>
                    <a:pt x="6110" y="2466"/>
                  </a:cubicBezTo>
                  <a:cubicBezTo>
                    <a:pt x="2462" y="3864"/>
                    <a:pt x="0" y="7664"/>
                    <a:pt x="0" y="11554"/>
                  </a:cubicBezTo>
                  <a:cubicBezTo>
                    <a:pt x="31" y="14959"/>
                    <a:pt x="1885" y="18029"/>
                    <a:pt x="4651" y="19944"/>
                  </a:cubicBezTo>
                  <a:cubicBezTo>
                    <a:pt x="6515" y="21228"/>
                    <a:pt x="8283" y="21702"/>
                    <a:pt x="9929" y="21702"/>
                  </a:cubicBezTo>
                  <a:cubicBezTo>
                    <a:pt x="13972" y="21702"/>
                    <a:pt x="17281" y="18837"/>
                    <a:pt x="19484" y="18059"/>
                  </a:cubicBezTo>
                  <a:cubicBezTo>
                    <a:pt x="20035" y="17868"/>
                    <a:pt x="20628" y="17790"/>
                    <a:pt x="21231" y="17790"/>
                  </a:cubicBezTo>
                  <a:cubicBezTo>
                    <a:pt x="23984" y="17790"/>
                    <a:pt x="26931" y="19427"/>
                    <a:pt x="26931" y="19427"/>
                  </a:cubicBezTo>
                  <a:cubicBezTo>
                    <a:pt x="26931" y="19427"/>
                    <a:pt x="26978" y="19435"/>
                    <a:pt x="27064" y="19435"/>
                  </a:cubicBezTo>
                  <a:cubicBezTo>
                    <a:pt x="27675" y="19435"/>
                    <a:pt x="30248" y="19037"/>
                    <a:pt x="31582" y="12558"/>
                  </a:cubicBezTo>
                  <a:cubicBezTo>
                    <a:pt x="32341" y="8819"/>
                    <a:pt x="30943" y="4746"/>
                    <a:pt x="28268" y="2041"/>
                  </a:cubicBezTo>
                  <a:cubicBezTo>
                    <a:pt x="27021" y="773"/>
                    <a:pt x="25430" y="1"/>
                    <a:pt x="23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99;p73">
              <a:extLst>
                <a:ext uri="{FF2B5EF4-FFF2-40B4-BE49-F238E27FC236}">
                  <a16:creationId xmlns:a16="http://schemas.microsoft.com/office/drawing/2014/main" id="{46D85B42-2698-9F45-A857-45B85DF256CB}"/>
                </a:ext>
              </a:extLst>
            </p:cNvPr>
            <p:cNvSpPr/>
            <p:nvPr/>
          </p:nvSpPr>
          <p:spPr>
            <a:xfrm rot="-5400000">
              <a:off x="-1997964" y="3372899"/>
              <a:ext cx="1781782" cy="716048"/>
            </a:xfrm>
            <a:custGeom>
              <a:avLst/>
              <a:gdLst/>
              <a:ahLst/>
              <a:cxnLst/>
              <a:rect l="l" t="t" r="r" b="b"/>
              <a:pathLst>
                <a:path w="39637" h="15929" extrusionOk="0">
                  <a:moveTo>
                    <a:pt x="38147" y="1"/>
                  </a:moveTo>
                  <a:lnTo>
                    <a:pt x="0" y="12737"/>
                  </a:lnTo>
                  <a:lnTo>
                    <a:pt x="2766" y="15928"/>
                  </a:lnTo>
                  <a:lnTo>
                    <a:pt x="39636" y="3284"/>
                  </a:lnTo>
                  <a:lnTo>
                    <a:pt x="381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900;p73">
              <a:extLst>
                <a:ext uri="{FF2B5EF4-FFF2-40B4-BE49-F238E27FC236}">
                  <a16:creationId xmlns:a16="http://schemas.microsoft.com/office/drawing/2014/main" id="{450FEF99-8CB1-5840-BA9B-6F3FBD0FB53B}"/>
                </a:ext>
              </a:extLst>
            </p:cNvPr>
            <p:cNvSpPr/>
            <p:nvPr/>
          </p:nvSpPr>
          <p:spPr>
            <a:xfrm rot="-5400000">
              <a:off x="-1775944" y="2426738"/>
              <a:ext cx="556152" cy="404483"/>
            </a:xfrm>
            <a:custGeom>
              <a:avLst/>
              <a:gdLst/>
              <a:ahLst/>
              <a:cxnLst/>
              <a:rect l="l" t="t" r="r" b="b"/>
              <a:pathLst>
                <a:path w="12372" h="8998" extrusionOk="0">
                  <a:moveTo>
                    <a:pt x="9879" y="1"/>
                  </a:moveTo>
                  <a:lnTo>
                    <a:pt x="1004" y="3132"/>
                  </a:lnTo>
                  <a:lnTo>
                    <a:pt x="1" y="5229"/>
                  </a:lnTo>
                  <a:lnTo>
                    <a:pt x="1490" y="8512"/>
                  </a:lnTo>
                  <a:lnTo>
                    <a:pt x="4439" y="8998"/>
                  </a:lnTo>
                  <a:lnTo>
                    <a:pt x="12372" y="6657"/>
                  </a:lnTo>
                  <a:lnTo>
                    <a:pt x="9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901;p73">
              <a:extLst>
                <a:ext uri="{FF2B5EF4-FFF2-40B4-BE49-F238E27FC236}">
                  <a16:creationId xmlns:a16="http://schemas.microsoft.com/office/drawing/2014/main" id="{964ABCB8-15B9-5647-97FC-55374136116B}"/>
                </a:ext>
              </a:extLst>
            </p:cNvPr>
            <p:cNvSpPr/>
            <p:nvPr/>
          </p:nvSpPr>
          <p:spPr>
            <a:xfrm rot="-5400000">
              <a:off x="-798699" y="4363494"/>
              <a:ext cx="28725" cy="9710"/>
            </a:xfrm>
            <a:custGeom>
              <a:avLst/>
              <a:gdLst/>
              <a:ahLst/>
              <a:cxnLst/>
              <a:rect l="l" t="t" r="r" b="b"/>
              <a:pathLst>
                <a:path w="639" h="216" extrusionOk="0">
                  <a:moveTo>
                    <a:pt x="164" y="1"/>
                  </a:moveTo>
                  <a:cubicBezTo>
                    <a:pt x="69" y="1"/>
                    <a:pt x="1" y="11"/>
                    <a:pt x="1" y="11"/>
                  </a:cubicBezTo>
                  <a:cubicBezTo>
                    <a:pt x="1" y="11"/>
                    <a:pt x="172" y="216"/>
                    <a:pt x="398" y="216"/>
                  </a:cubicBezTo>
                  <a:cubicBezTo>
                    <a:pt x="474" y="216"/>
                    <a:pt x="555" y="193"/>
                    <a:pt x="639" y="132"/>
                  </a:cubicBezTo>
                  <a:cubicBezTo>
                    <a:pt x="511" y="23"/>
                    <a:pt x="307" y="1"/>
                    <a:pt x="164"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902;p73">
              <a:extLst>
                <a:ext uri="{FF2B5EF4-FFF2-40B4-BE49-F238E27FC236}">
                  <a16:creationId xmlns:a16="http://schemas.microsoft.com/office/drawing/2014/main" id="{C0E7F8D7-C4A8-7F42-9805-489B92B87537}"/>
                </a:ext>
              </a:extLst>
            </p:cNvPr>
            <p:cNvSpPr/>
            <p:nvPr/>
          </p:nvSpPr>
          <p:spPr>
            <a:xfrm rot="-5400000">
              <a:off x="-1027108" y="4295908"/>
              <a:ext cx="336155" cy="337503"/>
            </a:xfrm>
            <a:custGeom>
              <a:avLst/>
              <a:gdLst/>
              <a:ahLst/>
              <a:cxnLst/>
              <a:rect l="l" t="t" r="r" b="b"/>
              <a:pathLst>
                <a:path w="7478" h="7508" extrusionOk="0">
                  <a:moveTo>
                    <a:pt x="3739" y="0"/>
                  </a:moveTo>
                  <a:cubicBezTo>
                    <a:pt x="1672" y="0"/>
                    <a:pt x="0" y="1672"/>
                    <a:pt x="0" y="3739"/>
                  </a:cubicBezTo>
                  <a:cubicBezTo>
                    <a:pt x="0" y="5836"/>
                    <a:pt x="1672" y="7508"/>
                    <a:pt x="3739" y="7508"/>
                  </a:cubicBezTo>
                  <a:cubicBezTo>
                    <a:pt x="5806" y="7508"/>
                    <a:pt x="7477" y="5836"/>
                    <a:pt x="7477" y="3739"/>
                  </a:cubicBezTo>
                  <a:cubicBezTo>
                    <a:pt x="7477" y="1672"/>
                    <a:pt x="5806" y="0"/>
                    <a:pt x="37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903;p73">
              <a:extLst>
                <a:ext uri="{FF2B5EF4-FFF2-40B4-BE49-F238E27FC236}">
                  <a16:creationId xmlns:a16="http://schemas.microsoft.com/office/drawing/2014/main" id="{E761E2E9-CA73-E54E-8213-A5F2A34A7CC7}"/>
                </a:ext>
              </a:extLst>
            </p:cNvPr>
            <p:cNvSpPr/>
            <p:nvPr/>
          </p:nvSpPr>
          <p:spPr>
            <a:xfrm rot="-5476903">
              <a:off x="-2053701" y="3516440"/>
              <a:ext cx="1795673" cy="561607"/>
            </a:xfrm>
            <a:custGeom>
              <a:avLst/>
              <a:gdLst/>
              <a:ahLst/>
              <a:cxnLst/>
              <a:rect l="l" t="t" r="r" b="b"/>
              <a:pathLst>
                <a:path w="36598" h="12493" fill="none" extrusionOk="0">
                  <a:moveTo>
                    <a:pt x="1" y="12493"/>
                  </a:moveTo>
                  <a:lnTo>
                    <a:pt x="36597" y="0"/>
                  </a:lnTo>
                </a:path>
              </a:pathLst>
            </a:custGeom>
            <a:noFill/>
            <a:ln w="45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904;p73">
              <a:extLst>
                <a:ext uri="{FF2B5EF4-FFF2-40B4-BE49-F238E27FC236}">
                  <a16:creationId xmlns:a16="http://schemas.microsoft.com/office/drawing/2014/main" id="{2CD84CF1-4271-AE49-AA28-CD8A34338587}"/>
                </a:ext>
              </a:extLst>
            </p:cNvPr>
            <p:cNvSpPr/>
            <p:nvPr/>
          </p:nvSpPr>
          <p:spPr>
            <a:xfrm rot="-5476903">
              <a:off x="-2032275" y="3508482"/>
              <a:ext cx="1803081" cy="563001"/>
            </a:xfrm>
            <a:custGeom>
              <a:avLst/>
              <a:gdLst/>
              <a:ahLst/>
              <a:cxnLst/>
              <a:rect l="l" t="t" r="r" b="b"/>
              <a:pathLst>
                <a:path w="36749" h="12524" fill="none" extrusionOk="0">
                  <a:moveTo>
                    <a:pt x="0" y="12523"/>
                  </a:moveTo>
                  <a:lnTo>
                    <a:pt x="36749" y="0"/>
                  </a:lnTo>
                </a:path>
              </a:pathLst>
            </a:custGeom>
            <a:noFill/>
            <a:ln w="45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905;p73">
              <a:extLst>
                <a:ext uri="{FF2B5EF4-FFF2-40B4-BE49-F238E27FC236}">
                  <a16:creationId xmlns:a16="http://schemas.microsoft.com/office/drawing/2014/main" id="{804F6964-9F5A-3044-AC00-3E5BA21CF06A}"/>
                </a:ext>
              </a:extLst>
            </p:cNvPr>
            <p:cNvSpPr/>
            <p:nvPr/>
          </p:nvSpPr>
          <p:spPr>
            <a:xfrm rot="-5476903">
              <a:off x="-2011327" y="3493179"/>
              <a:ext cx="1817997" cy="568485"/>
            </a:xfrm>
            <a:custGeom>
              <a:avLst/>
              <a:gdLst/>
              <a:ahLst/>
              <a:cxnLst/>
              <a:rect l="l" t="t" r="r" b="b"/>
              <a:pathLst>
                <a:path w="37053" h="12646" fill="none" extrusionOk="0">
                  <a:moveTo>
                    <a:pt x="1" y="12645"/>
                  </a:moveTo>
                  <a:lnTo>
                    <a:pt x="37053" y="1"/>
                  </a:lnTo>
                </a:path>
              </a:pathLst>
            </a:custGeom>
            <a:noFill/>
            <a:ln w="45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906;p73">
              <a:extLst>
                <a:ext uri="{FF2B5EF4-FFF2-40B4-BE49-F238E27FC236}">
                  <a16:creationId xmlns:a16="http://schemas.microsoft.com/office/drawing/2014/main" id="{CF61821B-D3CF-484A-BE97-752ED50CA7F3}"/>
                </a:ext>
              </a:extLst>
            </p:cNvPr>
            <p:cNvSpPr/>
            <p:nvPr/>
          </p:nvSpPr>
          <p:spPr>
            <a:xfrm rot="-5400000">
              <a:off x="-1984973" y="3470625"/>
              <a:ext cx="1824127" cy="623087"/>
            </a:xfrm>
            <a:custGeom>
              <a:avLst/>
              <a:gdLst/>
              <a:ahLst/>
              <a:cxnLst/>
              <a:rect l="l" t="t" r="r" b="b"/>
              <a:pathLst>
                <a:path w="40579" h="13861" fill="none" extrusionOk="0">
                  <a:moveTo>
                    <a:pt x="0" y="13861"/>
                  </a:moveTo>
                  <a:lnTo>
                    <a:pt x="40579" y="0"/>
                  </a:lnTo>
                </a:path>
              </a:pathLst>
            </a:custGeom>
            <a:noFill/>
            <a:ln w="45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907;p73">
              <a:extLst>
                <a:ext uri="{FF2B5EF4-FFF2-40B4-BE49-F238E27FC236}">
                  <a16:creationId xmlns:a16="http://schemas.microsoft.com/office/drawing/2014/main" id="{9145E74A-15D9-FE4B-8D15-CEF7052E0483}"/>
                </a:ext>
              </a:extLst>
            </p:cNvPr>
            <p:cNvSpPr/>
            <p:nvPr/>
          </p:nvSpPr>
          <p:spPr>
            <a:xfrm rot="-5400000">
              <a:off x="-1961058" y="3460376"/>
              <a:ext cx="1825476" cy="623087"/>
            </a:xfrm>
            <a:custGeom>
              <a:avLst/>
              <a:gdLst/>
              <a:ahLst/>
              <a:cxnLst/>
              <a:rect l="l" t="t" r="r" b="b"/>
              <a:pathLst>
                <a:path w="40609" h="13861" fill="none" extrusionOk="0">
                  <a:moveTo>
                    <a:pt x="0" y="13861"/>
                  </a:moveTo>
                  <a:lnTo>
                    <a:pt x="40609" y="0"/>
                  </a:lnTo>
                </a:path>
              </a:pathLst>
            </a:custGeom>
            <a:noFill/>
            <a:ln w="45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908;p73">
              <a:extLst>
                <a:ext uri="{FF2B5EF4-FFF2-40B4-BE49-F238E27FC236}">
                  <a16:creationId xmlns:a16="http://schemas.microsoft.com/office/drawing/2014/main" id="{15E6E1DA-963A-8449-BB8A-29C620AE835C}"/>
                </a:ext>
              </a:extLst>
            </p:cNvPr>
            <p:cNvSpPr/>
            <p:nvPr/>
          </p:nvSpPr>
          <p:spPr>
            <a:xfrm rot="-5400000">
              <a:off x="-1933053" y="3447385"/>
              <a:ext cx="1824127" cy="623087"/>
            </a:xfrm>
            <a:custGeom>
              <a:avLst/>
              <a:gdLst/>
              <a:ahLst/>
              <a:cxnLst/>
              <a:rect l="l" t="t" r="r" b="b"/>
              <a:pathLst>
                <a:path w="40579" h="13861" fill="none" extrusionOk="0">
                  <a:moveTo>
                    <a:pt x="0" y="13861"/>
                  </a:moveTo>
                  <a:lnTo>
                    <a:pt x="40578" y="0"/>
                  </a:lnTo>
                </a:path>
              </a:pathLst>
            </a:custGeom>
            <a:noFill/>
            <a:ln w="45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09;p73">
              <a:extLst>
                <a:ext uri="{FF2B5EF4-FFF2-40B4-BE49-F238E27FC236}">
                  <a16:creationId xmlns:a16="http://schemas.microsoft.com/office/drawing/2014/main" id="{141BB219-F9B7-6E42-9D02-D1A273BC5CC1}"/>
                </a:ext>
              </a:extLst>
            </p:cNvPr>
            <p:cNvSpPr/>
            <p:nvPr/>
          </p:nvSpPr>
          <p:spPr>
            <a:xfrm rot="-5400000">
              <a:off x="-1555924" y="2803822"/>
              <a:ext cx="84735" cy="118944"/>
            </a:xfrm>
            <a:custGeom>
              <a:avLst/>
              <a:gdLst/>
              <a:ahLst/>
              <a:cxnLst/>
              <a:rect l="l" t="t" r="r" b="b"/>
              <a:pathLst>
                <a:path w="1885" h="2646" extrusionOk="0">
                  <a:moveTo>
                    <a:pt x="1885" y="1"/>
                  </a:moveTo>
                  <a:lnTo>
                    <a:pt x="1642" y="61"/>
                  </a:lnTo>
                  <a:lnTo>
                    <a:pt x="0" y="2523"/>
                  </a:lnTo>
                  <a:lnTo>
                    <a:pt x="122" y="2645"/>
                  </a:lnTo>
                  <a:lnTo>
                    <a:pt x="1885" y="1"/>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910;p73">
              <a:extLst>
                <a:ext uri="{FF2B5EF4-FFF2-40B4-BE49-F238E27FC236}">
                  <a16:creationId xmlns:a16="http://schemas.microsoft.com/office/drawing/2014/main" id="{48B979C9-FE1C-D749-BCA4-A461BC6AEFAD}"/>
                </a:ext>
              </a:extLst>
            </p:cNvPr>
            <p:cNvSpPr/>
            <p:nvPr/>
          </p:nvSpPr>
          <p:spPr>
            <a:xfrm rot="-5400000">
              <a:off x="-1626274" y="2699308"/>
              <a:ext cx="203590" cy="189969"/>
            </a:xfrm>
            <a:custGeom>
              <a:avLst/>
              <a:gdLst/>
              <a:ahLst/>
              <a:cxnLst/>
              <a:rect l="l" t="t" r="r" b="b"/>
              <a:pathLst>
                <a:path w="4529" h="4226" extrusionOk="0">
                  <a:moveTo>
                    <a:pt x="4529" y="0"/>
                  </a:moveTo>
                  <a:lnTo>
                    <a:pt x="4255" y="122"/>
                  </a:lnTo>
                  <a:lnTo>
                    <a:pt x="0" y="4104"/>
                  </a:lnTo>
                  <a:lnTo>
                    <a:pt x="122" y="4225"/>
                  </a:lnTo>
                  <a:lnTo>
                    <a:pt x="4529"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911;p73">
              <a:extLst>
                <a:ext uri="{FF2B5EF4-FFF2-40B4-BE49-F238E27FC236}">
                  <a16:creationId xmlns:a16="http://schemas.microsoft.com/office/drawing/2014/main" id="{2E4E8634-E871-FE4E-A5B3-BE070D771C8A}"/>
                </a:ext>
              </a:extLst>
            </p:cNvPr>
            <p:cNvSpPr/>
            <p:nvPr/>
          </p:nvSpPr>
          <p:spPr>
            <a:xfrm rot="-5400000">
              <a:off x="-1695996" y="2585893"/>
              <a:ext cx="321141" cy="263736"/>
            </a:xfrm>
            <a:custGeom>
              <a:avLst/>
              <a:gdLst/>
              <a:ahLst/>
              <a:cxnLst/>
              <a:rect l="l" t="t" r="r" b="b"/>
              <a:pathLst>
                <a:path w="7144" h="5867" extrusionOk="0">
                  <a:moveTo>
                    <a:pt x="7143" y="0"/>
                  </a:moveTo>
                  <a:lnTo>
                    <a:pt x="6839" y="122"/>
                  </a:lnTo>
                  <a:lnTo>
                    <a:pt x="0" y="5715"/>
                  </a:lnTo>
                  <a:lnTo>
                    <a:pt x="122" y="5867"/>
                  </a:lnTo>
                  <a:lnTo>
                    <a:pt x="7143"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912;p73">
              <a:extLst>
                <a:ext uri="{FF2B5EF4-FFF2-40B4-BE49-F238E27FC236}">
                  <a16:creationId xmlns:a16="http://schemas.microsoft.com/office/drawing/2014/main" id="{7BDA5A09-320B-7A43-9464-66D60E0FB947}"/>
                </a:ext>
              </a:extLst>
            </p:cNvPr>
            <p:cNvSpPr/>
            <p:nvPr/>
          </p:nvSpPr>
          <p:spPr>
            <a:xfrm rot="-5400000">
              <a:off x="-1626319" y="2624147"/>
              <a:ext cx="482385" cy="9620"/>
            </a:xfrm>
            <a:custGeom>
              <a:avLst/>
              <a:gdLst/>
              <a:ahLst/>
              <a:cxnLst/>
              <a:rect l="l" t="t" r="r" b="b"/>
              <a:pathLst>
                <a:path w="10731" h="214" extrusionOk="0">
                  <a:moveTo>
                    <a:pt x="10730" y="1"/>
                  </a:moveTo>
                  <a:lnTo>
                    <a:pt x="1" y="31"/>
                  </a:lnTo>
                  <a:lnTo>
                    <a:pt x="1" y="213"/>
                  </a:lnTo>
                  <a:lnTo>
                    <a:pt x="10396" y="92"/>
                  </a:lnTo>
                  <a:lnTo>
                    <a:pt x="10730" y="1"/>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913;p73">
              <a:extLst>
                <a:ext uri="{FF2B5EF4-FFF2-40B4-BE49-F238E27FC236}">
                  <a16:creationId xmlns:a16="http://schemas.microsoft.com/office/drawing/2014/main" id="{9FAD30AA-EEB4-C348-98E0-78A143BA749D}"/>
                </a:ext>
              </a:extLst>
            </p:cNvPr>
            <p:cNvSpPr/>
            <p:nvPr/>
          </p:nvSpPr>
          <p:spPr>
            <a:xfrm rot="-5400000">
              <a:off x="-1527941" y="2678832"/>
              <a:ext cx="344381" cy="16408"/>
            </a:xfrm>
            <a:custGeom>
              <a:avLst/>
              <a:gdLst/>
              <a:ahLst/>
              <a:cxnLst/>
              <a:rect l="l" t="t" r="r" b="b"/>
              <a:pathLst>
                <a:path w="7661" h="365" extrusionOk="0">
                  <a:moveTo>
                    <a:pt x="1" y="0"/>
                  </a:moveTo>
                  <a:lnTo>
                    <a:pt x="1" y="183"/>
                  </a:lnTo>
                  <a:lnTo>
                    <a:pt x="7296" y="365"/>
                  </a:lnTo>
                  <a:lnTo>
                    <a:pt x="7660" y="274"/>
                  </a:lnTo>
                  <a:lnTo>
                    <a:pt x="1"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914;p73">
              <a:extLst>
                <a:ext uri="{FF2B5EF4-FFF2-40B4-BE49-F238E27FC236}">
                  <a16:creationId xmlns:a16="http://schemas.microsoft.com/office/drawing/2014/main" id="{5EF2CC89-72BC-5B46-8E29-DAE066A33DE2}"/>
                </a:ext>
              </a:extLst>
            </p:cNvPr>
            <p:cNvSpPr/>
            <p:nvPr/>
          </p:nvSpPr>
          <p:spPr>
            <a:xfrm rot="-5400000">
              <a:off x="-1416571" y="2736888"/>
              <a:ext cx="189969" cy="30073"/>
            </a:xfrm>
            <a:custGeom>
              <a:avLst/>
              <a:gdLst/>
              <a:ahLst/>
              <a:cxnLst/>
              <a:rect l="l" t="t" r="r" b="b"/>
              <a:pathLst>
                <a:path w="4226" h="669" extrusionOk="0">
                  <a:moveTo>
                    <a:pt x="31" y="0"/>
                  </a:moveTo>
                  <a:lnTo>
                    <a:pt x="0" y="182"/>
                  </a:lnTo>
                  <a:lnTo>
                    <a:pt x="3891" y="669"/>
                  </a:lnTo>
                  <a:lnTo>
                    <a:pt x="4225" y="578"/>
                  </a:lnTo>
                  <a:lnTo>
                    <a:pt x="31"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915;p73">
              <a:extLst>
                <a:ext uri="{FF2B5EF4-FFF2-40B4-BE49-F238E27FC236}">
                  <a16:creationId xmlns:a16="http://schemas.microsoft.com/office/drawing/2014/main" id="{C63A0AB9-251E-3445-89BF-485D942F00A0}"/>
                </a:ext>
              </a:extLst>
            </p:cNvPr>
            <p:cNvSpPr/>
            <p:nvPr/>
          </p:nvSpPr>
          <p:spPr>
            <a:xfrm rot="-5400000">
              <a:off x="-1199338" y="3444643"/>
              <a:ext cx="54707" cy="157199"/>
            </a:xfrm>
            <a:custGeom>
              <a:avLst/>
              <a:gdLst/>
              <a:ahLst/>
              <a:cxnLst/>
              <a:rect l="l" t="t" r="r" b="b"/>
              <a:pathLst>
                <a:path w="1217" h="3497" fill="none" extrusionOk="0">
                  <a:moveTo>
                    <a:pt x="1" y="1"/>
                  </a:moveTo>
                  <a:lnTo>
                    <a:pt x="1216" y="3496"/>
                  </a:lnTo>
                </a:path>
              </a:pathLst>
            </a:custGeom>
            <a:noFill/>
            <a:ln w="68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916;p73">
              <a:extLst>
                <a:ext uri="{FF2B5EF4-FFF2-40B4-BE49-F238E27FC236}">
                  <a16:creationId xmlns:a16="http://schemas.microsoft.com/office/drawing/2014/main" id="{9AE6DECE-0201-3C4C-A620-0C0F799D9337}"/>
                </a:ext>
              </a:extLst>
            </p:cNvPr>
            <p:cNvSpPr/>
            <p:nvPr/>
          </p:nvSpPr>
          <p:spPr>
            <a:xfrm rot="-5400000">
              <a:off x="-1135775" y="3635286"/>
              <a:ext cx="56056" cy="159896"/>
            </a:xfrm>
            <a:custGeom>
              <a:avLst/>
              <a:gdLst/>
              <a:ahLst/>
              <a:cxnLst/>
              <a:rect l="l" t="t" r="r" b="b"/>
              <a:pathLst>
                <a:path w="1247" h="3557" fill="none" extrusionOk="0">
                  <a:moveTo>
                    <a:pt x="1" y="0"/>
                  </a:moveTo>
                  <a:lnTo>
                    <a:pt x="1247" y="3556"/>
                  </a:lnTo>
                </a:path>
              </a:pathLst>
            </a:custGeom>
            <a:noFill/>
            <a:ln w="68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917;p73">
              <a:extLst>
                <a:ext uri="{FF2B5EF4-FFF2-40B4-BE49-F238E27FC236}">
                  <a16:creationId xmlns:a16="http://schemas.microsoft.com/office/drawing/2014/main" id="{DCDC9E08-84C0-644A-854B-6AFD11F2513F}"/>
                </a:ext>
              </a:extLst>
            </p:cNvPr>
            <p:cNvSpPr/>
            <p:nvPr/>
          </p:nvSpPr>
          <p:spPr>
            <a:xfrm rot="-5400000">
              <a:off x="-1258765" y="3274542"/>
              <a:ext cx="56101" cy="154457"/>
            </a:xfrm>
            <a:custGeom>
              <a:avLst/>
              <a:gdLst/>
              <a:ahLst/>
              <a:cxnLst/>
              <a:rect l="l" t="t" r="r" b="b"/>
              <a:pathLst>
                <a:path w="1248" h="3436" fill="none" extrusionOk="0">
                  <a:moveTo>
                    <a:pt x="1" y="0"/>
                  </a:moveTo>
                  <a:lnTo>
                    <a:pt x="1247" y="3435"/>
                  </a:lnTo>
                </a:path>
              </a:pathLst>
            </a:custGeom>
            <a:noFill/>
            <a:ln w="68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918;p73">
              <a:extLst>
                <a:ext uri="{FF2B5EF4-FFF2-40B4-BE49-F238E27FC236}">
                  <a16:creationId xmlns:a16="http://schemas.microsoft.com/office/drawing/2014/main" id="{2B544828-8F80-B244-B333-5B45C8B89C57}"/>
                </a:ext>
              </a:extLst>
            </p:cNvPr>
            <p:cNvSpPr/>
            <p:nvPr/>
          </p:nvSpPr>
          <p:spPr>
            <a:xfrm rot="-5400000">
              <a:off x="-1340062" y="3029304"/>
              <a:ext cx="56056" cy="155805"/>
            </a:xfrm>
            <a:custGeom>
              <a:avLst/>
              <a:gdLst/>
              <a:ahLst/>
              <a:cxnLst/>
              <a:rect l="l" t="t" r="r" b="b"/>
              <a:pathLst>
                <a:path w="1247" h="3466" fill="none" extrusionOk="0">
                  <a:moveTo>
                    <a:pt x="1" y="1"/>
                  </a:moveTo>
                  <a:lnTo>
                    <a:pt x="1247" y="3466"/>
                  </a:lnTo>
                </a:path>
              </a:pathLst>
            </a:custGeom>
            <a:noFill/>
            <a:ln w="68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919;p73">
              <a:extLst>
                <a:ext uri="{FF2B5EF4-FFF2-40B4-BE49-F238E27FC236}">
                  <a16:creationId xmlns:a16="http://schemas.microsoft.com/office/drawing/2014/main" id="{EC0E5B0B-28B5-FD46-98B7-2AAF261DD154}"/>
                </a:ext>
              </a:extLst>
            </p:cNvPr>
            <p:cNvSpPr/>
            <p:nvPr/>
          </p:nvSpPr>
          <p:spPr>
            <a:xfrm rot="-5400000">
              <a:off x="-1071560" y="3822446"/>
              <a:ext cx="57404" cy="161290"/>
            </a:xfrm>
            <a:custGeom>
              <a:avLst/>
              <a:gdLst/>
              <a:ahLst/>
              <a:cxnLst/>
              <a:rect l="l" t="t" r="r" b="b"/>
              <a:pathLst>
                <a:path w="1277" h="3588" fill="none" extrusionOk="0">
                  <a:moveTo>
                    <a:pt x="0" y="1"/>
                  </a:moveTo>
                  <a:lnTo>
                    <a:pt x="1277" y="3587"/>
                  </a:lnTo>
                </a:path>
              </a:pathLst>
            </a:custGeom>
            <a:noFill/>
            <a:ln w="68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920;p73">
              <a:extLst>
                <a:ext uri="{FF2B5EF4-FFF2-40B4-BE49-F238E27FC236}">
                  <a16:creationId xmlns:a16="http://schemas.microsoft.com/office/drawing/2014/main" id="{95A163AA-C61B-0949-AB36-922969364E86}"/>
                </a:ext>
              </a:extLst>
            </p:cNvPr>
            <p:cNvSpPr/>
            <p:nvPr/>
          </p:nvSpPr>
          <p:spPr>
            <a:xfrm rot="-5400000">
              <a:off x="-847225" y="4565851"/>
              <a:ext cx="116157" cy="243822"/>
            </a:xfrm>
            <a:custGeom>
              <a:avLst/>
              <a:gdLst/>
              <a:ahLst/>
              <a:cxnLst/>
              <a:rect l="l" t="t" r="r" b="b"/>
              <a:pathLst>
                <a:path w="2584" h="5424" extrusionOk="0">
                  <a:moveTo>
                    <a:pt x="522" y="1"/>
                  </a:moveTo>
                  <a:cubicBezTo>
                    <a:pt x="480" y="1"/>
                    <a:pt x="437" y="6"/>
                    <a:pt x="395" y="16"/>
                  </a:cubicBezTo>
                  <a:cubicBezTo>
                    <a:pt x="152" y="108"/>
                    <a:pt x="0" y="381"/>
                    <a:pt x="92" y="624"/>
                  </a:cubicBezTo>
                  <a:lnTo>
                    <a:pt x="1611" y="5093"/>
                  </a:lnTo>
                  <a:cubicBezTo>
                    <a:pt x="1684" y="5287"/>
                    <a:pt x="1874" y="5423"/>
                    <a:pt x="2071" y="5423"/>
                  </a:cubicBezTo>
                  <a:cubicBezTo>
                    <a:pt x="2121" y="5423"/>
                    <a:pt x="2171" y="5415"/>
                    <a:pt x="2219" y="5396"/>
                  </a:cubicBezTo>
                  <a:cubicBezTo>
                    <a:pt x="2462" y="5305"/>
                    <a:pt x="2584" y="5032"/>
                    <a:pt x="2493" y="4789"/>
                  </a:cubicBezTo>
                  <a:lnTo>
                    <a:pt x="973" y="320"/>
                  </a:lnTo>
                  <a:cubicBezTo>
                    <a:pt x="923" y="119"/>
                    <a:pt x="726" y="1"/>
                    <a:pt x="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62162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51814" y="127591"/>
            <a:ext cx="3406614" cy="636599"/>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70C0"/>
                </a:solidFill>
                <a:latin typeface="Times New Roman" panose="02020603050405020304" pitchFamily="18" charset="0"/>
                <a:cs typeface="Times New Roman" panose="02020603050405020304" pitchFamily="18" charset="0"/>
              </a:rPr>
              <a:t>Luyện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đọc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lại</a:t>
            </a:r>
            <a:endParaRPr lang="vi-VN" sz="3600" b="1"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2"/>
          <p:cNvSpPr>
            <a:spLocks noGrp="1"/>
          </p:cNvSpPr>
          <p:nvPr>
            <p:ph type="body" idx="1"/>
          </p:nvPr>
        </p:nvSpPr>
        <p:spPr>
          <a:xfrm>
            <a:off x="236439" y="897943"/>
            <a:ext cx="8749145" cy="2872800"/>
          </a:xfrm>
        </p:spPr>
        <p:txBody>
          <a:bodyPr>
            <a:noAutofit/>
          </a:bodyPr>
          <a:lstStyle/>
          <a:p>
            <a:pPr marL="152400" indent="0" algn="just">
              <a:buNone/>
            </a:pPr>
            <a:r>
              <a:rPr lang="en-US" sz="2800" dirty="0">
                <a:latin typeface="Times New Roman" pitchFamily="18" charset="0"/>
                <a:cs typeface="Times New Roman" pitchFamily="18" charset="0"/>
              </a:rPr>
              <a:t>      </a:t>
            </a:r>
            <a:r>
              <a:rPr lang="vi-VN" sz="3200" dirty="0">
                <a:solidFill>
                  <a:srgbClr val="0070C0"/>
                </a:solidFill>
                <a:latin typeface="Times New Roman" panose="02020603050405020304" pitchFamily="18" charset="0"/>
                <a:cs typeface="Times New Roman" panose="02020603050405020304" pitchFamily="18" charset="0"/>
              </a:rPr>
              <a:t>Cũng như tôi, mấy học trò mới bỡ ngỡ đứng </a:t>
            </a:r>
            <a:r>
              <a:rPr lang="vi-VN" sz="3200" dirty="0">
                <a:solidFill>
                  <a:srgbClr val="FF0000"/>
                </a:solidFill>
                <a:latin typeface="Times New Roman" panose="02020603050405020304" pitchFamily="18" charset="0"/>
                <a:cs typeface="Times New Roman" panose="02020603050405020304" pitchFamily="18" charset="0"/>
              </a:rPr>
              <a:t>nép</a:t>
            </a:r>
            <a:r>
              <a:rPr lang="vi-VN" sz="3200" dirty="0">
                <a:solidFill>
                  <a:srgbClr val="0070C0"/>
                </a:solidFill>
                <a:latin typeface="Times New Roman" panose="02020603050405020304" pitchFamily="18" charset="0"/>
                <a:cs typeface="Times New Roman" panose="02020603050405020304" pitchFamily="18" charset="0"/>
              </a:rPr>
              <a:t> bên người thân, chỉ dám đi </a:t>
            </a:r>
            <a:r>
              <a:rPr lang="vi-VN" sz="3200" dirty="0">
                <a:solidFill>
                  <a:srgbClr val="FF0000"/>
                </a:solidFill>
                <a:latin typeface="Times New Roman" panose="02020603050405020304" pitchFamily="18" charset="0"/>
                <a:cs typeface="Times New Roman" panose="02020603050405020304" pitchFamily="18" charset="0"/>
              </a:rPr>
              <a:t>từng bước </a:t>
            </a:r>
            <a:r>
              <a:rPr lang="vi-VN" sz="3200" dirty="0">
                <a:solidFill>
                  <a:srgbClr val="0070C0"/>
                </a:solidFill>
                <a:latin typeface="Times New Roman" panose="02020603050405020304" pitchFamily="18" charset="0"/>
                <a:cs typeface="Times New Roman" panose="02020603050405020304" pitchFamily="18" charset="0"/>
              </a:rPr>
              <a:t>nhẹ. Họ như con chim nhìn quãng trời rộng muốn bay, nhưng còn </a:t>
            </a:r>
            <a:r>
              <a:rPr lang="vi-VN" sz="3200" dirty="0">
                <a:solidFill>
                  <a:srgbClr val="FF0000"/>
                </a:solidFill>
                <a:latin typeface="Times New Roman" panose="02020603050405020304" pitchFamily="18" charset="0"/>
                <a:cs typeface="Times New Roman" panose="02020603050405020304" pitchFamily="18" charset="0"/>
              </a:rPr>
              <a:t>ngập ngừng e sợ</a:t>
            </a:r>
            <a:r>
              <a:rPr lang="vi-VN" sz="3200" dirty="0">
                <a:solidFill>
                  <a:srgbClr val="0070C0"/>
                </a:solidFill>
                <a:latin typeface="Times New Roman" panose="02020603050405020304" pitchFamily="18" charset="0"/>
                <a:cs typeface="Times New Roman" panose="02020603050405020304" pitchFamily="18" charset="0"/>
              </a:rPr>
              <a:t>. Họ </a:t>
            </a:r>
            <a:r>
              <a:rPr lang="vi-VN" sz="3200" dirty="0">
                <a:solidFill>
                  <a:srgbClr val="FF0000"/>
                </a:solidFill>
                <a:latin typeface="Times New Roman" panose="02020603050405020304" pitchFamily="18" charset="0"/>
                <a:cs typeface="Times New Roman" panose="02020603050405020304" pitchFamily="18" charset="0"/>
              </a:rPr>
              <a:t>thèm vụng </a:t>
            </a:r>
            <a:r>
              <a:rPr lang="vi-VN" sz="3200" dirty="0">
                <a:solidFill>
                  <a:srgbClr val="0070C0"/>
                </a:solidFill>
                <a:latin typeface="Times New Roman" panose="02020603050405020304" pitchFamily="18" charset="0"/>
                <a:cs typeface="Times New Roman" panose="02020603050405020304" pitchFamily="18" charset="0"/>
              </a:rPr>
              <a:t>và </a:t>
            </a:r>
            <a:r>
              <a:rPr lang="vi-VN" sz="3200" dirty="0">
                <a:solidFill>
                  <a:srgbClr val="FF0000"/>
                </a:solidFill>
                <a:latin typeface="Times New Roman" panose="02020603050405020304" pitchFamily="18" charset="0"/>
                <a:cs typeface="Times New Roman" panose="02020603050405020304" pitchFamily="18" charset="0"/>
              </a:rPr>
              <a:t>ước</a:t>
            </a:r>
            <a:r>
              <a:rPr lang="vi-VN" sz="3200" dirty="0">
                <a:solidFill>
                  <a:srgbClr val="0070C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ao thầm</a:t>
            </a:r>
            <a:r>
              <a:rPr lang="vi-VN" sz="3200" dirty="0">
                <a:solidFill>
                  <a:srgbClr val="0070C0"/>
                </a:solidFill>
                <a:latin typeface="Times New Roman" panose="02020603050405020304" pitchFamily="18" charset="0"/>
                <a:cs typeface="Times New Roman" panose="02020603050405020304" pitchFamily="18" charset="0"/>
              </a:rPr>
              <a:t> được như những người học trò cũ, biết lớp, biết thầy để khỏi phải </a:t>
            </a:r>
            <a:r>
              <a:rPr lang="vi-VN" sz="3200" dirty="0">
                <a:solidFill>
                  <a:srgbClr val="FF0000"/>
                </a:solidFill>
                <a:latin typeface="Times New Roman" panose="02020603050405020304" pitchFamily="18" charset="0"/>
                <a:cs typeface="Times New Roman" panose="02020603050405020304" pitchFamily="18" charset="0"/>
              </a:rPr>
              <a:t>rụt rè </a:t>
            </a:r>
            <a:r>
              <a:rPr lang="vi-VN" sz="3200" dirty="0">
                <a:solidFill>
                  <a:srgbClr val="0070C0"/>
                </a:solidFill>
                <a:latin typeface="Times New Roman" panose="02020603050405020304" pitchFamily="18" charset="0"/>
                <a:cs typeface="Times New Roman" panose="02020603050405020304" pitchFamily="18" charset="0"/>
              </a:rPr>
              <a:t>trong cảnh lạ.</a:t>
            </a:r>
          </a:p>
          <a:p>
            <a:pPr marL="152400" indent="0" algn="just">
              <a:buNone/>
            </a:pPr>
            <a:r>
              <a:rPr lang="vi-VN" sz="2800" b="1" i="1" dirty="0">
                <a:solidFill>
                  <a:srgbClr val="C00000"/>
                </a:solidFill>
                <a:latin typeface="Times New Roman" panose="02020603050405020304" pitchFamily="18" charset="0"/>
                <a:cs typeface="Times New Roman" panose="02020603050405020304" pitchFamily="18" charset="0"/>
              </a:rPr>
              <a:t>                                                     </a:t>
            </a:r>
            <a:r>
              <a:rPr lang="vi-VN" sz="2400" b="1" i="1" dirty="0">
                <a:solidFill>
                  <a:srgbClr val="C00000"/>
                </a:solidFill>
                <a:latin typeface="Times New Roman" panose="02020603050405020304" pitchFamily="18" charset="0"/>
                <a:cs typeface="Times New Roman" panose="02020603050405020304" pitchFamily="18" charset="0"/>
              </a:rPr>
              <a:t>                   </a:t>
            </a:r>
            <a:endParaRPr lang="vi-VN" sz="2400" dirty="0"/>
          </a:p>
          <a:p>
            <a:pPr marL="0" indent="0">
              <a:lnSpc>
                <a:spcPts val="2160"/>
              </a:lnSpc>
              <a:buNone/>
              <a:tabLst>
                <a:tab pos="2447925" algn="l"/>
              </a:tabLst>
            </a:pPr>
            <a:r>
              <a:rPr lang="en-US"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grpSp>
        <p:nvGrpSpPr>
          <p:cNvPr id="9" name="Google Shape;2428;p70">
            <a:extLst>
              <a:ext uri="{FF2B5EF4-FFF2-40B4-BE49-F238E27FC236}">
                <a16:creationId xmlns:a16="http://schemas.microsoft.com/office/drawing/2014/main" id="{AE865BE5-97AE-7E4B-93DE-E832A10F0DB1}"/>
              </a:ext>
            </a:extLst>
          </p:cNvPr>
          <p:cNvGrpSpPr/>
          <p:nvPr/>
        </p:nvGrpSpPr>
        <p:grpSpPr>
          <a:xfrm>
            <a:off x="7934040" y="3770743"/>
            <a:ext cx="1209959" cy="1372758"/>
            <a:chOff x="6093972" y="739900"/>
            <a:chExt cx="2135360" cy="3682716"/>
          </a:xfrm>
        </p:grpSpPr>
        <p:sp>
          <p:nvSpPr>
            <p:cNvPr id="10" name="Google Shape;2429;p70">
              <a:extLst>
                <a:ext uri="{FF2B5EF4-FFF2-40B4-BE49-F238E27FC236}">
                  <a16:creationId xmlns:a16="http://schemas.microsoft.com/office/drawing/2014/main" id="{22D24B63-27D8-1548-AD11-A40D71C1182E}"/>
                </a:ext>
              </a:extLst>
            </p:cNvPr>
            <p:cNvSpPr/>
            <p:nvPr/>
          </p:nvSpPr>
          <p:spPr>
            <a:xfrm>
              <a:off x="6914981" y="2096108"/>
              <a:ext cx="880542" cy="535049"/>
            </a:xfrm>
            <a:custGeom>
              <a:avLst/>
              <a:gdLst/>
              <a:ahLst/>
              <a:cxnLst/>
              <a:rect l="l" t="t" r="r" b="b"/>
              <a:pathLst>
                <a:path w="16658" h="10122" extrusionOk="0">
                  <a:moveTo>
                    <a:pt x="16657" y="0"/>
                  </a:moveTo>
                  <a:lnTo>
                    <a:pt x="1" y="61"/>
                  </a:lnTo>
                  <a:lnTo>
                    <a:pt x="1" y="10122"/>
                  </a:lnTo>
                  <a:lnTo>
                    <a:pt x="16019" y="10091"/>
                  </a:lnTo>
                  <a:lnTo>
                    <a:pt x="1665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30;p70">
              <a:extLst>
                <a:ext uri="{FF2B5EF4-FFF2-40B4-BE49-F238E27FC236}">
                  <a16:creationId xmlns:a16="http://schemas.microsoft.com/office/drawing/2014/main" id="{B358DD73-7A8C-A347-B421-9FD9085EAA80}"/>
                </a:ext>
              </a:extLst>
            </p:cNvPr>
            <p:cNvSpPr/>
            <p:nvPr/>
          </p:nvSpPr>
          <p:spPr>
            <a:xfrm>
              <a:off x="6755928" y="1835830"/>
              <a:ext cx="122159" cy="1049218"/>
            </a:xfrm>
            <a:custGeom>
              <a:avLst/>
              <a:gdLst/>
              <a:ahLst/>
              <a:cxnLst/>
              <a:rect l="l" t="t" r="r" b="b"/>
              <a:pathLst>
                <a:path w="2311" h="19849" extrusionOk="0">
                  <a:moveTo>
                    <a:pt x="2159" y="0"/>
                  </a:moveTo>
                  <a:lnTo>
                    <a:pt x="304" y="61"/>
                  </a:lnTo>
                  <a:lnTo>
                    <a:pt x="0" y="19848"/>
                  </a:lnTo>
                  <a:lnTo>
                    <a:pt x="0" y="19848"/>
                  </a:lnTo>
                  <a:lnTo>
                    <a:pt x="2311" y="19757"/>
                  </a:lnTo>
                  <a:lnTo>
                    <a:pt x="2159"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31;p70">
              <a:extLst>
                <a:ext uri="{FF2B5EF4-FFF2-40B4-BE49-F238E27FC236}">
                  <a16:creationId xmlns:a16="http://schemas.microsoft.com/office/drawing/2014/main" id="{439E8D8C-4CDA-2348-9AC5-37AB9C7B4F9D}"/>
                </a:ext>
              </a:extLst>
            </p:cNvPr>
            <p:cNvSpPr/>
            <p:nvPr/>
          </p:nvSpPr>
          <p:spPr>
            <a:xfrm>
              <a:off x="6869998" y="1835830"/>
              <a:ext cx="72365" cy="1044408"/>
            </a:xfrm>
            <a:custGeom>
              <a:avLst/>
              <a:gdLst/>
              <a:ahLst/>
              <a:cxnLst/>
              <a:rect l="l" t="t" r="r" b="b"/>
              <a:pathLst>
                <a:path w="1369" h="19758" extrusionOk="0">
                  <a:moveTo>
                    <a:pt x="1" y="0"/>
                  </a:moveTo>
                  <a:lnTo>
                    <a:pt x="153" y="19757"/>
                  </a:lnTo>
                  <a:lnTo>
                    <a:pt x="1368" y="19727"/>
                  </a:lnTo>
                  <a:lnTo>
                    <a:pt x="1368" y="1003"/>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32;p70">
              <a:extLst>
                <a:ext uri="{FF2B5EF4-FFF2-40B4-BE49-F238E27FC236}">
                  <a16:creationId xmlns:a16="http://schemas.microsoft.com/office/drawing/2014/main" id="{0880FC73-0330-034A-B546-A1734E47A7BB}"/>
                </a:ext>
              </a:extLst>
            </p:cNvPr>
            <p:cNvSpPr/>
            <p:nvPr/>
          </p:nvSpPr>
          <p:spPr>
            <a:xfrm>
              <a:off x="7705490" y="1863105"/>
              <a:ext cx="149488" cy="1044408"/>
            </a:xfrm>
            <a:custGeom>
              <a:avLst/>
              <a:gdLst/>
              <a:ahLst/>
              <a:cxnLst/>
              <a:rect l="l" t="t" r="r" b="b"/>
              <a:pathLst>
                <a:path w="2828" h="19758" extrusionOk="0">
                  <a:moveTo>
                    <a:pt x="973" y="1"/>
                  </a:moveTo>
                  <a:lnTo>
                    <a:pt x="0" y="19758"/>
                  </a:lnTo>
                  <a:lnTo>
                    <a:pt x="234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433;p70">
              <a:extLst>
                <a:ext uri="{FF2B5EF4-FFF2-40B4-BE49-F238E27FC236}">
                  <a16:creationId xmlns:a16="http://schemas.microsoft.com/office/drawing/2014/main" id="{D9E76A77-E685-CA40-AAA9-8A2220C522A2}"/>
                </a:ext>
              </a:extLst>
            </p:cNvPr>
            <p:cNvSpPr/>
            <p:nvPr/>
          </p:nvSpPr>
          <p:spPr>
            <a:xfrm>
              <a:off x="7829181" y="1863105"/>
              <a:ext cx="96470" cy="1044408"/>
            </a:xfrm>
            <a:custGeom>
              <a:avLst/>
              <a:gdLst/>
              <a:ahLst/>
              <a:cxnLst/>
              <a:rect l="l" t="t" r="r" b="b"/>
              <a:pathLst>
                <a:path w="1825" h="19758" extrusionOk="0">
                  <a:moveTo>
                    <a:pt x="487" y="1"/>
                  </a:moveTo>
                  <a:lnTo>
                    <a:pt x="1" y="19758"/>
                  </a:lnTo>
                  <a:lnTo>
                    <a:pt x="1217" y="19758"/>
                  </a:lnTo>
                  <a:lnTo>
                    <a:pt x="1825" y="1034"/>
                  </a:lnTo>
                  <a:lnTo>
                    <a:pt x="48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34;p70">
              <a:extLst>
                <a:ext uri="{FF2B5EF4-FFF2-40B4-BE49-F238E27FC236}">
                  <a16:creationId xmlns:a16="http://schemas.microsoft.com/office/drawing/2014/main" id="{40638BDE-75F4-B344-A5E5-82FE6FE8699D}"/>
                </a:ext>
              </a:extLst>
            </p:cNvPr>
            <p:cNvSpPr/>
            <p:nvPr/>
          </p:nvSpPr>
          <p:spPr>
            <a:xfrm>
              <a:off x="6911757" y="2950841"/>
              <a:ext cx="123798" cy="1025114"/>
            </a:xfrm>
            <a:custGeom>
              <a:avLst/>
              <a:gdLst/>
              <a:ahLst/>
              <a:cxnLst/>
              <a:rect l="l" t="t" r="r" b="b"/>
              <a:pathLst>
                <a:path w="2342" h="19393" extrusionOk="0">
                  <a:moveTo>
                    <a:pt x="1" y="1"/>
                  </a:moveTo>
                  <a:lnTo>
                    <a:pt x="518" y="19332"/>
                  </a:lnTo>
                  <a:lnTo>
                    <a:pt x="2341" y="19393"/>
                  </a:lnTo>
                  <a:lnTo>
                    <a:pt x="2341" y="19393"/>
                  </a:lnTo>
                  <a:lnTo>
                    <a:pt x="2281" y="61"/>
                  </a:lnTo>
                  <a:lnTo>
                    <a:pt x="1"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35;p70">
              <a:extLst>
                <a:ext uri="{FF2B5EF4-FFF2-40B4-BE49-F238E27FC236}">
                  <a16:creationId xmlns:a16="http://schemas.microsoft.com/office/drawing/2014/main" id="{DAF102DE-E70D-7340-BA14-02A10861A760}"/>
                </a:ext>
              </a:extLst>
            </p:cNvPr>
            <p:cNvSpPr/>
            <p:nvPr/>
          </p:nvSpPr>
          <p:spPr>
            <a:xfrm>
              <a:off x="7032276" y="2954066"/>
              <a:ext cx="72365" cy="1021890"/>
            </a:xfrm>
            <a:custGeom>
              <a:avLst/>
              <a:gdLst/>
              <a:ahLst/>
              <a:cxnLst/>
              <a:rect l="l" t="t" r="r" b="b"/>
              <a:pathLst>
                <a:path w="1369" h="19332" extrusionOk="0">
                  <a:moveTo>
                    <a:pt x="1" y="0"/>
                  </a:moveTo>
                  <a:lnTo>
                    <a:pt x="61" y="19332"/>
                  </a:lnTo>
                  <a:lnTo>
                    <a:pt x="1368" y="18329"/>
                  </a:lnTo>
                  <a:lnTo>
                    <a:pt x="1186" y="31"/>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36;p70">
              <a:extLst>
                <a:ext uri="{FF2B5EF4-FFF2-40B4-BE49-F238E27FC236}">
                  <a16:creationId xmlns:a16="http://schemas.microsoft.com/office/drawing/2014/main" id="{2C85E7D5-A4F3-084D-8521-E2B0B3E7E935}"/>
                </a:ext>
              </a:extLst>
            </p:cNvPr>
            <p:cNvSpPr/>
            <p:nvPr/>
          </p:nvSpPr>
          <p:spPr>
            <a:xfrm>
              <a:off x="7744025" y="3002273"/>
              <a:ext cx="143092" cy="1021890"/>
            </a:xfrm>
            <a:custGeom>
              <a:avLst/>
              <a:gdLst/>
              <a:ahLst/>
              <a:cxnLst/>
              <a:rect l="l" t="t" r="r" b="b"/>
              <a:pathLst>
                <a:path w="2707" h="19332" extrusionOk="0">
                  <a:moveTo>
                    <a:pt x="1" y="0"/>
                  </a:moveTo>
                  <a:lnTo>
                    <a:pt x="882" y="19332"/>
                  </a:lnTo>
                  <a:lnTo>
                    <a:pt x="2706" y="19332"/>
                  </a:lnTo>
                  <a:lnTo>
                    <a:pt x="2281"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37;p70">
              <a:extLst>
                <a:ext uri="{FF2B5EF4-FFF2-40B4-BE49-F238E27FC236}">
                  <a16:creationId xmlns:a16="http://schemas.microsoft.com/office/drawing/2014/main" id="{0E91C599-2622-654C-A95E-74E182596A56}"/>
                </a:ext>
              </a:extLst>
            </p:cNvPr>
            <p:cNvSpPr/>
            <p:nvPr/>
          </p:nvSpPr>
          <p:spPr>
            <a:xfrm>
              <a:off x="7864544" y="3003859"/>
              <a:ext cx="90021" cy="1020304"/>
            </a:xfrm>
            <a:custGeom>
              <a:avLst/>
              <a:gdLst/>
              <a:ahLst/>
              <a:cxnLst/>
              <a:rect l="l" t="t" r="r" b="b"/>
              <a:pathLst>
                <a:path w="1703" h="19302" extrusionOk="0">
                  <a:moveTo>
                    <a:pt x="1" y="1"/>
                  </a:moveTo>
                  <a:lnTo>
                    <a:pt x="426" y="19302"/>
                  </a:lnTo>
                  <a:lnTo>
                    <a:pt x="170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38;p70">
              <a:extLst>
                <a:ext uri="{FF2B5EF4-FFF2-40B4-BE49-F238E27FC236}">
                  <a16:creationId xmlns:a16="http://schemas.microsoft.com/office/drawing/2014/main" id="{DF16E8F8-C23B-4C4F-9520-E286E945553D}"/>
                </a:ext>
              </a:extLst>
            </p:cNvPr>
            <p:cNvSpPr/>
            <p:nvPr/>
          </p:nvSpPr>
          <p:spPr>
            <a:xfrm>
              <a:off x="6850704" y="2006089"/>
              <a:ext cx="904646" cy="565655"/>
            </a:xfrm>
            <a:custGeom>
              <a:avLst/>
              <a:gdLst/>
              <a:ahLst/>
              <a:cxnLst/>
              <a:rect l="l" t="t" r="r" b="b"/>
              <a:pathLst>
                <a:path w="17114" h="10701" extrusionOk="0">
                  <a:moveTo>
                    <a:pt x="1" y="1"/>
                  </a:moveTo>
                  <a:lnTo>
                    <a:pt x="487" y="10700"/>
                  </a:lnTo>
                  <a:lnTo>
                    <a:pt x="16506" y="10639"/>
                  </a:lnTo>
                  <a:lnTo>
                    <a:pt x="17114" y="548"/>
                  </a:lnTo>
                  <a:lnTo>
                    <a:pt x="1"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39;p70">
              <a:extLst>
                <a:ext uri="{FF2B5EF4-FFF2-40B4-BE49-F238E27FC236}">
                  <a16:creationId xmlns:a16="http://schemas.microsoft.com/office/drawing/2014/main" id="{89964A7E-4FFD-F44C-9CAF-F11DA6FF60D6}"/>
                </a:ext>
              </a:extLst>
            </p:cNvPr>
            <p:cNvSpPr/>
            <p:nvPr/>
          </p:nvSpPr>
          <p:spPr>
            <a:xfrm>
              <a:off x="6976034" y="3378208"/>
              <a:ext cx="294113" cy="250715"/>
            </a:xfrm>
            <a:custGeom>
              <a:avLst/>
              <a:gdLst/>
              <a:ahLst/>
              <a:cxnLst/>
              <a:rect l="l" t="t" r="r" b="b"/>
              <a:pathLst>
                <a:path w="5564" h="4743" extrusionOk="0">
                  <a:moveTo>
                    <a:pt x="1" y="1"/>
                  </a:moveTo>
                  <a:lnTo>
                    <a:pt x="548" y="4742"/>
                  </a:lnTo>
                  <a:cubicBezTo>
                    <a:pt x="2068" y="3770"/>
                    <a:pt x="3739" y="3071"/>
                    <a:pt x="5502" y="2676"/>
                  </a:cubicBezTo>
                  <a:lnTo>
                    <a:pt x="5563"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40;p70">
              <a:extLst>
                <a:ext uri="{FF2B5EF4-FFF2-40B4-BE49-F238E27FC236}">
                  <a16:creationId xmlns:a16="http://schemas.microsoft.com/office/drawing/2014/main" id="{B491DAC2-CEDC-CB4D-9881-6DAC3F132992}"/>
                </a:ext>
              </a:extLst>
            </p:cNvPr>
            <p:cNvSpPr/>
            <p:nvPr/>
          </p:nvSpPr>
          <p:spPr>
            <a:xfrm>
              <a:off x="7004948" y="3519606"/>
              <a:ext cx="261974" cy="435461"/>
            </a:xfrm>
            <a:custGeom>
              <a:avLst/>
              <a:gdLst/>
              <a:ahLst/>
              <a:cxnLst/>
              <a:rect l="l" t="t" r="r" b="b"/>
              <a:pathLst>
                <a:path w="4956" h="8238" extrusionOk="0">
                  <a:moveTo>
                    <a:pt x="4955" y="1"/>
                  </a:moveTo>
                  <a:lnTo>
                    <a:pt x="4955" y="1"/>
                  </a:lnTo>
                  <a:cubicBezTo>
                    <a:pt x="3192" y="396"/>
                    <a:pt x="1521" y="1064"/>
                    <a:pt x="1" y="2067"/>
                  </a:cubicBezTo>
                  <a:lnTo>
                    <a:pt x="761" y="8207"/>
                  </a:lnTo>
                  <a:lnTo>
                    <a:pt x="4773" y="8238"/>
                  </a:lnTo>
                  <a:lnTo>
                    <a:pt x="4955" y="1"/>
                  </a:ln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41;p70">
              <a:extLst>
                <a:ext uri="{FF2B5EF4-FFF2-40B4-BE49-F238E27FC236}">
                  <a16:creationId xmlns:a16="http://schemas.microsoft.com/office/drawing/2014/main" id="{DFB64C59-285B-0E43-8E9D-B53C68D3342C}"/>
                </a:ext>
              </a:extLst>
            </p:cNvPr>
            <p:cNvSpPr/>
            <p:nvPr/>
          </p:nvSpPr>
          <p:spPr>
            <a:xfrm>
              <a:off x="6868412" y="3929794"/>
              <a:ext cx="395287" cy="330798"/>
            </a:xfrm>
            <a:custGeom>
              <a:avLst/>
              <a:gdLst/>
              <a:ahLst/>
              <a:cxnLst/>
              <a:rect l="l" t="t" r="r" b="b"/>
              <a:pathLst>
                <a:path w="7478" h="6258" extrusionOk="0">
                  <a:moveTo>
                    <a:pt x="7388" y="1"/>
                  </a:moveTo>
                  <a:cubicBezTo>
                    <a:pt x="7336" y="1"/>
                    <a:pt x="7219" y="1108"/>
                    <a:pt x="5548" y="1108"/>
                  </a:cubicBezTo>
                  <a:cubicBezTo>
                    <a:pt x="4993" y="1108"/>
                    <a:pt x="4266" y="986"/>
                    <a:pt x="3313" y="660"/>
                  </a:cubicBezTo>
                  <a:cubicBezTo>
                    <a:pt x="3313" y="660"/>
                    <a:pt x="0" y="6071"/>
                    <a:pt x="2736" y="6253"/>
                  </a:cubicBezTo>
                  <a:cubicBezTo>
                    <a:pt x="2782" y="6256"/>
                    <a:pt x="2828" y="6257"/>
                    <a:pt x="2874" y="6257"/>
                  </a:cubicBezTo>
                  <a:cubicBezTo>
                    <a:pt x="5856" y="6257"/>
                    <a:pt x="7478" y="478"/>
                    <a:pt x="7478" y="478"/>
                  </a:cubicBezTo>
                  <a:cubicBezTo>
                    <a:pt x="7415" y="130"/>
                    <a:pt x="7405" y="1"/>
                    <a:pt x="7388"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42;p70">
              <a:extLst>
                <a:ext uri="{FF2B5EF4-FFF2-40B4-BE49-F238E27FC236}">
                  <a16:creationId xmlns:a16="http://schemas.microsoft.com/office/drawing/2014/main" id="{7AA4110C-EA14-7740-83C5-E94F3B552B85}"/>
                </a:ext>
              </a:extLst>
            </p:cNvPr>
            <p:cNvSpPr/>
            <p:nvPr/>
          </p:nvSpPr>
          <p:spPr>
            <a:xfrm>
              <a:off x="6964775" y="3943801"/>
              <a:ext cx="292474" cy="183213"/>
            </a:xfrm>
            <a:custGeom>
              <a:avLst/>
              <a:gdLst/>
              <a:ahLst/>
              <a:cxnLst/>
              <a:rect l="l" t="t" r="r" b="b"/>
              <a:pathLst>
                <a:path w="5533" h="3466" extrusionOk="0">
                  <a:moveTo>
                    <a:pt x="1490" y="0"/>
                  </a:moveTo>
                  <a:cubicBezTo>
                    <a:pt x="1490" y="0"/>
                    <a:pt x="426" y="1763"/>
                    <a:pt x="1" y="3313"/>
                  </a:cubicBezTo>
                  <a:cubicBezTo>
                    <a:pt x="574" y="3118"/>
                    <a:pt x="1153" y="3028"/>
                    <a:pt x="1730" y="3028"/>
                  </a:cubicBezTo>
                  <a:cubicBezTo>
                    <a:pt x="2500" y="3028"/>
                    <a:pt x="3266" y="3187"/>
                    <a:pt x="4013" y="3465"/>
                  </a:cubicBezTo>
                  <a:cubicBezTo>
                    <a:pt x="5016" y="1885"/>
                    <a:pt x="5533" y="0"/>
                    <a:pt x="5533" y="0"/>
                  </a:cubicBezTo>
                  <a:lnTo>
                    <a:pt x="5533" y="0"/>
                  </a:lnTo>
                  <a:cubicBezTo>
                    <a:pt x="5067" y="122"/>
                    <a:pt x="4462" y="162"/>
                    <a:pt x="3863" y="162"/>
                  </a:cubicBezTo>
                  <a:cubicBezTo>
                    <a:pt x="2666" y="162"/>
                    <a:pt x="1490" y="0"/>
                    <a:pt x="1490"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43;p70">
              <a:extLst>
                <a:ext uri="{FF2B5EF4-FFF2-40B4-BE49-F238E27FC236}">
                  <a16:creationId xmlns:a16="http://schemas.microsoft.com/office/drawing/2014/main" id="{3FE38BE4-7249-8741-BA5F-62B87624B86B}"/>
                </a:ext>
              </a:extLst>
            </p:cNvPr>
            <p:cNvSpPr/>
            <p:nvPr/>
          </p:nvSpPr>
          <p:spPr>
            <a:xfrm>
              <a:off x="7014621" y="3833907"/>
              <a:ext cx="198912" cy="170632"/>
            </a:xfrm>
            <a:custGeom>
              <a:avLst/>
              <a:gdLst/>
              <a:ahLst/>
              <a:cxnLst/>
              <a:rect l="l" t="t" r="r" b="b"/>
              <a:pathLst>
                <a:path w="3763" h="3228" extrusionOk="0">
                  <a:moveTo>
                    <a:pt x="1226" y="327"/>
                  </a:moveTo>
                  <a:cubicBezTo>
                    <a:pt x="1542" y="327"/>
                    <a:pt x="1672" y="1586"/>
                    <a:pt x="1672" y="1714"/>
                  </a:cubicBezTo>
                  <a:cubicBezTo>
                    <a:pt x="1672" y="1943"/>
                    <a:pt x="1663" y="2181"/>
                    <a:pt x="1650" y="2419"/>
                  </a:cubicBezTo>
                  <a:lnTo>
                    <a:pt x="1650" y="2419"/>
                  </a:lnTo>
                  <a:cubicBezTo>
                    <a:pt x="1553" y="2237"/>
                    <a:pt x="1461" y="2052"/>
                    <a:pt x="1368" y="1866"/>
                  </a:cubicBezTo>
                  <a:cubicBezTo>
                    <a:pt x="1216" y="1562"/>
                    <a:pt x="821" y="802"/>
                    <a:pt x="1034" y="468"/>
                  </a:cubicBezTo>
                  <a:cubicBezTo>
                    <a:pt x="1104" y="369"/>
                    <a:pt x="1168" y="327"/>
                    <a:pt x="1226" y="327"/>
                  </a:cubicBezTo>
                  <a:close/>
                  <a:moveTo>
                    <a:pt x="2589" y="989"/>
                  </a:moveTo>
                  <a:cubicBezTo>
                    <a:pt x="2743" y="989"/>
                    <a:pt x="2870" y="1154"/>
                    <a:pt x="2827" y="1350"/>
                  </a:cubicBezTo>
                  <a:cubicBezTo>
                    <a:pt x="2777" y="1900"/>
                    <a:pt x="2377" y="2347"/>
                    <a:pt x="1966" y="2725"/>
                  </a:cubicBezTo>
                  <a:lnTo>
                    <a:pt x="1966" y="2725"/>
                  </a:lnTo>
                  <a:cubicBezTo>
                    <a:pt x="1970" y="2669"/>
                    <a:pt x="1973" y="2609"/>
                    <a:pt x="1976" y="2544"/>
                  </a:cubicBezTo>
                  <a:lnTo>
                    <a:pt x="1976" y="2544"/>
                  </a:lnTo>
                  <a:cubicBezTo>
                    <a:pt x="1997" y="2261"/>
                    <a:pt x="2032" y="1982"/>
                    <a:pt x="2128" y="1714"/>
                  </a:cubicBezTo>
                  <a:cubicBezTo>
                    <a:pt x="2189" y="1501"/>
                    <a:pt x="2249" y="1228"/>
                    <a:pt x="2401" y="1076"/>
                  </a:cubicBezTo>
                  <a:cubicBezTo>
                    <a:pt x="2462" y="1015"/>
                    <a:pt x="2528" y="989"/>
                    <a:pt x="2589" y="989"/>
                  </a:cubicBezTo>
                  <a:close/>
                  <a:moveTo>
                    <a:pt x="1293" y="0"/>
                  </a:moveTo>
                  <a:cubicBezTo>
                    <a:pt x="1207" y="0"/>
                    <a:pt x="1111" y="23"/>
                    <a:pt x="1003" y="73"/>
                  </a:cubicBezTo>
                  <a:cubicBezTo>
                    <a:pt x="0" y="559"/>
                    <a:pt x="1277" y="2535"/>
                    <a:pt x="1611" y="3112"/>
                  </a:cubicBezTo>
                  <a:cubicBezTo>
                    <a:pt x="1652" y="3194"/>
                    <a:pt x="1716" y="3227"/>
                    <a:pt x="1779" y="3227"/>
                  </a:cubicBezTo>
                  <a:cubicBezTo>
                    <a:pt x="1882" y="3227"/>
                    <a:pt x="1981" y="3138"/>
                    <a:pt x="1971" y="3017"/>
                  </a:cubicBezTo>
                  <a:lnTo>
                    <a:pt x="1971" y="3017"/>
                  </a:lnTo>
                  <a:cubicBezTo>
                    <a:pt x="2627" y="2561"/>
                    <a:pt x="3762" y="1415"/>
                    <a:pt x="2918" y="711"/>
                  </a:cubicBezTo>
                  <a:cubicBezTo>
                    <a:pt x="2843" y="644"/>
                    <a:pt x="2758" y="616"/>
                    <a:pt x="2672" y="616"/>
                  </a:cubicBezTo>
                  <a:cubicBezTo>
                    <a:pt x="2445" y="616"/>
                    <a:pt x="2208" y="809"/>
                    <a:pt x="2097" y="985"/>
                  </a:cubicBezTo>
                  <a:cubicBezTo>
                    <a:pt x="2047" y="1068"/>
                    <a:pt x="2003" y="1154"/>
                    <a:pt x="1962" y="1241"/>
                  </a:cubicBezTo>
                  <a:lnTo>
                    <a:pt x="1962" y="1241"/>
                  </a:lnTo>
                  <a:cubicBezTo>
                    <a:pt x="1900" y="581"/>
                    <a:pt x="1725" y="0"/>
                    <a:pt x="1293"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44;p70">
              <a:extLst>
                <a:ext uri="{FF2B5EF4-FFF2-40B4-BE49-F238E27FC236}">
                  <a16:creationId xmlns:a16="http://schemas.microsoft.com/office/drawing/2014/main" id="{DF4CE4B6-7316-1748-997B-F4D5D938D6AC}"/>
                </a:ext>
              </a:extLst>
            </p:cNvPr>
            <p:cNvSpPr/>
            <p:nvPr/>
          </p:nvSpPr>
          <p:spPr>
            <a:xfrm>
              <a:off x="6947120" y="4103859"/>
              <a:ext cx="229835" cy="135903"/>
            </a:xfrm>
            <a:custGeom>
              <a:avLst/>
              <a:gdLst/>
              <a:ahLst/>
              <a:cxnLst/>
              <a:rect l="l" t="t" r="r" b="b"/>
              <a:pathLst>
                <a:path w="4348" h="2571" extrusionOk="0">
                  <a:moveTo>
                    <a:pt x="2064" y="0"/>
                  </a:moveTo>
                  <a:cubicBezTo>
                    <a:pt x="1487" y="0"/>
                    <a:pt x="908" y="90"/>
                    <a:pt x="335" y="285"/>
                  </a:cubicBezTo>
                  <a:cubicBezTo>
                    <a:pt x="1" y="1471"/>
                    <a:pt x="61" y="2504"/>
                    <a:pt x="1247" y="2565"/>
                  </a:cubicBezTo>
                  <a:cubicBezTo>
                    <a:pt x="1302" y="2569"/>
                    <a:pt x="1357" y="2571"/>
                    <a:pt x="1412" y="2571"/>
                  </a:cubicBezTo>
                  <a:cubicBezTo>
                    <a:pt x="2641" y="2571"/>
                    <a:pt x="3619" y="1601"/>
                    <a:pt x="4347" y="437"/>
                  </a:cubicBezTo>
                  <a:cubicBezTo>
                    <a:pt x="3600" y="159"/>
                    <a:pt x="2834" y="0"/>
                    <a:pt x="2064"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45;p70">
              <a:extLst>
                <a:ext uri="{FF2B5EF4-FFF2-40B4-BE49-F238E27FC236}">
                  <a16:creationId xmlns:a16="http://schemas.microsoft.com/office/drawing/2014/main" id="{C09B290A-7FFA-8240-BB19-C453889287B7}"/>
                </a:ext>
              </a:extLst>
            </p:cNvPr>
            <p:cNvSpPr/>
            <p:nvPr/>
          </p:nvSpPr>
          <p:spPr>
            <a:xfrm>
              <a:off x="7024241" y="3999462"/>
              <a:ext cx="179671" cy="20140"/>
            </a:xfrm>
            <a:custGeom>
              <a:avLst/>
              <a:gdLst/>
              <a:ahLst/>
              <a:cxnLst/>
              <a:rect l="l" t="t" r="r" b="b"/>
              <a:pathLst>
                <a:path w="3399" h="381" extrusionOk="0">
                  <a:moveTo>
                    <a:pt x="1997" y="0"/>
                  </a:moveTo>
                  <a:cubicBezTo>
                    <a:pt x="1355" y="0"/>
                    <a:pt x="698" y="122"/>
                    <a:pt x="61" y="193"/>
                  </a:cubicBezTo>
                  <a:cubicBezTo>
                    <a:pt x="31" y="224"/>
                    <a:pt x="1" y="284"/>
                    <a:pt x="61" y="284"/>
                  </a:cubicBezTo>
                  <a:cubicBezTo>
                    <a:pt x="676" y="235"/>
                    <a:pt x="1255" y="157"/>
                    <a:pt x="1832" y="157"/>
                  </a:cubicBezTo>
                  <a:cubicBezTo>
                    <a:pt x="2310" y="157"/>
                    <a:pt x="2788" y="210"/>
                    <a:pt x="3283" y="376"/>
                  </a:cubicBezTo>
                  <a:cubicBezTo>
                    <a:pt x="3290" y="379"/>
                    <a:pt x="3297" y="380"/>
                    <a:pt x="3303" y="380"/>
                  </a:cubicBezTo>
                  <a:cubicBezTo>
                    <a:pt x="3356" y="380"/>
                    <a:pt x="3398" y="281"/>
                    <a:pt x="3344" y="254"/>
                  </a:cubicBezTo>
                  <a:cubicBezTo>
                    <a:pt x="2912" y="63"/>
                    <a:pt x="2459" y="0"/>
                    <a:pt x="1997"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46;p70">
              <a:extLst>
                <a:ext uri="{FF2B5EF4-FFF2-40B4-BE49-F238E27FC236}">
                  <a16:creationId xmlns:a16="http://schemas.microsoft.com/office/drawing/2014/main" id="{6DB01A6E-FEA6-CE46-9007-DA3DE0532D52}"/>
                </a:ext>
              </a:extLst>
            </p:cNvPr>
            <p:cNvSpPr/>
            <p:nvPr/>
          </p:nvSpPr>
          <p:spPr>
            <a:xfrm>
              <a:off x="7008172" y="4044551"/>
              <a:ext cx="178032" cy="20034"/>
            </a:xfrm>
            <a:custGeom>
              <a:avLst/>
              <a:gdLst/>
              <a:ahLst/>
              <a:cxnLst/>
              <a:rect l="l" t="t" r="r" b="b"/>
              <a:pathLst>
                <a:path w="3368" h="379" extrusionOk="0">
                  <a:moveTo>
                    <a:pt x="1992" y="1"/>
                  </a:moveTo>
                  <a:cubicBezTo>
                    <a:pt x="1346" y="1"/>
                    <a:pt x="688" y="132"/>
                    <a:pt x="61" y="222"/>
                  </a:cubicBezTo>
                  <a:cubicBezTo>
                    <a:pt x="1" y="222"/>
                    <a:pt x="1" y="282"/>
                    <a:pt x="61" y="282"/>
                  </a:cubicBezTo>
                  <a:cubicBezTo>
                    <a:pt x="679" y="248"/>
                    <a:pt x="1277" y="165"/>
                    <a:pt x="1872" y="165"/>
                  </a:cubicBezTo>
                  <a:cubicBezTo>
                    <a:pt x="2332" y="165"/>
                    <a:pt x="2789" y="215"/>
                    <a:pt x="3253" y="374"/>
                  </a:cubicBezTo>
                  <a:cubicBezTo>
                    <a:pt x="3263" y="377"/>
                    <a:pt x="3272" y="379"/>
                    <a:pt x="3281" y="379"/>
                  </a:cubicBezTo>
                  <a:cubicBezTo>
                    <a:pt x="3350" y="379"/>
                    <a:pt x="3368" y="279"/>
                    <a:pt x="3314" y="252"/>
                  </a:cubicBezTo>
                  <a:cubicBezTo>
                    <a:pt x="2889" y="65"/>
                    <a:pt x="2444" y="1"/>
                    <a:pt x="199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47;p70">
              <a:extLst>
                <a:ext uri="{FF2B5EF4-FFF2-40B4-BE49-F238E27FC236}">
                  <a16:creationId xmlns:a16="http://schemas.microsoft.com/office/drawing/2014/main" id="{1210E1AD-4650-3A4D-9998-8B091B5E10C4}"/>
                </a:ext>
              </a:extLst>
            </p:cNvPr>
            <p:cNvSpPr/>
            <p:nvPr/>
          </p:nvSpPr>
          <p:spPr>
            <a:xfrm>
              <a:off x="7273261" y="3378208"/>
              <a:ext cx="294113" cy="250715"/>
            </a:xfrm>
            <a:custGeom>
              <a:avLst/>
              <a:gdLst/>
              <a:ahLst/>
              <a:cxnLst/>
              <a:rect l="l" t="t" r="r" b="b"/>
              <a:pathLst>
                <a:path w="5564" h="4743" extrusionOk="0">
                  <a:moveTo>
                    <a:pt x="1" y="1"/>
                  </a:moveTo>
                  <a:lnTo>
                    <a:pt x="578" y="4742"/>
                  </a:lnTo>
                  <a:cubicBezTo>
                    <a:pt x="2068" y="3770"/>
                    <a:pt x="3770" y="3071"/>
                    <a:pt x="5503" y="2676"/>
                  </a:cubicBezTo>
                  <a:lnTo>
                    <a:pt x="5563"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48;p70">
              <a:extLst>
                <a:ext uri="{FF2B5EF4-FFF2-40B4-BE49-F238E27FC236}">
                  <a16:creationId xmlns:a16="http://schemas.microsoft.com/office/drawing/2014/main" id="{296A3AF3-13E6-634E-AF90-0928177B711C}"/>
                </a:ext>
              </a:extLst>
            </p:cNvPr>
            <p:cNvSpPr/>
            <p:nvPr/>
          </p:nvSpPr>
          <p:spPr>
            <a:xfrm>
              <a:off x="7302228" y="3519606"/>
              <a:ext cx="261921" cy="435461"/>
            </a:xfrm>
            <a:custGeom>
              <a:avLst/>
              <a:gdLst/>
              <a:ahLst/>
              <a:cxnLst/>
              <a:rect l="l" t="t" r="r" b="b"/>
              <a:pathLst>
                <a:path w="4955" h="8238" extrusionOk="0">
                  <a:moveTo>
                    <a:pt x="4955" y="1"/>
                  </a:moveTo>
                  <a:cubicBezTo>
                    <a:pt x="3222" y="396"/>
                    <a:pt x="1520" y="1064"/>
                    <a:pt x="0" y="2067"/>
                  </a:cubicBezTo>
                  <a:lnTo>
                    <a:pt x="760" y="8207"/>
                  </a:lnTo>
                  <a:lnTo>
                    <a:pt x="4772" y="8238"/>
                  </a:lnTo>
                  <a:lnTo>
                    <a:pt x="4955" y="1"/>
                  </a:ln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49;p70">
              <a:extLst>
                <a:ext uri="{FF2B5EF4-FFF2-40B4-BE49-F238E27FC236}">
                  <a16:creationId xmlns:a16="http://schemas.microsoft.com/office/drawing/2014/main" id="{0F929BBD-C7DD-9B45-A0A4-3B25A2FA1FEF}"/>
                </a:ext>
              </a:extLst>
            </p:cNvPr>
            <p:cNvSpPr/>
            <p:nvPr/>
          </p:nvSpPr>
          <p:spPr>
            <a:xfrm>
              <a:off x="7165639" y="3929794"/>
              <a:ext cx="395287" cy="330798"/>
            </a:xfrm>
            <a:custGeom>
              <a:avLst/>
              <a:gdLst/>
              <a:ahLst/>
              <a:cxnLst/>
              <a:rect l="l" t="t" r="r" b="b"/>
              <a:pathLst>
                <a:path w="7478" h="6258" extrusionOk="0">
                  <a:moveTo>
                    <a:pt x="7388" y="1"/>
                  </a:moveTo>
                  <a:cubicBezTo>
                    <a:pt x="7336" y="1"/>
                    <a:pt x="7220" y="1108"/>
                    <a:pt x="5548" y="1108"/>
                  </a:cubicBezTo>
                  <a:cubicBezTo>
                    <a:pt x="4993" y="1108"/>
                    <a:pt x="4266" y="986"/>
                    <a:pt x="3314" y="660"/>
                  </a:cubicBezTo>
                  <a:cubicBezTo>
                    <a:pt x="3314" y="660"/>
                    <a:pt x="0" y="6071"/>
                    <a:pt x="2736" y="6253"/>
                  </a:cubicBezTo>
                  <a:cubicBezTo>
                    <a:pt x="2782" y="6256"/>
                    <a:pt x="2828" y="6257"/>
                    <a:pt x="2874" y="6257"/>
                  </a:cubicBezTo>
                  <a:cubicBezTo>
                    <a:pt x="5856" y="6257"/>
                    <a:pt x="7478" y="478"/>
                    <a:pt x="7478" y="478"/>
                  </a:cubicBezTo>
                  <a:cubicBezTo>
                    <a:pt x="7416" y="130"/>
                    <a:pt x="7406" y="1"/>
                    <a:pt x="7388"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50;p70">
              <a:extLst>
                <a:ext uri="{FF2B5EF4-FFF2-40B4-BE49-F238E27FC236}">
                  <a16:creationId xmlns:a16="http://schemas.microsoft.com/office/drawing/2014/main" id="{1426D73F-33CF-E842-AC31-536B78341E60}"/>
                </a:ext>
              </a:extLst>
            </p:cNvPr>
            <p:cNvSpPr/>
            <p:nvPr/>
          </p:nvSpPr>
          <p:spPr>
            <a:xfrm>
              <a:off x="7262055" y="3943801"/>
              <a:ext cx="292474" cy="183213"/>
            </a:xfrm>
            <a:custGeom>
              <a:avLst/>
              <a:gdLst/>
              <a:ahLst/>
              <a:cxnLst/>
              <a:rect l="l" t="t" r="r" b="b"/>
              <a:pathLst>
                <a:path w="5533" h="3466" extrusionOk="0">
                  <a:moveTo>
                    <a:pt x="1490" y="0"/>
                  </a:moveTo>
                  <a:cubicBezTo>
                    <a:pt x="1490" y="0"/>
                    <a:pt x="426" y="1763"/>
                    <a:pt x="0" y="3313"/>
                  </a:cubicBezTo>
                  <a:cubicBezTo>
                    <a:pt x="560" y="3118"/>
                    <a:pt x="1137" y="3028"/>
                    <a:pt x="1716" y="3028"/>
                  </a:cubicBezTo>
                  <a:cubicBezTo>
                    <a:pt x="2489" y="3028"/>
                    <a:pt x="3265" y="3187"/>
                    <a:pt x="4012" y="3465"/>
                  </a:cubicBezTo>
                  <a:cubicBezTo>
                    <a:pt x="5015" y="1885"/>
                    <a:pt x="5532" y="0"/>
                    <a:pt x="5532" y="0"/>
                  </a:cubicBezTo>
                  <a:lnTo>
                    <a:pt x="5532" y="0"/>
                  </a:lnTo>
                  <a:cubicBezTo>
                    <a:pt x="5066" y="122"/>
                    <a:pt x="4462" y="162"/>
                    <a:pt x="3863" y="162"/>
                  </a:cubicBezTo>
                  <a:cubicBezTo>
                    <a:pt x="2665" y="162"/>
                    <a:pt x="1490" y="0"/>
                    <a:pt x="1490"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451;p70">
              <a:extLst>
                <a:ext uri="{FF2B5EF4-FFF2-40B4-BE49-F238E27FC236}">
                  <a16:creationId xmlns:a16="http://schemas.microsoft.com/office/drawing/2014/main" id="{0E8778AD-8D3F-E34C-81FD-9C05A37DF8F9}"/>
                </a:ext>
              </a:extLst>
            </p:cNvPr>
            <p:cNvSpPr/>
            <p:nvPr/>
          </p:nvSpPr>
          <p:spPr>
            <a:xfrm>
              <a:off x="7311848" y="3833907"/>
              <a:ext cx="198912" cy="170632"/>
            </a:xfrm>
            <a:custGeom>
              <a:avLst/>
              <a:gdLst/>
              <a:ahLst/>
              <a:cxnLst/>
              <a:rect l="l" t="t" r="r" b="b"/>
              <a:pathLst>
                <a:path w="3763" h="3228" extrusionOk="0">
                  <a:moveTo>
                    <a:pt x="1216" y="327"/>
                  </a:moveTo>
                  <a:cubicBezTo>
                    <a:pt x="1520" y="327"/>
                    <a:pt x="1672" y="1586"/>
                    <a:pt x="1672" y="1714"/>
                  </a:cubicBezTo>
                  <a:cubicBezTo>
                    <a:pt x="1672" y="1943"/>
                    <a:pt x="1663" y="2181"/>
                    <a:pt x="1650" y="2419"/>
                  </a:cubicBezTo>
                  <a:lnTo>
                    <a:pt x="1650" y="2419"/>
                  </a:lnTo>
                  <a:cubicBezTo>
                    <a:pt x="1554" y="2237"/>
                    <a:pt x="1461" y="2052"/>
                    <a:pt x="1368" y="1866"/>
                  </a:cubicBezTo>
                  <a:cubicBezTo>
                    <a:pt x="1216" y="1562"/>
                    <a:pt x="821" y="802"/>
                    <a:pt x="1034" y="468"/>
                  </a:cubicBezTo>
                  <a:cubicBezTo>
                    <a:pt x="1100" y="369"/>
                    <a:pt x="1160" y="327"/>
                    <a:pt x="1216" y="327"/>
                  </a:cubicBezTo>
                  <a:close/>
                  <a:moveTo>
                    <a:pt x="2589" y="989"/>
                  </a:moveTo>
                  <a:cubicBezTo>
                    <a:pt x="2743" y="989"/>
                    <a:pt x="2871" y="1154"/>
                    <a:pt x="2827" y="1350"/>
                  </a:cubicBezTo>
                  <a:cubicBezTo>
                    <a:pt x="2777" y="1900"/>
                    <a:pt x="2376" y="2348"/>
                    <a:pt x="1965" y="2727"/>
                  </a:cubicBezTo>
                  <a:lnTo>
                    <a:pt x="1965" y="2727"/>
                  </a:lnTo>
                  <a:cubicBezTo>
                    <a:pt x="1985" y="2381"/>
                    <a:pt x="2012" y="2039"/>
                    <a:pt x="2128" y="1714"/>
                  </a:cubicBezTo>
                  <a:cubicBezTo>
                    <a:pt x="2189" y="1501"/>
                    <a:pt x="2250" y="1228"/>
                    <a:pt x="2402" y="1076"/>
                  </a:cubicBezTo>
                  <a:cubicBezTo>
                    <a:pt x="2462" y="1015"/>
                    <a:pt x="2528" y="989"/>
                    <a:pt x="2589" y="989"/>
                  </a:cubicBezTo>
                  <a:close/>
                  <a:moveTo>
                    <a:pt x="1292" y="0"/>
                  </a:moveTo>
                  <a:cubicBezTo>
                    <a:pt x="1207" y="0"/>
                    <a:pt x="1111" y="23"/>
                    <a:pt x="1003" y="73"/>
                  </a:cubicBezTo>
                  <a:cubicBezTo>
                    <a:pt x="0" y="559"/>
                    <a:pt x="1277" y="2535"/>
                    <a:pt x="1611" y="3112"/>
                  </a:cubicBezTo>
                  <a:cubicBezTo>
                    <a:pt x="1652" y="3194"/>
                    <a:pt x="1716" y="3227"/>
                    <a:pt x="1779" y="3227"/>
                  </a:cubicBezTo>
                  <a:cubicBezTo>
                    <a:pt x="1882" y="3227"/>
                    <a:pt x="1981" y="3138"/>
                    <a:pt x="1971" y="3017"/>
                  </a:cubicBezTo>
                  <a:lnTo>
                    <a:pt x="1971" y="3017"/>
                  </a:lnTo>
                  <a:cubicBezTo>
                    <a:pt x="2627" y="2561"/>
                    <a:pt x="3763" y="1415"/>
                    <a:pt x="2918" y="711"/>
                  </a:cubicBezTo>
                  <a:cubicBezTo>
                    <a:pt x="2843" y="644"/>
                    <a:pt x="2758" y="616"/>
                    <a:pt x="2672" y="616"/>
                  </a:cubicBezTo>
                  <a:cubicBezTo>
                    <a:pt x="2446" y="616"/>
                    <a:pt x="2208" y="809"/>
                    <a:pt x="2098" y="985"/>
                  </a:cubicBezTo>
                  <a:cubicBezTo>
                    <a:pt x="2043" y="1070"/>
                    <a:pt x="1994" y="1157"/>
                    <a:pt x="1951" y="1246"/>
                  </a:cubicBezTo>
                  <a:lnTo>
                    <a:pt x="1951" y="1246"/>
                  </a:lnTo>
                  <a:cubicBezTo>
                    <a:pt x="1893" y="583"/>
                    <a:pt x="1724" y="0"/>
                    <a:pt x="1292"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52;p70">
              <a:extLst>
                <a:ext uri="{FF2B5EF4-FFF2-40B4-BE49-F238E27FC236}">
                  <a16:creationId xmlns:a16="http://schemas.microsoft.com/office/drawing/2014/main" id="{4F7E3A4E-1070-8341-9079-461713AED76B}"/>
                </a:ext>
              </a:extLst>
            </p:cNvPr>
            <p:cNvSpPr/>
            <p:nvPr/>
          </p:nvSpPr>
          <p:spPr>
            <a:xfrm>
              <a:off x="7244347" y="4103859"/>
              <a:ext cx="229835" cy="135903"/>
            </a:xfrm>
            <a:custGeom>
              <a:avLst/>
              <a:gdLst/>
              <a:ahLst/>
              <a:cxnLst/>
              <a:rect l="l" t="t" r="r" b="b"/>
              <a:pathLst>
                <a:path w="4348" h="2571" extrusionOk="0">
                  <a:moveTo>
                    <a:pt x="2051" y="0"/>
                  </a:moveTo>
                  <a:cubicBezTo>
                    <a:pt x="1472" y="0"/>
                    <a:pt x="895" y="90"/>
                    <a:pt x="335" y="285"/>
                  </a:cubicBezTo>
                  <a:cubicBezTo>
                    <a:pt x="1" y="1471"/>
                    <a:pt x="62" y="2504"/>
                    <a:pt x="1247" y="2565"/>
                  </a:cubicBezTo>
                  <a:cubicBezTo>
                    <a:pt x="1302" y="2569"/>
                    <a:pt x="1357" y="2571"/>
                    <a:pt x="1412" y="2571"/>
                  </a:cubicBezTo>
                  <a:cubicBezTo>
                    <a:pt x="2641" y="2571"/>
                    <a:pt x="3620" y="1601"/>
                    <a:pt x="4347" y="437"/>
                  </a:cubicBezTo>
                  <a:cubicBezTo>
                    <a:pt x="3600" y="159"/>
                    <a:pt x="2824" y="0"/>
                    <a:pt x="205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53;p70">
              <a:extLst>
                <a:ext uri="{FF2B5EF4-FFF2-40B4-BE49-F238E27FC236}">
                  <a16:creationId xmlns:a16="http://schemas.microsoft.com/office/drawing/2014/main" id="{732EBCDB-BD78-DB48-902A-0A5463613132}"/>
                </a:ext>
              </a:extLst>
            </p:cNvPr>
            <p:cNvSpPr/>
            <p:nvPr/>
          </p:nvSpPr>
          <p:spPr>
            <a:xfrm>
              <a:off x="7323107" y="3999462"/>
              <a:ext cx="178032" cy="20140"/>
            </a:xfrm>
            <a:custGeom>
              <a:avLst/>
              <a:gdLst/>
              <a:ahLst/>
              <a:cxnLst/>
              <a:rect l="l" t="t" r="r" b="b"/>
              <a:pathLst>
                <a:path w="3368" h="381" extrusionOk="0">
                  <a:moveTo>
                    <a:pt x="1969" y="0"/>
                  </a:moveTo>
                  <a:cubicBezTo>
                    <a:pt x="1330" y="0"/>
                    <a:pt x="680" y="122"/>
                    <a:pt x="61" y="193"/>
                  </a:cubicBezTo>
                  <a:cubicBezTo>
                    <a:pt x="0" y="224"/>
                    <a:pt x="0" y="284"/>
                    <a:pt x="31" y="284"/>
                  </a:cubicBezTo>
                  <a:cubicBezTo>
                    <a:pt x="646" y="235"/>
                    <a:pt x="1224" y="157"/>
                    <a:pt x="1802" y="157"/>
                  </a:cubicBezTo>
                  <a:cubicBezTo>
                    <a:pt x="2280" y="157"/>
                    <a:pt x="2757" y="210"/>
                    <a:pt x="3252" y="376"/>
                  </a:cubicBezTo>
                  <a:cubicBezTo>
                    <a:pt x="3259" y="379"/>
                    <a:pt x="3266" y="380"/>
                    <a:pt x="3272" y="380"/>
                  </a:cubicBezTo>
                  <a:cubicBezTo>
                    <a:pt x="3325" y="380"/>
                    <a:pt x="3367" y="281"/>
                    <a:pt x="3313" y="254"/>
                  </a:cubicBezTo>
                  <a:cubicBezTo>
                    <a:pt x="2881" y="63"/>
                    <a:pt x="2428" y="0"/>
                    <a:pt x="1969"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54;p70">
              <a:extLst>
                <a:ext uri="{FF2B5EF4-FFF2-40B4-BE49-F238E27FC236}">
                  <a16:creationId xmlns:a16="http://schemas.microsoft.com/office/drawing/2014/main" id="{2B51F4F8-9843-1745-B643-C45CFA92A03F}"/>
                </a:ext>
              </a:extLst>
            </p:cNvPr>
            <p:cNvSpPr/>
            <p:nvPr/>
          </p:nvSpPr>
          <p:spPr>
            <a:xfrm>
              <a:off x="7305399" y="4044551"/>
              <a:ext cx="178085" cy="20034"/>
            </a:xfrm>
            <a:custGeom>
              <a:avLst/>
              <a:gdLst/>
              <a:ahLst/>
              <a:cxnLst/>
              <a:rect l="l" t="t" r="r" b="b"/>
              <a:pathLst>
                <a:path w="3369" h="379" extrusionOk="0">
                  <a:moveTo>
                    <a:pt x="1993" y="1"/>
                  </a:moveTo>
                  <a:cubicBezTo>
                    <a:pt x="1346" y="1"/>
                    <a:pt x="688" y="132"/>
                    <a:pt x="62" y="222"/>
                  </a:cubicBezTo>
                  <a:cubicBezTo>
                    <a:pt x="1" y="222"/>
                    <a:pt x="1" y="282"/>
                    <a:pt x="62" y="282"/>
                  </a:cubicBezTo>
                  <a:cubicBezTo>
                    <a:pt x="679" y="248"/>
                    <a:pt x="1277" y="165"/>
                    <a:pt x="1878" y="165"/>
                  </a:cubicBezTo>
                  <a:cubicBezTo>
                    <a:pt x="2342" y="165"/>
                    <a:pt x="2807" y="215"/>
                    <a:pt x="3284" y="374"/>
                  </a:cubicBezTo>
                  <a:cubicBezTo>
                    <a:pt x="3290" y="377"/>
                    <a:pt x="3296" y="379"/>
                    <a:pt x="3302" y="379"/>
                  </a:cubicBezTo>
                  <a:cubicBezTo>
                    <a:pt x="3350" y="379"/>
                    <a:pt x="3368" y="279"/>
                    <a:pt x="3314" y="252"/>
                  </a:cubicBezTo>
                  <a:cubicBezTo>
                    <a:pt x="2889" y="65"/>
                    <a:pt x="2444" y="1"/>
                    <a:pt x="1993"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55;p70">
              <a:extLst>
                <a:ext uri="{FF2B5EF4-FFF2-40B4-BE49-F238E27FC236}">
                  <a16:creationId xmlns:a16="http://schemas.microsoft.com/office/drawing/2014/main" id="{21B42560-837E-1147-B2B5-6AB28AE3455B}"/>
                </a:ext>
              </a:extLst>
            </p:cNvPr>
            <p:cNvSpPr/>
            <p:nvPr/>
          </p:nvSpPr>
          <p:spPr>
            <a:xfrm>
              <a:off x="6787115" y="3050481"/>
              <a:ext cx="911994" cy="426316"/>
            </a:xfrm>
            <a:custGeom>
              <a:avLst/>
              <a:gdLst/>
              <a:ahLst/>
              <a:cxnLst/>
              <a:rect l="l" t="t" r="r" b="b"/>
              <a:pathLst>
                <a:path w="17253" h="8065" extrusionOk="0">
                  <a:moveTo>
                    <a:pt x="17253" y="0"/>
                  </a:moveTo>
                  <a:lnTo>
                    <a:pt x="778" y="1337"/>
                  </a:lnTo>
                  <a:lnTo>
                    <a:pt x="596" y="4559"/>
                  </a:lnTo>
                  <a:cubicBezTo>
                    <a:pt x="596" y="4559"/>
                    <a:pt x="414" y="6869"/>
                    <a:pt x="79" y="7781"/>
                  </a:cubicBezTo>
                  <a:cubicBezTo>
                    <a:pt x="0" y="7990"/>
                    <a:pt x="769" y="8064"/>
                    <a:pt x="2026" y="8064"/>
                  </a:cubicBezTo>
                  <a:cubicBezTo>
                    <a:pt x="5103" y="8064"/>
                    <a:pt x="11101" y="7620"/>
                    <a:pt x="14711" y="7620"/>
                  </a:cubicBezTo>
                  <a:cubicBezTo>
                    <a:pt x="15853" y="7620"/>
                    <a:pt x="16757" y="7664"/>
                    <a:pt x="17253" y="7781"/>
                  </a:cubicBezTo>
                  <a:lnTo>
                    <a:pt x="17253" y="0"/>
                  </a:ln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56;p70">
              <a:extLst>
                <a:ext uri="{FF2B5EF4-FFF2-40B4-BE49-F238E27FC236}">
                  <a16:creationId xmlns:a16="http://schemas.microsoft.com/office/drawing/2014/main" id="{FEA666D7-E0C1-5641-ADFD-AA5A1B722E97}"/>
                </a:ext>
              </a:extLst>
            </p:cNvPr>
            <p:cNvSpPr/>
            <p:nvPr/>
          </p:nvSpPr>
          <p:spPr>
            <a:xfrm>
              <a:off x="6187163" y="1622120"/>
              <a:ext cx="631466" cy="905016"/>
            </a:xfrm>
            <a:custGeom>
              <a:avLst/>
              <a:gdLst/>
              <a:ahLst/>
              <a:cxnLst/>
              <a:rect l="l" t="t" r="r" b="b"/>
              <a:pathLst>
                <a:path w="11946" h="17121" extrusionOk="0">
                  <a:moveTo>
                    <a:pt x="8937" y="0"/>
                  </a:moveTo>
                  <a:lnTo>
                    <a:pt x="9393" y="2341"/>
                  </a:lnTo>
                  <a:cubicBezTo>
                    <a:pt x="9393" y="2341"/>
                    <a:pt x="4013" y="3253"/>
                    <a:pt x="1642" y="9636"/>
                  </a:cubicBezTo>
                  <a:cubicBezTo>
                    <a:pt x="1642" y="9636"/>
                    <a:pt x="2158" y="8785"/>
                    <a:pt x="2614" y="8450"/>
                  </a:cubicBezTo>
                  <a:lnTo>
                    <a:pt x="2614" y="8450"/>
                  </a:lnTo>
                  <a:cubicBezTo>
                    <a:pt x="2614" y="8451"/>
                    <a:pt x="0" y="12341"/>
                    <a:pt x="791" y="17113"/>
                  </a:cubicBezTo>
                  <a:cubicBezTo>
                    <a:pt x="791" y="17118"/>
                    <a:pt x="791" y="17121"/>
                    <a:pt x="791" y="17121"/>
                  </a:cubicBezTo>
                  <a:cubicBezTo>
                    <a:pt x="796" y="17121"/>
                    <a:pt x="877" y="16444"/>
                    <a:pt x="2310" y="16444"/>
                  </a:cubicBezTo>
                  <a:cubicBezTo>
                    <a:pt x="3314" y="16444"/>
                    <a:pt x="5806" y="15958"/>
                    <a:pt x="6931" y="15137"/>
                  </a:cubicBezTo>
                  <a:cubicBezTo>
                    <a:pt x="9149" y="13496"/>
                    <a:pt x="10548" y="10305"/>
                    <a:pt x="11004" y="8572"/>
                  </a:cubicBezTo>
                  <a:cubicBezTo>
                    <a:pt x="11946" y="4803"/>
                    <a:pt x="11672" y="2979"/>
                    <a:pt x="11672" y="2979"/>
                  </a:cubicBezTo>
                  <a:cubicBezTo>
                    <a:pt x="11672" y="2979"/>
                    <a:pt x="10396" y="274"/>
                    <a:pt x="8937"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57;p70">
              <a:extLst>
                <a:ext uri="{FF2B5EF4-FFF2-40B4-BE49-F238E27FC236}">
                  <a16:creationId xmlns:a16="http://schemas.microsoft.com/office/drawing/2014/main" id="{43EB2C44-B010-134C-B18A-A1B87ADB5059}"/>
                </a:ext>
              </a:extLst>
            </p:cNvPr>
            <p:cNvSpPr/>
            <p:nvPr/>
          </p:nvSpPr>
          <p:spPr>
            <a:xfrm>
              <a:off x="6640219" y="1679948"/>
              <a:ext cx="229835" cy="197908"/>
            </a:xfrm>
            <a:custGeom>
              <a:avLst/>
              <a:gdLst/>
              <a:ahLst/>
              <a:cxnLst/>
              <a:rect l="l" t="t" r="r" b="b"/>
              <a:pathLst>
                <a:path w="4348" h="3744" extrusionOk="0">
                  <a:moveTo>
                    <a:pt x="1612" y="1"/>
                  </a:moveTo>
                  <a:cubicBezTo>
                    <a:pt x="1612" y="1"/>
                    <a:pt x="1" y="457"/>
                    <a:pt x="974" y="1976"/>
                  </a:cubicBezTo>
                  <a:cubicBezTo>
                    <a:pt x="1627" y="2977"/>
                    <a:pt x="2911" y="3744"/>
                    <a:pt x="3684" y="3744"/>
                  </a:cubicBezTo>
                  <a:cubicBezTo>
                    <a:pt x="4062" y="3744"/>
                    <a:pt x="4317" y="3561"/>
                    <a:pt x="4317" y="3131"/>
                  </a:cubicBezTo>
                  <a:cubicBezTo>
                    <a:pt x="4348" y="1824"/>
                    <a:pt x="1612" y="1"/>
                    <a:pt x="1612"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58;p70">
              <a:extLst>
                <a:ext uri="{FF2B5EF4-FFF2-40B4-BE49-F238E27FC236}">
                  <a16:creationId xmlns:a16="http://schemas.microsoft.com/office/drawing/2014/main" id="{89FFFB64-D7F0-7643-84A6-12FF2FD8A40D}"/>
                </a:ext>
              </a:extLst>
            </p:cNvPr>
            <p:cNvSpPr/>
            <p:nvPr/>
          </p:nvSpPr>
          <p:spPr>
            <a:xfrm>
              <a:off x="7576937" y="1654258"/>
              <a:ext cx="618621" cy="918178"/>
            </a:xfrm>
            <a:custGeom>
              <a:avLst/>
              <a:gdLst/>
              <a:ahLst/>
              <a:cxnLst/>
              <a:rect l="l" t="t" r="r" b="b"/>
              <a:pathLst>
                <a:path w="11703" h="17370" extrusionOk="0">
                  <a:moveTo>
                    <a:pt x="3162" y="0"/>
                  </a:moveTo>
                  <a:lnTo>
                    <a:pt x="3162" y="0"/>
                  </a:lnTo>
                  <a:cubicBezTo>
                    <a:pt x="1703" y="243"/>
                    <a:pt x="305" y="2888"/>
                    <a:pt x="305" y="2888"/>
                  </a:cubicBezTo>
                  <a:cubicBezTo>
                    <a:pt x="305" y="2888"/>
                    <a:pt x="1" y="4712"/>
                    <a:pt x="821" y="8541"/>
                  </a:cubicBezTo>
                  <a:cubicBezTo>
                    <a:pt x="1217" y="10274"/>
                    <a:pt x="2524" y="13496"/>
                    <a:pt x="4682" y="15198"/>
                  </a:cubicBezTo>
                  <a:cubicBezTo>
                    <a:pt x="5776" y="16049"/>
                    <a:pt x="8268" y="16627"/>
                    <a:pt x="9271" y="16657"/>
                  </a:cubicBezTo>
                  <a:cubicBezTo>
                    <a:pt x="10679" y="16713"/>
                    <a:pt x="10757" y="17369"/>
                    <a:pt x="10785" y="17369"/>
                  </a:cubicBezTo>
                  <a:cubicBezTo>
                    <a:pt x="10787" y="17369"/>
                    <a:pt x="10789" y="17365"/>
                    <a:pt x="10791" y="17356"/>
                  </a:cubicBezTo>
                  <a:cubicBezTo>
                    <a:pt x="11703" y="12615"/>
                    <a:pt x="9211" y="8663"/>
                    <a:pt x="9211" y="8663"/>
                  </a:cubicBezTo>
                  <a:lnTo>
                    <a:pt x="9211" y="8663"/>
                  </a:lnTo>
                  <a:cubicBezTo>
                    <a:pt x="9667" y="8997"/>
                    <a:pt x="10122" y="9848"/>
                    <a:pt x="10122" y="9848"/>
                  </a:cubicBezTo>
                  <a:cubicBezTo>
                    <a:pt x="7964" y="3435"/>
                    <a:pt x="2615" y="2341"/>
                    <a:pt x="2615" y="2341"/>
                  </a:cubicBezTo>
                  <a:lnTo>
                    <a:pt x="316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59;p70">
              <a:extLst>
                <a:ext uri="{FF2B5EF4-FFF2-40B4-BE49-F238E27FC236}">
                  <a16:creationId xmlns:a16="http://schemas.microsoft.com/office/drawing/2014/main" id="{4DEAB15F-AB13-A144-AD9A-DCEB8AD509F8}"/>
                </a:ext>
              </a:extLst>
            </p:cNvPr>
            <p:cNvSpPr/>
            <p:nvPr/>
          </p:nvSpPr>
          <p:spPr>
            <a:xfrm>
              <a:off x="7526615" y="1710501"/>
              <a:ext cx="233535" cy="195106"/>
            </a:xfrm>
            <a:custGeom>
              <a:avLst/>
              <a:gdLst/>
              <a:ahLst/>
              <a:cxnLst/>
              <a:rect l="l" t="t" r="r" b="b"/>
              <a:pathLst>
                <a:path w="4418" h="3691" extrusionOk="0">
                  <a:moveTo>
                    <a:pt x="2807" y="0"/>
                  </a:moveTo>
                  <a:cubicBezTo>
                    <a:pt x="2807" y="0"/>
                    <a:pt x="41" y="1733"/>
                    <a:pt x="10" y="3040"/>
                  </a:cubicBezTo>
                  <a:cubicBezTo>
                    <a:pt x="0" y="3496"/>
                    <a:pt x="273" y="3691"/>
                    <a:pt x="677" y="3691"/>
                  </a:cubicBezTo>
                  <a:cubicBezTo>
                    <a:pt x="1457" y="3691"/>
                    <a:pt x="2724" y="2967"/>
                    <a:pt x="3384" y="2006"/>
                  </a:cubicBezTo>
                  <a:cubicBezTo>
                    <a:pt x="4418" y="517"/>
                    <a:pt x="2807" y="0"/>
                    <a:pt x="2807"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60;p70">
              <a:extLst>
                <a:ext uri="{FF2B5EF4-FFF2-40B4-BE49-F238E27FC236}">
                  <a16:creationId xmlns:a16="http://schemas.microsoft.com/office/drawing/2014/main" id="{78D7B22F-D3DA-8F4B-BD5A-5A96EBC2111E}"/>
                </a:ext>
              </a:extLst>
            </p:cNvPr>
            <p:cNvSpPr/>
            <p:nvPr/>
          </p:nvSpPr>
          <p:spPr>
            <a:xfrm>
              <a:off x="6473131" y="1512120"/>
              <a:ext cx="228197" cy="145312"/>
            </a:xfrm>
            <a:custGeom>
              <a:avLst/>
              <a:gdLst/>
              <a:ahLst/>
              <a:cxnLst/>
              <a:rect l="l" t="t" r="r" b="b"/>
              <a:pathLst>
                <a:path w="4317" h="2749" extrusionOk="0">
                  <a:moveTo>
                    <a:pt x="2297" y="0"/>
                  </a:moveTo>
                  <a:cubicBezTo>
                    <a:pt x="1491" y="0"/>
                    <a:pt x="681" y="230"/>
                    <a:pt x="1" y="683"/>
                  </a:cubicBezTo>
                  <a:cubicBezTo>
                    <a:pt x="140" y="1725"/>
                    <a:pt x="983" y="2748"/>
                    <a:pt x="2572" y="2748"/>
                  </a:cubicBezTo>
                  <a:cubicBezTo>
                    <a:pt x="3070" y="2748"/>
                    <a:pt x="3641" y="2648"/>
                    <a:pt x="4287" y="2416"/>
                  </a:cubicBezTo>
                  <a:lnTo>
                    <a:pt x="4317" y="531"/>
                  </a:lnTo>
                  <a:cubicBezTo>
                    <a:pt x="3707" y="176"/>
                    <a:pt x="3003" y="0"/>
                    <a:pt x="229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61;p70">
              <a:extLst>
                <a:ext uri="{FF2B5EF4-FFF2-40B4-BE49-F238E27FC236}">
                  <a16:creationId xmlns:a16="http://schemas.microsoft.com/office/drawing/2014/main" id="{68A5F87D-4D5C-6D4A-AF39-2B73B940ABAD}"/>
                </a:ext>
              </a:extLst>
            </p:cNvPr>
            <p:cNvSpPr/>
            <p:nvPr/>
          </p:nvSpPr>
          <p:spPr>
            <a:xfrm>
              <a:off x="6468321" y="1429448"/>
              <a:ext cx="234646" cy="118829"/>
            </a:xfrm>
            <a:custGeom>
              <a:avLst/>
              <a:gdLst/>
              <a:ahLst/>
              <a:cxnLst/>
              <a:rect l="l" t="t" r="r" b="b"/>
              <a:pathLst>
                <a:path w="4439" h="2248" extrusionOk="0">
                  <a:moveTo>
                    <a:pt x="2289" y="0"/>
                  </a:moveTo>
                  <a:cubicBezTo>
                    <a:pt x="1855" y="0"/>
                    <a:pt x="1386" y="98"/>
                    <a:pt x="913" y="363"/>
                  </a:cubicBezTo>
                  <a:cubicBezTo>
                    <a:pt x="274" y="727"/>
                    <a:pt x="1" y="1487"/>
                    <a:pt x="92" y="2247"/>
                  </a:cubicBezTo>
                  <a:cubicBezTo>
                    <a:pt x="772" y="1794"/>
                    <a:pt x="1582" y="1564"/>
                    <a:pt x="2393" y="1564"/>
                  </a:cubicBezTo>
                  <a:cubicBezTo>
                    <a:pt x="3103" y="1564"/>
                    <a:pt x="3814" y="1740"/>
                    <a:pt x="4438" y="2095"/>
                  </a:cubicBezTo>
                  <a:lnTo>
                    <a:pt x="4438" y="758"/>
                  </a:lnTo>
                  <a:cubicBezTo>
                    <a:pt x="4438" y="758"/>
                    <a:pt x="3500" y="0"/>
                    <a:pt x="2289"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62;p70">
              <a:extLst>
                <a:ext uri="{FF2B5EF4-FFF2-40B4-BE49-F238E27FC236}">
                  <a16:creationId xmlns:a16="http://schemas.microsoft.com/office/drawing/2014/main" id="{239E3BCD-E2C5-AD42-A0DC-7D9EE01F7DC8}"/>
                </a:ext>
              </a:extLst>
            </p:cNvPr>
            <p:cNvSpPr/>
            <p:nvPr/>
          </p:nvSpPr>
          <p:spPr>
            <a:xfrm>
              <a:off x="6542218" y="1517829"/>
              <a:ext cx="141453" cy="122001"/>
            </a:xfrm>
            <a:custGeom>
              <a:avLst/>
              <a:gdLst/>
              <a:ahLst/>
              <a:cxnLst/>
              <a:rect l="l" t="t" r="r" b="b"/>
              <a:pathLst>
                <a:path w="2676" h="2308" extrusionOk="0">
                  <a:moveTo>
                    <a:pt x="1109" y="0"/>
                  </a:moveTo>
                  <a:cubicBezTo>
                    <a:pt x="740" y="0"/>
                    <a:pt x="359" y="78"/>
                    <a:pt x="31" y="150"/>
                  </a:cubicBezTo>
                  <a:cubicBezTo>
                    <a:pt x="1" y="180"/>
                    <a:pt x="1" y="210"/>
                    <a:pt x="31" y="210"/>
                  </a:cubicBezTo>
                  <a:cubicBezTo>
                    <a:pt x="366" y="210"/>
                    <a:pt x="756" y="134"/>
                    <a:pt x="1128" y="134"/>
                  </a:cubicBezTo>
                  <a:cubicBezTo>
                    <a:pt x="1534" y="134"/>
                    <a:pt x="1920" y="225"/>
                    <a:pt x="2189" y="606"/>
                  </a:cubicBezTo>
                  <a:cubicBezTo>
                    <a:pt x="2524" y="1062"/>
                    <a:pt x="2463" y="1700"/>
                    <a:pt x="2493" y="2217"/>
                  </a:cubicBezTo>
                  <a:cubicBezTo>
                    <a:pt x="2493" y="2277"/>
                    <a:pt x="2531" y="2308"/>
                    <a:pt x="2569" y="2308"/>
                  </a:cubicBezTo>
                  <a:cubicBezTo>
                    <a:pt x="2607" y="2308"/>
                    <a:pt x="2645" y="2277"/>
                    <a:pt x="2645" y="2217"/>
                  </a:cubicBezTo>
                  <a:cubicBezTo>
                    <a:pt x="2676" y="1639"/>
                    <a:pt x="2645" y="879"/>
                    <a:pt x="2220" y="423"/>
                  </a:cubicBezTo>
                  <a:cubicBezTo>
                    <a:pt x="1929" y="100"/>
                    <a:pt x="1527" y="0"/>
                    <a:pt x="110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63;p70">
              <a:extLst>
                <a:ext uri="{FF2B5EF4-FFF2-40B4-BE49-F238E27FC236}">
                  <a16:creationId xmlns:a16="http://schemas.microsoft.com/office/drawing/2014/main" id="{60F43963-C423-7548-92C1-C21C694DEDAD}"/>
                </a:ext>
              </a:extLst>
            </p:cNvPr>
            <p:cNvSpPr/>
            <p:nvPr/>
          </p:nvSpPr>
          <p:spPr>
            <a:xfrm>
              <a:off x="6602108" y="1551870"/>
              <a:ext cx="81140" cy="51168"/>
            </a:xfrm>
            <a:custGeom>
              <a:avLst/>
              <a:gdLst/>
              <a:ahLst/>
              <a:cxnLst/>
              <a:rect l="l" t="t" r="r" b="b"/>
              <a:pathLst>
                <a:path w="1535" h="968" extrusionOk="0">
                  <a:moveTo>
                    <a:pt x="533" y="0"/>
                  </a:moveTo>
                  <a:cubicBezTo>
                    <a:pt x="377" y="0"/>
                    <a:pt x="215" y="53"/>
                    <a:pt x="53" y="174"/>
                  </a:cubicBezTo>
                  <a:cubicBezTo>
                    <a:pt x="1" y="227"/>
                    <a:pt x="16" y="302"/>
                    <a:pt x="80" y="302"/>
                  </a:cubicBezTo>
                  <a:cubicBezTo>
                    <a:pt x="90" y="302"/>
                    <a:pt x="102" y="300"/>
                    <a:pt x="114" y="296"/>
                  </a:cubicBezTo>
                  <a:cubicBezTo>
                    <a:pt x="255" y="225"/>
                    <a:pt x="389" y="181"/>
                    <a:pt x="520" y="181"/>
                  </a:cubicBezTo>
                  <a:cubicBezTo>
                    <a:pt x="672" y="181"/>
                    <a:pt x="818" y="240"/>
                    <a:pt x="965" y="387"/>
                  </a:cubicBezTo>
                  <a:cubicBezTo>
                    <a:pt x="1117" y="539"/>
                    <a:pt x="1239" y="752"/>
                    <a:pt x="1360" y="934"/>
                  </a:cubicBezTo>
                  <a:cubicBezTo>
                    <a:pt x="1384" y="958"/>
                    <a:pt x="1407" y="967"/>
                    <a:pt x="1428" y="967"/>
                  </a:cubicBezTo>
                  <a:cubicBezTo>
                    <a:pt x="1490" y="967"/>
                    <a:pt x="1535" y="888"/>
                    <a:pt x="1512" y="843"/>
                  </a:cubicBezTo>
                  <a:cubicBezTo>
                    <a:pt x="1334" y="397"/>
                    <a:pt x="959" y="0"/>
                    <a:pt x="53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64;p70">
              <a:extLst>
                <a:ext uri="{FF2B5EF4-FFF2-40B4-BE49-F238E27FC236}">
                  <a16:creationId xmlns:a16="http://schemas.microsoft.com/office/drawing/2014/main" id="{9D19D19E-EBD0-CC42-B6D5-992CAC28708C}"/>
                </a:ext>
              </a:extLst>
            </p:cNvPr>
            <p:cNvSpPr/>
            <p:nvPr/>
          </p:nvSpPr>
          <p:spPr>
            <a:xfrm>
              <a:off x="7735990" y="1530885"/>
              <a:ext cx="229835" cy="144942"/>
            </a:xfrm>
            <a:custGeom>
              <a:avLst/>
              <a:gdLst/>
              <a:ahLst/>
              <a:cxnLst/>
              <a:rect l="l" t="t" r="r" b="b"/>
              <a:pathLst>
                <a:path w="4348" h="2742" extrusionOk="0">
                  <a:moveTo>
                    <a:pt x="1903" y="1"/>
                  </a:moveTo>
                  <a:cubicBezTo>
                    <a:pt x="1252" y="1"/>
                    <a:pt x="605" y="150"/>
                    <a:pt x="31" y="450"/>
                  </a:cubicBezTo>
                  <a:lnTo>
                    <a:pt x="1" y="2365"/>
                  </a:lnTo>
                  <a:cubicBezTo>
                    <a:pt x="692" y="2629"/>
                    <a:pt x="1300" y="2742"/>
                    <a:pt x="1825" y="2742"/>
                  </a:cubicBezTo>
                  <a:cubicBezTo>
                    <a:pt x="3357" y="2742"/>
                    <a:pt x="4189" y="1780"/>
                    <a:pt x="4347" y="784"/>
                  </a:cubicBezTo>
                  <a:cubicBezTo>
                    <a:pt x="3636" y="264"/>
                    <a:pt x="2767" y="1"/>
                    <a:pt x="190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65;p70">
              <a:extLst>
                <a:ext uri="{FF2B5EF4-FFF2-40B4-BE49-F238E27FC236}">
                  <a16:creationId xmlns:a16="http://schemas.microsoft.com/office/drawing/2014/main" id="{1D9DEC01-DAC9-B044-B73B-68952AD6159E}"/>
                </a:ext>
              </a:extLst>
            </p:cNvPr>
            <p:cNvSpPr/>
            <p:nvPr/>
          </p:nvSpPr>
          <p:spPr>
            <a:xfrm>
              <a:off x="7737629" y="1462432"/>
              <a:ext cx="234593" cy="109949"/>
            </a:xfrm>
            <a:custGeom>
              <a:avLst/>
              <a:gdLst/>
              <a:ahLst/>
              <a:cxnLst/>
              <a:rect l="l" t="t" r="r" b="b"/>
              <a:pathLst>
                <a:path w="4438" h="2080" extrusionOk="0">
                  <a:moveTo>
                    <a:pt x="1440" y="1"/>
                  </a:moveTo>
                  <a:cubicBezTo>
                    <a:pt x="570" y="1"/>
                    <a:pt x="20" y="438"/>
                    <a:pt x="0" y="438"/>
                  </a:cubicBezTo>
                  <a:lnTo>
                    <a:pt x="0" y="1745"/>
                  </a:lnTo>
                  <a:cubicBezTo>
                    <a:pt x="574" y="1445"/>
                    <a:pt x="1221" y="1296"/>
                    <a:pt x="1872" y="1296"/>
                  </a:cubicBezTo>
                  <a:cubicBezTo>
                    <a:pt x="2736" y="1296"/>
                    <a:pt x="3605" y="1559"/>
                    <a:pt x="4316" y="2079"/>
                  </a:cubicBezTo>
                  <a:cubicBezTo>
                    <a:pt x="4438" y="1319"/>
                    <a:pt x="3648" y="863"/>
                    <a:pt x="3009" y="468"/>
                  </a:cubicBezTo>
                  <a:cubicBezTo>
                    <a:pt x="2420" y="117"/>
                    <a:pt x="1887" y="1"/>
                    <a:pt x="144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66;p70">
              <a:extLst>
                <a:ext uri="{FF2B5EF4-FFF2-40B4-BE49-F238E27FC236}">
                  <a16:creationId xmlns:a16="http://schemas.microsoft.com/office/drawing/2014/main" id="{370C3F72-38E7-7148-A948-128DDD7037E6}"/>
                </a:ext>
              </a:extLst>
            </p:cNvPr>
            <p:cNvSpPr/>
            <p:nvPr/>
          </p:nvSpPr>
          <p:spPr>
            <a:xfrm>
              <a:off x="7755284" y="1536964"/>
              <a:ext cx="143039" cy="119358"/>
            </a:xfrm>
            <a:custGeom>
              <a:avLst/>
              <a:gdLst/>
              <a:ahLst/>
              <a:cxnLst/>
              <a:rect l="l" t="t" r="r" b="b"/>
              <a:pathLst>
                <a:path w="2706" h="2258" extrusionOk="0">
                  <a:moveTo>
                    <a:pt x="1524" y="0"/>
                  </a:moveTo>
                  <a:cubicBezTo>
                    <a:pt x="1133" y="0"/>
                    <a:pt x="760" y="92"/>
                    <a:pt x="487" y="365"/>
                  </a:cubicBezTo>
                  <a:cubicBezTo>
                    <a:pt x="31" y="821"/>
                    <a:pt x="1" y="1581"/>
                    <a:pt x="1" y="2189"/>
                  </a:cubicBezTo>
                  <a:cubicBezTo>
                    <a:pt x="1" y="2235"/>
                    <a:pt x="39" y="2257"/>
                    <a:pt x="77" y="2257"/>
                  </a:cubicBezTo>
                  <a:cubicBezTo>
                    <a:pt x="115" y="2257"/>
                    <a:pt x="153" y="2235"/>
                    <a:pt x="153" y="2189"/>
                  </a:cubicBezTo>
                  <a:cubicBezTo>
                    <a:pt x="183" y="1642"/>
                    <a:pt x="153" y="943"/>
                    <a:pt x="517" y="517"/>
                  </a:cubicBezTo>
                  <a:cubicBezTo>
                    <a:pt x="773" y="219"/>
                    <a:pt x="1107" y="140"/>
                    <a:pt x="1463" y="140"/>
                  </a:cubicBezTo>
                  <a:cubicBezTo>
                    <a:pt x="1869" y="140"/>
                    <a:pt x="2303" y="244"/>
                    <a:pt x="2675" y="244"/>
                  </a:cubicBezTo>
                  <a:cubicBezTo>
                    <a:pt x="2706" y="244"/>
                    <a:pt x="2706" y="213"/>
                    <a:pt x="2675" y="183"/>
                  </a:cubicBezTo>
                  <a:cubicBezTo>
                    <a:pt x="2326" y="92"/>
                    <a:pt x="1916" y="0"/>
                    <a:pt x="15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67;p70">
              <a:extLst>
                <a:ext uri="{FF2B5EF4-FFF2-40B4-BE49-F238E27FC236}">
                  <a16:creationId xmlns:a16="http://schemas.microsoft.com/office/drawing/2014/main" id="{D1712079-406A-5643-825F-0F9F99B9F583}"/>
                </a:ext>
              </a:extLst>
            </p:cNvPr>
            <p:cNvSpPr/>
            <p:nvPr/>
          </p:nvSpPr>
          <p:spPr>
            <a:xfrm>
              <a:off x="7754649" y="1571428"/>
              <a:ext cx="82409" cy="47891"/>
            </a:xfrm>
            <a:custGeom>
              <a:avLst/>
              <a:gdLst/>
              <a:ahLst/>
              <a:cxnLst/>
              <a:rect l="l" t="t" r="r" b="b"/>
              <a:pathLst>
                <a:path w="1559" h="906" extrusionOk="0">
                  <a:moveTo>
                    <a:pt x="1016" y="0"/>
                  </a:moveTo>
                  <a:cubicBezTo>
                    <a:pt x="603" y="0"/>
                    <a:pt x="238" y="366"/>
                    <a:pt x="43" y="777"/>
                  </a:cubicBezTo>
                  <a:cubicBezTo>
                    <a:pt x="0" y="842"/>
                    <a:pt x="48" y="906"/>
                    <a:pt x="102" y="906"/>
                  </a:cubicBezTo>
                  <a:cubicBezTo>
                    <a:pt x="124" y="906"/>
                    <a:pt x="147" y="895"/>
                    <a:pt x="165" y="868"/>
                  </a:cubicBezTo>
                  <a:cubicBezTo>
                    <a:pt x="317" y="686"/>
                    <a:pt x="408" y="503"/>
                    <a:pt x="590" y="351"/>
                  </a:cubicBezTo>
                  <a:cubicBezTo>
                    <a:pt x="732" y="225"/>
                    <a:pt x="874" y="173"/>
                    <a:pt x="1021" y="173"/>
                  </a:cubicBezTo>
                  <a:cubicBezTo>
                    <a:pt x="1156" y="173"/>
                    <a:pt x="1295" y="218"/>
                    <a:pt x="1441" y="291"/>
                  </a:cubicBezTo>
                  <a:cubicBezTo>
                    <a:pt x="1450" y="295"/>
                    <a:pt x="1458" y="297"/>
                    <a:pt x="1466" y="297"/>
                  </a:cubicBezTo>
                  <a:cubicBezTo>
                    <a:pt x="1517" y="297"/>
                    <a:pt x="1559" y="226"/>
                    <a:pt x="1532" y="200"/>
                  </a:cubicBezTo>
                  <a:cubicBezTo>
                    <a:pt x="1358" y="60"/>
                    <a:pt x="1183" y="0"/>
                    <a:pt x="101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68;p70">
              <a:extLst>
                <a:ext uri="{FF2B5EF4-FFF2-40B4-BE49-F238E27FC236}">
                  <a16:creationId xmlns:a16="http://schemas.microsoft.com/office/drawing/2014/main" id="{49A99BD0-BFB1-AA4A-8925-52934568DCBB}"/>
                </a:ext>
              </a:extLst>
            </p:cNvPr>
            <p:cNvSpPr/>
            <p:nvPr/>
          </p:nvSpPr>
          <p:spPr>
            <a:xfrm>
              <a:off x="7102948" y="2036642"/>
              <a:ext cx="266783" cy="134318"/>
            </a:xfrm>
            <a:custGeom>
              <a:avLst/>
              <a:gdLst/>
              <a:ahLst/>
              <a:cxnLst/>
              <a:rect l="l" t="t" r="r" b="b"/>
              <a:pathLst>
                <a:path w="5047" h="2541" extrusionOk="0">
                  <a:moveTo>
                    <a:pt x="5047" y="0"/>
                  </a:moveTo>
                  <a:cubicBezTo>
                    <a:pt x="3405" y="92"/>
                    <a:pt x="1794" y="335"/>
                    <a:pt x="183" y="852"/>
                  </a:cubicBezTo>
                  <a:cubicBezTo>
                    <a:pt x="153" y="1034"/>
                    <a:pt x="92" y="1186"/>
                    <a:pt x="1" y="1338"/>
                  </a:cubicBezTo>
                  <a:cubicBezTo>
                    <a:pt x="1" y="1338"/>
                    <a:pt x="1096" y="2541"/>
                    <a:pt x="2759" y="2541"/>
                  </a:cubicBezTo>
                  <a:cubicBezTo>
                    <a:pt x="3430" y="2541"/>
                    <a:pt x="4194" y="2345"/>
                    <a:pt x="5016" y="1794"/>
                  </a:cubicBezTo>
                  <a:cubicBezTo>
                    <a:pt x="5016" y="1794"/>
                    <a:pt x="4955" y="973"/>
                    <a:pt x="504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69;p70">
              <a:extLst>
                <a:ext uri="{FF2B5EF4-FFF2-40B4-BE49-F238E27FC236}">
                  <a16:creationId xmlns:a16="http://schemas.microsoft.com/office/drawing/2014/main" id="{FA93A9BD-D35F-A647-AA00-AC0E72D96FE7}"/>
                </a:ext>
              </a:extLst>
            </p:cNvPr>
            <p:cNvSpPr/>
            <p:nvPr/>
          </p:nvSpPr>
          <p:spPr>
            <a:xfrm>
              <a:off x="7106173" y="1937002"/>
              <a:ext cx="286078" cy="144678"/>
            </a:xfrm>
            <a:custGeom>
              <a:avLst/>
              <a:gdLst/>
              <a:ahLst/>
              <a:cxnLst/>
              <a:rect l="l" t="t" r="r" b="b"/>
              <a:pathLst>
                <a:path w="5412" h="2737" extrusionOk="0">
                  <a:moveTo>
                    <a:pt x="5411" y="1"/>
                  </a:moveTo>
                  <a:lnTo>
                    <a:pt x="1" y="366"/>
                  </a:lnTo>
                  <a:cubicBezTo>
                    <a:pt x="1" y="366"/>
                    <a:pt x="396" y="1703"/>
                    <a:pt x="122" y="2737"/>
                  </a:cubicBezTo>
                  <a:cubicBezTo>
                    <a:pt x="1733" y="2220"/>
                    <a:pt x="3344" y="1977"/>
                    <a:pt x="5016" y="1885"/>
                  </a:cubicBezTo>
                  <a:cubicBezTo>
                    <a:pt x="5077" y="1247"/>
                    <a:pt x="5168" y="578"/>
                    <a:pt x="5411"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70;p70">
              <a:extLst>
                <a:ext uri="{FF2B5EF4-FFF2-40B4-BE49-F238E27FC236}">
                  <a16:creationId xmlns:a16="http://schemas.microsoft.com/office/drawing/2014/main" id="{EBB9F361-0A2F-C34A-B853-520FF54835FF}"/>
                </a:ext>
              </a:extLst>
            </p:cNvPr>
            <p:cNvSpPr/>
            <p:nvPr/>
          </p:nvSpPr>
          <p:spPr>
            <a:xfrm>
              <a:off x="6680392" y="916555"/>
              <a:ext cx="1102290" cy="1044196"/>
            </a:xfrm>
            <a:custGeom>
              <a:avLst/>
              <a:gdLst/>
              <a:ahLst/>
              <a:cxnLst/>
              <a:rect l="l" t="t" r="r" b="b"/>
              <a:pathLst>
                <a:path w="20853" h="19754" extrusionOk="0">
                  <a:moveTo>
                    <a:pt x="7821" y="1"/>
                  </a:moveTo>
                  <a:cubicBezTo>
                    <a:pt x="3793" y="1"/>
                    <a:pt x="92" y="2084"/>
                    <a:pt x="153" y="9792"/>
                  </a:cubicBezTo>
                  <a:cubicBezTo>
                    <a:pt x="153" y="9792"/>
                    <a:pt x="1" y="13470"/>
                    <a:pt x="852" y="15324"/>
                  </a:cubicBezTo>
                  <a:cubicBezTo>
                    <a:pt x="1703" y="17178"/>
                    <a:pt x="4651" y="19245"/>
                    <a:pt x="8633" y="19671"/>
                  </a:cubicBezTo>
                  <a:cubicBezTo>
                    <a:pt x="9145" y="19726"/>
                    <a:pt x="9680" y="19753"/>
                    <a:pt x="10226" y="19753"/>
                  </a:cubicBezTo>
                  <a:cubicBezTo>
                    <a:pt x="13888" y="19753"/>
                    <a:pt x="18035" y="18510"/>
                    <a:pt x="19120" y="16023"/>
                  </a:cubicBezTo>
                  <a:cubicBezTo>
                    <a:pt x="20366" y="13166"/>
                    <a:pt x="20852" y="11190"/>
                    <a:pt x="20548" y="8272"/>
                  </a:cubicBezTo>
                  <a:cubicBezTo>
                    <a:pt x="20214" y="5324"/>
                    <a:pt x="20092" y="4017"/>
                    <a:pt x="17387" y="2680"/>
                  </a:cubicBezTo>
                  <a:cubicBezTo>
                    <a:pt x="16061" y="2016"/>
                    <a:pt x="11782" y="1"/>
                    <a:pt x="7821"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71;p70">
              <a:extLst>
                <a:ext uri="{FF2B5EF4-FFF2-40B4-BE49-F238E27FC236}">
                  <a16:creationId xmlns:a16="http://schemas.microsoft.com/office/drawing/2014/main" id="{B4338215-EE82-3146-B528-2DC1C8E69778}"/>
                </a:ext>
              </a:extLst>
            </p:cNvPr>
            <p:cNvSpPr/>
            <p:nvPr/>
          </p:nvSpPr>
          <p:spPr>
            <a:xfrm>
              <a:off x="6931050" y="1472687"/>
              <a:ext cx="62745" cy="74057"/>
            </a:xfrm>
            <a:custGeom>
              <a:avLst/>
              <a:gdLst/>
              <a:ahLst/>
              <a:cxnLst/>
              <a:rect l="l" t="t" r="r" b="b"/>
              <a:pathLst>
                <a:path w="1187" h="1401" extrusionOk="0">
                  <a:moveTo>
                    <a:pt x="609" y="1"/>
                  </a:moveTo>
                  <a:cubicBezTo>
                    <a:pt x="305" y="1"/>
                    <a:pt x="31" y="305"/>
                    <a:pt x="31" y="700"/>
                  </a:cubicBezTo>
                  <a:cubicBezTo>
                    <a:pt x="1" y="1095"/>
                    <a:pt x="274" y="1399"/>
                    <a:pt x="609" y="1399"/>
                  </a:cubicBezTo>
                  <a:cubicBezTo>
                    <a:pt x="621" y="1400"/>
                    <a:pt x="634" y="1401"/>
                    <a:pt x="647" y="1401"/>
                  </a:cubicBezTo>
                  <a:cubicBezTo>
                    <a:pt x="935" y="1401"/>
                    <a:pt x="1186" y="1079"/>
                    <a:pt x="1186" y="730"/>
                  </a:cubicBezTo>
                  <a:cubicBezTo>
                    <a:pt x="1186" y="335"/>
                    <a:pt x="943" y="1"/>
                    <a:pt x="60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72;p70">
              <a:extLst>
                <a:ext uri="{FF2B5EF4-FFF2-40B4-BE49-F238E27FC236}">
                  <a16:creationId xmlns:a16="http://schemas.microsoft.com/office/drawing/2014/main" id="{3A6B8543-1C0C-5043-BC90-888B691FD2C8}"/>
                </a:ext>
              </a:extLst>
            </p:cNvPr>
            <p:cNvSpPr/>
            <p:nvPr/>
          </p:nvSpPr>
          <p:spPr>
            <a:xfrm>
              <a:off x="7440402" y="1480722"/>
              <a:ext cx="62692" cy="73951"/>
            </a:xfrm>
            <a:custGeom>
              <a:avLst/>
              <a:gdLst/>
              <a:ahLst/>
              <a:cxnLst/>
              <a:rect l="l" t="t" r="r" b="b"/>
              <a:pathLst>
                <a:path w="1186" h="1399" extrusionOk="0">
                  <a:moveTo>
                    <a:pt x="608" y="1"/>
                  </a:moveTo>
                  <a:cubicBezTo>
                    <a:pt x="274" y="1"/>
                    <a:pt x="0" y="305"/>
                    <a:pt x="0" y="700"/>
                  </a:cubicBezTo>
                  <a:cubicBezTo>
                    <a:pt x="0" y="1095"/>
                    <a:pt x="274" y="1399"/>
                    <a:pt x="578" y="1399"/>
                  </a:cubicBezTo>
                  <a:cubicBezTo>
                    <a:pt x="912" y="1399"/>
                    <a:pt x="1185" y="1095"/>
                    <a:pt x="1185" y="700"/>
                  </a:cubicBezTo>
                  <a:cubicBezTo>
                    <a:pt x="1185" y="335"/>
                    <a:pt x="942" y="1"/>
                    <a:pt x="608"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73;p70">
              <a:extLst>
                <a:ext uri="{FF2B5EF4-FFF2-40B4-BE49-F238E27FC236}">
                  <a16:creationId xmlns:a16="http://schemas.microsoft.com/office/drawing/2014/main" id="{66859BAF-CA4C-954E-9745-D673701F7DF8}"/>
                </a:ext>
              </a:extLst>
            </p:cNvPr>
            <p:cNvSpPr/>
            <p:nvPr/>
          </p:nvSpPr>
          <p:spPr>
            <a:xfrm>
              <a:off x="7183294" y="1441447"/>
              <a:ext cx="77176" cy="134317"/>
            </a:xfrm>
            <a:custGeom>
              <a:avLst/>
              <a:gdLst/>
              <a:ahLst/>
              <a:cxnLst/>
              <a:rect l="l" t="t" r="r" b="b"/>
              <a:pathLst>
                <a:path w="1460" h="2541" extrusionOk="0">
                  <a:moveTo>
                    <a:pt x="365" y="1"/>
                  </a:moveTo>
                  <a:cubicBezTo>
                    <a:pt x="345" y="1"/>
                    <a:pt x="325" y="14"/>
                    <a:pt x="305" y="14"/>
                  </a:cubicBezTo>
                  <a:cubicBezTo>
                    <a:pt x="213" y="318"/>
                    <a:pt x="183" y="652"/>
                    <a:pt x="122" y="956"/>
                  </a:cubicBezTo>
                  <a:cubicBezTo>
                    <a:pt x="62" y="1169"/>
                    <a:pt x="1" y="1473"/>
                    <a:pt x="92" y="1686"/>
                  </a:cubicBezTo>
                  <a:cubicBezTo>
                    <a:pt x="153" y="1838"/>
                    <a:pt x="305" y="1959"/>
                    <a:pt x="457" y="1959"/>
                  </a:cubicBezTo>
                  <a:cubicBezTo>
                    <a:pt x="517" y="1959"/>
                    <a:pt x="578" y="1929"/>
                    <a:pt x="669" y="1899"/>
                  </a:cubicBezTo>
                  <a:cubicBezTo>
                    <a:pt x="700" y="1868"/>
                    <a:pt x="730" y="1807"/>
                    <a:pt x="791" y="1807"/>
                  </a:cubicBezTo>
                  <a:cubicBezTo>
                    <a:pt x="819" y="1770"/>
                    <a:pt x="847" y="1753"/>
                    <a:pt x="873" y="1753"/>
                  </a:cubicBezTo>
                  <a:cubicBezTo>
                    <a:pt x="932" y="1753"/>
                    <a:pt x="983" y="1842"/>
                    <a:pt x="1004" y="1990"/>
                  </a:cubicBezTo>
                  <a:cubicBezTo>
                    <a:pt x="1217" y="2172"/>
                    <a:pt x="1186" y="2294"/>
                    <a:pt x="913" y="2355"/>
                  </a:cubicBezTo>
                  <a:cubicBezTo>
                    <a:pt x="800" y="2383"/>
                    <a:pt x="844" y="2540"/>
                    <a:pt x="947" y="2540"/>
                  </a:cubicBezTo>
                  <a:cubicBezTo>
                    <a:pt x="955" y="2540"/>
                    <a:pt x="964" y="2539"/>
                    <a:pt x="973" y="2537"/>
                  </a:cubicBezTo>
                  <a:cubicBezTo>
                    <a:pt x="1217" y="2446"/>
                    <a:pt x="1460" y="2203"/>
                    <a:pt x="1429" y="1929"/>
                  </a:cubicBezTo>
                  <a:cubicBezTo>
                    <a:pt x="1429" y="1704"/>
                    <a:pt x="1247" y="1531"/>
                    <a:pt x="1051" y="1531"/>
                  </a:cubicBezTo>
                  <a:cubicBezTo>
                    <a:pt x="1035" y="1531"/>
                    <a:pt x="1019" y="1532"/>
                    <a:pt x="1004" y="1534"/>
                  </a:cubicBezTo>
                  <a:cubicBezTo>
                    <a:pt x="852" y="1534"/>
                    <a:pt x="761" y="1655"/>
                    <a:pt x="639" y="1716"/>
                  </a:cubicBezTo>
                  <a:cubicBezTo>
                    <a:pt x="566" y="1745"/>
                    <a:pt x="505" y="1757"/>
                    <a:pt x="454" y="1757"/>
                  </a:cubicBezTo>
                  <a:cubicBezTo>
                    <a:pt x="123" y="1757"/>
                    <a:pt x="222" y="1224"/>
                    <a:pt x="274" y="987"/>
                  </a:cubicBezTo>
                  <a:cubicBezTo>
                    <a:pt x="335" y="713"/>
                    <a:pt x="517" y="288"/>
                    <a:pt x="396" y="14"/>
                  </a:cubicBezTo>
                  <a:cubicBezTo>
                    <a:pt x="386" y="4"/>
                    <a:pt x="376" y="1"/>
                    <a:pt x="36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74;p70">
              <a:extLst>
                <a:ext uri="{FF2B5EF4-FFF2-40B4-BE49-F238E27FC236}">
                  <a16:creationId xmlns:a16="http://schemas.microsoft.com/office/drawing/2014/main" id="{61E3D500-E0FA-834C-84BC-CF7FF338B535}"/>
                </a:ext>
              </a:extLst>
            </p:cNvPr>
            <p:cNvSpPr/>
            <p:nvPr/>
          </p:nvSpPr>
          <p:spPr>
            <a:xfrm>
              <a:off x="7168864" y="1653360"/>
              <a:ext cx="114125" cy="55662"/>
            </a:xfrm>
            <a:custGeom>
              <a:avLst/>
              <a:gdLst/>
              <a:ahLst/>
              <a:cxnLst/>
              <a:rect l="l" t="t" r="r" b="b"/>
              <a:pathLst>
                <a:path w="2159" h="1053" extrusionOk="0">
                  <a:moveTo>
                    <a:pt x="2045" y="1"/>
                  </a:moveTo>
                  <a:cubicBezTo>
                    <a:pt x="2001" y="1"/>
                    <a:pt x="1959" y="25"/>
                    <a:pt x="1945" y="78"/>
                  </a:cubicBezTo>
                  <a:cubicBezTo>
                    <a:pt x="1885" y="534"/>
                    <a:pt x="1611" y="838"/>
                    <a:pt x="1125" y="838"/>
                  </a:cubicBezTo>
                  <a:cubicBezTo>
                    <a:pt x="912" y="838"/>
                    <a:pt x="730" y="747"/>
                    <a:pt x="578" y="625"/>
                  </a:cubicBezTo>
                  <a:cubicBezTo>
                    <a:pt x="395" y="504"/>
                    <a:pt x="365" y="321"/>
                    <a:pt x="243" y="139"/>
                  </a:cubicBezTo>
                  <a:cubicBezTo>
                    <a:pt x="213" y="139"/>
                    <a:pt x="183" y="139"/>
                    <a:pt x="183" y="169"/>
                  </a:cubicBezTo>
                  <a:cubicBezTo>
                    <a:pt x="0" y="656"/>
                    <a:pt x="730" y="1020"/>
                    <a:pt x="1125" y="1051"/>
                  </a:cubicBezTo>
                  <a:cubicBezTo>
                    <a:pt x="1145" y="1052"/>
                    <a:pt x="1164" y="1052"/>
                    <a:pt x="1184" y="1052"/>
                  </a:cubicBezTo>
                  <a:cubicBezTo>
                    <a:pt x="1706" y="1052"/>
                    <a:pt x="2158" y="665"/>
                    <a:pt x="2158" y="109"/>
                  </a:cubicBezTo>
                  <a:cubicBezTo>
                    <a:pt x="2158" y="40"/>
                    <a:pt x="2101" y="1"/>
                    <a:pt x="204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75;p70">
              <a:extLst>
                <a:ext uri="{FF2B5EF4-FFF2-40B4-BE49-F238E27FC236}">
                  <a16:creationId xmlns:a16="http://schemas.microsoft.com/office/drawing/2014/main" id="{51A7CEBA-A67C-DC42-AAD7-FF15AC4871B7}"/>
                </a:ext>
              </a:extLst>
            </p:cNvPr>
            <p:cNvSpPr/>
            <p:nvPr/>
          </p:nvSpPr>
          <p:spPr>
            <a:xfrm>
              <a:off x="6837860" y="1294287"/>
              <a:ext cx="104504" cy="71890"/>
            </a:xfrm>
            <a:custGeom>
              <a:avLst/>
              <a:gdLst/>
              <a:ahLst/>
              <a:cxnLst/>
              <a:rect l="l" t="t" r="r" b="b"/>
              <a:pathLst>
                <a:path w="1977" h="1360" extrusionOk="0">
                  <a:moveTo>
                    <a:pt x="1808" y="1"/>
                  </a:moveTo>
                  <a:cubicBezTo>
                    <a:pt x="1139" y="1"/>
                    <a:pt x="149" y="626"/>
                    <a:pt x="1" y="1309"/>
                  </a:cubicBezTo>
                  <a:cubicBezTo>
                    <a:pt x="1" y="1344"/>
                    <a:pt x="22" y="1359"/>
                    <a:pt x="45" y="1359"/>
                  </a:cubicBezTo>
                  <a:cubicBezTo>
                    <a:pt x="61" y="1359"/>
                    <a:pt x="79" y="1352"/>
                    <a:pt x="92" y="1339"/>
                  </a:cubicBezTo>
                  <a:cubicBezTo>
                    <a:pt x="548" y="701"/>
                    <a:pt x="1095" y="336"/>
                    <a:pt x="1885" y="184"/>
                  </a:cubicBezTo>
                  <a:cubicBezTo>
                    <a:pt x="1976" y="154"/>
                    <a:pt x="1946" y="2"/>
                    <a:pt x="1855" y="2"/>
                  </a:cubicBezTo>
                  <a:cubicBezTo>
                    <a:pt x="1839" y="1"/>
                    <a:pt x="1824" y="1"/>
                    <a:pt x="1808"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76;p70">
              <a:extLst>
                <a:ext uri="{FF2B5EF4-FFF2-40B4-BE49-F238E27FC236}">
                  <a16:creationId xmlns:a16="http://schemas.microsoft.com/office/drawing/2014/main" id="{43569DE3-A449-D045-9C8C-92C3BD718BA3}"/>
                </a:ext>
              </a:extLst>
            </p:cNvPr>
            <p:cNvSpPr/>
            <p:nvPr/>
          </p:nvSpPr>
          <p:spPr>
            <a:xfrm>
              <a:off x="7456418" y="1290376"/>
              <a:ext cx="111535" cy="52067"/>
            </a:xfrm>
            <a:custGeom>
              <a:avLst/>
              <a:gdLst/>
              <a:ahLst/>
              <a:cxnLst/>
              <a:rect l="l" t="t" r="r" b="b"/>
              <a:pathLst>
                <a:path w="2110" h="985" extrusionOk="0">
                  <a:moveTo>
                    <a:pt x="247" y="1"/>
                  </a:moveTo>
                  <a:cubicBezTo>
                    <a:pt x="173" y="1"/>
                    <a:pt x="101" y="5"/>
                    <a:pt x="31" y="15"/>
                  </a:cubicBezTo>
                  <a:cubicBezTo>
                    <a:pt x="1" y="45"/>
                    <a:pt x="1" y="137"/>
                    <a:pt x="31" y="137"/>
                  </a:cubicBezTo>
                  <a:cubicBezTo>
                    <a:pt x="700" y="319"/>
                    <a:pt x="1369" y="410"/>
                    <a:pt x="1886" y="957"/>
                  </a:cubicBezTo>
                  <a:cubicBezTo>
                    <a:pt x="1905" y="977"/>
                    <a:pt x="1927" y="985"/>
                    <a:pt x="1949" y="985"/>
                  </a:cubicBezTo>
                  <a:cubicBezTo>
                    <a:pt x="2030" y="985"/>
                    <a:pt x="2109" y="870"/>
                    <a:pt x="2038" y="775"/>
                  </a:cubicBezTo>
                  <a:cubicBezTo>
                    <a:pt x="1656" y="339"/>
                    <a:pt x="884" y="1"/>
                    <a:pt x="24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77;p70">
              <a:extLst>
                <a:ext uri="{FF2B5EF4-FFF2-40B4-BE49-F238E27FC236}">
                  <a16:creationId xmlns:a16="http://schemas.microsoft.com/office/drawing/2014/main" id="{3D69AFA1-DB1E-DA4F-A3AC-8E0F27A57C06}"/>
                </a:ext>
              </a:extLst>
            </p:cNvPr>
            <p:cNvSpPr/>
            <p:nvPr/>
          </p:nvSpPr>
          <p:spPr>
            <a:xfrm>
              <a:off x="6834635" y="1602773"/>
              <a:ext cx="207317" cy="192939"/>
            </a:xfrm>
            <a:custGeom>
              <a:avLst/>
              <a:gdLst/>
              <a:ahLst/>
              <a:cxnLst/>
              <a:rect l="l" t="t" r="r" b="b"/>
              <a:pathLst>
                <a:path w="3922" h="3650" extrusionOk="0">
                  <a:moveTo>
                    <a:pt x="1917" y="1"/>
                  </a:moveTo>
                  <a:cubicBezTo>
                    <a:pt x="880" y="1"/>
                    <a:pt x="31" y="781"/>
                    <a:pt x="1" y="1795"/>
                  </a:cubicBezTo>
                  <a:cubicBezTo>
                    <a:pt x="1" y="2798"/>
                    <a:pt x="852" y="3619"/>
                    <a:pt x="1916" y="3649"/>
                  </a:cubicBezTo>
                  <a:cubicBezTo>
                    <a:pt x="3010" y="3649"/>
                    <a:pt x="3892" y="2859"/>
                    <a:pt x="3892" y="1856"/>
                  </a:cubicBezTo>
                  <a:cubicBezTo>
                    <a:pt x="3922" y="822"/>
                    <a:pt x="3071" y="2"/>
                    <a:pt x="1977" y="2"/>
                  </a:cubicBezTo>
                  <a:cubicBezTo>
                    <a:pt x="1957" y="1"/>
                    <a:pt x="1937" y="1"/>
                    <a:pt x="191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78;p70">
              <a:extLst>
                <a:ext uri="{FF2B5EF4-FFF2-40B4-BE49-F238E27FC236}">
                  <a16:creationId xmlns:a16="http://schemas.microsoft.com/office/drawing/2014/main" id="{C336DB34-64AE-6041-B5E7-C3A35595A106}"/>
                </a:ext>
              </a:extLst>
            </p:cNvPr>
            <p:cNvSpPr/>
            <p:nvPr/>
          </p:nvSpPr>
          <p:spPr>
            <a:xfrm>
              <a:off x="7397004" y="1610808"/>
              <a:ext cx="207317" cy="192939"/>
            </a:xfrm>
            <a:custGeom>
              <a:avLst/>
              <a:gdLst/>
              <a:ahLst/>
              <a:cxnLst/>
              <a:rect l="l" t="t" r="r" b="b"/>
              <a:pathLst>
                <a:path w="3922" h="3650" extrusionOk="0">
                  <a:moveTo>
                    <a:pt x="1919" y="1"/>
                  </a:moveTo>
                  <a:cubicBezTo>
                    <a:pt x="881" y="1"/>
                    <a:pt x="30" y="810"/>
                    <a:pt x="0" y="1795"/>
                  </a:cubicBezTo>
                  <a:cubicBezTo>
                    <a:pt x="0" y="2798"/>
                    <a:pt x="851" y="3649"/>
                    <a:pt x="1915" y="3649"/>
                  </a:cubicBezTo>
                  <a:cubicBezTo>
                    <a:pt x="1934" y="3650"/>
                    <a:pt x="1953" y="3650"/>
                    <a:pt x="1973" y="3650"/>
                  </a:cubicBezTo>
                  <a:cubicBezTo>
                    <a:pt x="3012" y="3650"/>
                    <a:pt x="3891" y="2841"/>
                    <a:pt x="3891" y="1856"/>
                  </a:cubicBezTo>
                  <a:cubicBezTo>
                    <a:pt x="3921" y="853"/>
                    <a:pt x="3040" y="2"/>
                    <a:pt x="1976" y="2"/>
                  </a:cubicBezTo>
                  <a:cubicBezTo>
                    <a:pt x="1957" y="1"/>
                    <a:pt x="1938" y="1"/>
                    <a:pt x="1919"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79;p70">
              <a:extLst>
                <a:ext uri="{FF2B5EF4-FFF2-40B4-BE49-F238E27FC236}">
                  <a16:creationId xmlns:a16="http://schemas.microsoft.com/office/drawing/2014/main" id="{2FCFC362-375A-CF44-8957-14391D30361F}"/>
                </a:ext>
              </a:extLst>
            </p:cNvPr>
            <p:cNvSpPr/>
            <p:nvPr/>
          </p:nvSpPr>
          <p:spPr>
            <a:xfrm>
              <a:off x="6892516" y="1654258"/>
              <a:ext cx="19294" cy="22518"/>
            </a:xfrm>
            <a:custGeom>
              <a:avLst/>
              <a:gdLst/>
              <a:ahLst/>
              <a:cxnLst/>
              <a:rect l="l" t="t" r="r" b="b"/>
              <a:pathLst>
                <a:path w="365" h="426" extrusionOk="0">
                  <a:moveTo>
                    <a:pt x="182" y="0"/>
                  </a:moveTo>
                  <a:cubicBezTo>
                    <a:pt x="91" y="0"/>
                    <a:pt x="0" y="92"/>
                    <a:pt x="0" y="213"/>
                  </a:cubicBezTo>
                  <a:cubicBezTo>
                    <a:pt x="0" y="335"/>
                    <a:pt x="91" y="426"/>
                    <a:pt x="182" y="426"/>
                  </a:cubicBezTo>
                  <a:cubicBezTo>
                    <a:pt x="274" y="426"/>
                    <a:pt x="365" y="335"/>
                    <a:pt x="365" y="213"/>
                  </a:cubicBezTo>
                  <a:cubicBezTo>
                    <a:pt x="365" y="92"/>
                    <a:pt x="274" y="0"/>
                    <a:pt x="18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80;p70">
              <a:extLst>
                <a:ext uri="{FF2B5EF4-FFF2-40B4-BE49-F238E27FC236}">
                  <a16:creationId xmlns:a16="http://schemas.microsoft.com/office/drawing/2014/main" id="{6F02D8C3-4C34-3642-8400-350F339DB003}"/>
                </a:ext>
              </a:extLst>
            </p:cNvPr>
            <p:cNvSpPr/>
            <p:nvPr/>
          </p:nvSpPr>
          <p:spPr>
            <a:xfrm>
              <a:off x="6956740" y="1718535"/>
              <a:ext cx="19347" cy="20933"/>
            </a:xfrm>
            <a:custGeom>
              <a:avLst/>
              <a:gdLst/>
              <a:ahLst/>
              <a:cxnLst/>
              <a:rect l="l" t="t" r="r" b="b"/>
              <a:pathLst>
                <a:path w="366" h="396" extrusionOk="0">
                  <a:moveTo>
                    <a:pt x="183" y="0"/>
                  </a:moveTo>
                  <a:cubicBezTo>
                    <a:pt x="92" y="0"/>
                    <a:pt x="1" y="91"/>
                    <a:pt x="1" y="183"/>
                  </a:cubicBezTo>
                  <a:cubicBezTo>
                    <a:pt x="1" y="304"/>
                    <a:pt x="92" y="395"/>
                    <a:pt x="183" y="395"/>
                  </a:cubicBezTo>
                  <a:cubicBezTo>
                    <a:pt x="305" y="395"/>
                    <a:pt x="366" y="304"/>
                    <a:pt x="366" y="213"/>
                  </a:cubicBezTo>
                  <a:cubicBezTo>
                    <a:pt x="366"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81;p70">
              <a:extLst>
                <a:ext uri="{FF2B5EF4-FFF2-40B4-BE49-F238E27FC236}">
                  <a16:creationId xmlns:a16="http://schemas.microsoft.com/office/drawing/2014/main" id="{763F35D3-C8BA-2D4F-8C91-F8B145A7D574}"/>
                </a:ext>
              </a:extLst>
            </p:cNvPr>
            <p:cNvSpPr/>
            <p:nvPr/>
          </p:nvSpPr>
          <p:spPr>
            <a:xfrm>
              <a:off x="6876447" y="1758708"/>
              <a:ext cx="19294" cy="22518"/>
            </a:xfrm>
            <a:custGeom>
              <a:avLst/>
              <a:gdLst/>
              <a:ahLst/>
              <a:cxnLst/>
              <a:rect l="l" t="t" r="r" b="b"/>
              <a:pathLst>
                <a:path w="365" h="426" extrusionOk="0">
                  <a:moveTo>
                    <a:pt x="183" y="0"/>
                  </a:moveTo>
                  <a:cubicBezTo>
                    <a:pt x="91" y="0"/>
                    <a:pt x="0" y="91"/>
                    <a:pt x="0" y="213"/>
                  </a:cubicBezTo>
                  <a:cubicBezTo>
                    <a:pt x="0" y="334"/>
                    <a:pt x="91" y="426"/>
                    <a:pt x="183" y="426"/>
                  </a:cubicBezTo>
                  <a:cubicBezTo>
                    <a:pt x="274" y="426"/>
                    <a:pt x="365" y="33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82;p70">
              <a:extLst>
                <a:ext uri="{FF2B5EF4-FFF2-40B4-BE49-F238E27FC236}">
                  <a16:creationId xmlns:a16="http://schemas.microsoft.com/office/drawing/2014/main" id="{28C0836C-2671-584A-A737-9AA66D9A92CD}"/>
                </a:ext>
              </a:extLst>
            </p:cNvPr>
            <p:cNvSpPr/>
            <p:nvPr/>
          </p:nvSpPr>
          <p:spPr>
            <a:xfrm>
              <a:off x="7004948" y="1641414"/>
              <a:ext cx="20933" cy="20933"/>
            </a:xfrm>
            <a:custGeom>
              <a:avLst/>
              <a:gdLst/>
              <a:ahLst/>
              <a:cxnLst/>
              <a:rect l="l" t="t" r="r" b="b"/>
              <a:pathLst>
                <a:path w="396" h="396" extrusionOk="0">
                  <a:moveTo>
                    <a:pt x="214" y="0"/>
                  </a:moveTo>
                  <a:cubicBezTo>
                    <a:pt x="92" y="0"/>
                    <a:pt x="1" y="91"/>
                    <a:pt x="1" y="183"/>
                  </a:cubicBezTo>
                  <a:cubicBezTo>
                    <a:pt x="1" y="304"/>
                    <a:pt x="92" y="395"/>
                    <a:pt x="183" y="395"/>
                  </a:cubicBezTo>
                  <a:cubicBezTo>
                    <a:pt x="305" y="395"/>
                    <a:pt x="366" y="304"/>
                    <a:pt x="366" y="213"/>
                  </a:cubicBezTo>
                  <a:cubicBezTo>
                    <a:pt x="396" y="91"/>
                    <a:pt x="305" y="0"/>
                    <a:pt x="21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483;p70">
              <a:extLst>
                <a:ext uri="{FF2B5EF4-FFF2-40B4-BE49-F238E27FC236}">
                  <a16:creationId xmlns:a16="http://schemas.microsoft.com/office/drawing/2014/main" id="{6FE85479-85D5-3142-9292-7B3999D900D5}"/>
                </a:ext>
              </a:extLst>
            </p:cNvPr>
            <p:cNvSpPr/>
            <p:nvPr/>
          </p:nvSpPr>
          <p:spPr>
            <a:xfrm>
              <a:off x="7061190" y="1741000"/>
              <a:ext cx="19347" cy="22571"/>
            </a:xfrm>
            <a:custGeom>
              <a:avLst/>
              <a:gdLst/>
              <a:ahLst/>
              <a:cxnLst/>
              <a:rect l="l" t="t" r="r" b="b"/>
              <a:pathLst>
                <a:path w="366" h="427" extrusionOk="0">
                  <a:moveTo>
                    <a:pt x="183" y="1"/>
                  </a:moveTo>
                  <a:cubicBezTo>
                    <a:pt x="61" y="1"/>
                    <a:pt x="1" y="92"/>
                    <a:pt x="1" y="213"/>
                  </a:cubicBezTo>
                  <a:cubicBezTo>
                    <a:pt x="1" y="335"/>
                    <a:pt x="61"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484;p70">
              <a:extLst>
                <a:ext uri="{FF2B5EF4-FFF2-40B4-BE49-F238E27FC236}">
                  <a16:creationId xmlns:a16="http://schemas.microsoft.com/office/drawing/2014/main" id="{BB14B2AE-7B16-7A4C-804C-12A52325B59B}"/>
                </a:ext>
              </a:extLst>
            </p:cNvPr>
            <p:cNvSpPr/>
            <p:nvPr/>
          </p:nvSpPr>
          <p:spPr>
            <a:xfrm>
              <a:off x="7382521" y="1662293"/>
              <a:ext cx="19347" cy="22518"/>
            </a:xfrm>
            <a:custGeom>
              <a:avLst/>
              <a:gdLst/>
              <a:ahLst/>
              <a:cxnLst/>
              <a:rect l="l" t="t" r="r" b="b"/>
              <a:pathLst>
                <a:path w="366" h="426" extrusionOk="0">
                  <a:moveTo>
                    <a:pt x="183" y="0"/>
                  </a:moveTo>
                  <a:cubicBezTo>
                    <a:pt x="92" y="0"/>
                    <a:pt x="1" y="91"/>
                    <a:pt x="1" y="213"/>
                  </a:cubicBezTo>
                  <a:cubicBezTo>
                    <a:pt x="1" y="304"/>
                    <a:pt x="92" y="426"/>
                    <a:pt x="183" y="426"/>
                  </a:cubicBezTo>
                  <a:cubicBezTo>
                    <a:pt x="274" y="426"/>
                    <a:pt x="366" y="335"/>
                    <a:pt x="366" y="213"/>
                  </a:cubicBezTo>
                  <a:cubicBezTo>
                    <a:pt x="366"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485;p70">
              <a:extLst>
                <a:ext uri="{FF2B5EF4-FFF2-40B4-BE49-F238E27FC236}">
                  <a16:creationId xmlns:a16="http://schemas.microsoft.com/office/drawing/2014/main" id="{441D03CD-D4C6-0F4D-AD6D-F7F09DADA977}"/>
                </a:ext>
              </a:extLst>
            </p:cNvPr>
            <p:cNvSpPr/>
            <p:nvPr/>
          </p:nvSpPr>
          <p:spPr>
            <a:xfrm>
              <a:off x="7419469" y="1766743"/>
              <a:ext cx="19347" cy="22518"/>
            </a:xfrm>
            <a:custGeom>
              <a:avLst/>
              <a:gdLst/>
              <a:ahLst/>
              <a:cxnLst/>
              <a:rect l="l" t="t" r="r" b="b"/>
              <a:pathLst>
                <a:path w="366" h="426" extrusionOk="0">
                  <a:moveTo>
                    <a:pt x="183" y="0"/>
                  </a:moveTo>
                  <a:cubicBezTo>
                    <a:pt x="92" y="0"/>
                    <a:pt x="1" y="91"/>
                    <a:pt x="1" y="213"/>
                  </a:cubicBezTo>
                  <a:cubicBezTo>
                    <a:pt x="1" y="334"/>
                    <a:pt x="92" y="426"/>
                    <a:pt x="183" y="426"/>
                  </a:cubicBezTo>
                  <a:cubicBezTo>
                    <a:pt x="274" y="426"/>
                    <a:pt x="366" y="334"/>
                    <a:pt x="366" y="213"/>
                  </a:cubicBezTo>
                  <a:cubicBezTo>
                    <a:pt x="366" y="122"/>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486;p70">
              <a:extLst>
                <a:ext uri="{FF2B5EF4-FFF2-40B4-BE49-F238E27FC236}">
                  <a16:creationId xmlns:a16="http://schemas.microsoft.com/office/drawing/2014/main" id="{7F57C9EF-161C-A64C-B12F-6D12447F1600}"/>
                </a:ext>
              </a:extLst>
            </p:cNvPr>
            <p:cNvSpPr/>
            <p:nvPr/>
          </p:nvSpPr>
          <p:spPr>
            <a:xfrm>
              <a:off x="7501454" y="1670328"/>
              <a:ext cx="19294" cy="20933"/>
            </a:xfrm>
            <a:custGeom>
              <a:avLst/>
              <a:gdLst/>
              <a:ahLst/>
              <a:cxnLst/>
              <a:rect l="l" t="t" r="r" b="b"/>
              <a:pathLst>
                <a:path w="365" h="396" extrusionOk="0">
                  <a:moveTo>
                    <a:pt x="182" y="0"/>
                  </a:moveTo>
                  <a:cubicBezTo>
                    <a:pt x="91" y="0"/>
                    <a:pt x="0" y="91"/>
                    <a:pt x="0" y="213"/>
                  </a:cubicBezTo>
                  <a:cubicBezTo>
                    <a:pt x="0" y="304"/>
                    <a:pt x="91" y="395"/>
                    <a:pt x="182" y="395"/>
                  </a:cubicBezTo>
                  <a:cubicBezTo>
                    <a:pt x="274" y="395"/>
                    <a:pt x="365" y="335"/>
                    <a:pt x="365" y="213"/>
                  </a:cubicBezTo>
                  <a:cubicBezTo>
                    <a:pt x="365" y="91"/>
                    <a:pt x="304" y="0"/>
                    <a:pt x="18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487;p70">
              <a:extLst>
                <a:ext uri="{FF2B5EF4-FFF2-40B4-BE49-F238E27FC236}">
                  <a16:creationId xmlns:a16="http://schemas.microsoft.com/office/drawing/2014/main" id="{7AA7790E-B246-6B47-AD10-4A46E6581852}"/>
                </a:ext>
              </a:extLst>
            </p:cNvPr>
            <p:cNvSpPr/>
            <p:nvPr/>
          </p:nvSpPr>
          <p:spPr>
            <a:xfrm>
              <a:off x="7557643" y="1749035"/>
              <a:ext cx="19347" cy="20933"/>
            </a:xfrm>
            <a:custGeom>
              <a:avLst/>
              <a:gdLst/>
              <a:ahLst/>
              <a:cxnLst/>
              <a:rect l="l" t="t" r="r" b="b"/>
              <a:pathLst>
                <a:path w="366" h="396" extrusionOk="0">
                  <a:moveTo>
                    <a:pt x="183" y="1"/>
                  </a:moveTo>
                  <a:cubicBezTo>
                    <a:pt x="92" y="1"/>
                    <a:pt x="1" y="92"/>
                    <a:pt x="1" y="213"/>
                  </a:cubicBezTo>
                  <a:cubicBezTo>
                    <a:pt x="1" y="305"/>
                    <a:pt x="92" y="396"/>
                    <a:pt x="183" y="396"/>
                  </a:cubicBezTo>
                  <a:cubicBezTo>
                    <a:pt x="274" y="396"/>
                    <a:pt x="366" y="335"/>
                    <a:pt x="366" y="213"/>
                  </a:cubicBezTo>
                  <a:cubicBezTo>
                    <a:pt x="36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488;p70">
              <a:extLst>
                <a:ext uri="{FF2B5EF4-FFF2-40B4-BE49-F238E27FC236}">
                  <a16:creationId xmlns:a16="http://schemas.microsoft.com/office/drawing/2014/main" id="{3B051D16-7EA5-A142-A587-FA960E4092FD}"/>
                </a:ext>
              </a:extLst>
            </p:cNvPr>
            <p:cNvSpPr/>
            <p:nvPr/>
          </p:nvSpPr>
          <p:spPr>
            <a:xfrm>
              <a:off x="7480522" y="1737776"/>
              <a:ext cx="19347" cy="20933"/>
            </a:xfrm>
            <a:custGeom>
              <a:avLst/>
              <a:gdLst/>
              <a:ahLst/>
              <a:cxnLst/>
              <a:rect l="l" t="t" r="r" b="b"/>
              <a:pathLst>
                <a:path w="366" h="396" extrusionOk="0">
                  <a:moveTo>
                    <a:pt x="183" y="1"/>
                  </a:moveTo>
                  <a:cubicBezTo>
                    <a:pt x="62" y="1"/>
                    <a:pt x="1" y="62"/>
                    <a:pt x="1" y="183"/>
                  </a:cubicBezTo>
                  <a:cubicBezTo>
                    <a:pt x="1" y="305"/>
                    <a:pt x="62" y="396"/>
                    <a:pt x="153" y="396"/>
                  </a:cubicBezTo>
                  <a:cubicBezTo>
                    <a:pt x="274" y="396"/>
                    <a:pt x="335" y="305"/>
                    <a:pt x="335" y="183"/>
                  </a:cubicBezTo>
                  <a:cubicBezTo>
                    <a:pt x="366"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489;p70">
              <a:extLst>
                <a:ext uri="{FF2B5EF4-FFF2-40B4-BE49-F238E27FC236}">
                  <a16:creationId xmlns:a16="http://schemas.microsoft.com/office/drawing/2014/main" id="{7C079B42-83F0-9146-B5B3-0D1018591023}"/>
                </a:ext>
              </a:extLst>
            </p:cNvPr>
            <p:cNvSpPr/>
            <p:nvPr/>
          </p:nvSpPr>
          <p:spPr>
            <a:xfrm>
              <a:off x="6555116" y="777007"/>
              <a:ext cx="570412" cy="678088"/>
            </a:xfrm>
            <a:custGeom>
              <a:avLst/>
              <a:gdLst/>
              <a:ahLst/>
              <a:cxnLst/>
              <a:rect l="l" t="t" r="r" b="b"/>
              <a:pathLst>
                <a:path w="10791" h="12828" extrusionOk="0">
                  <a:moveTo>
                    <a:pt x="10790" y="0"/>
                  </a:moveTo>
                  <a:lnTo>
                    <a:pt x="10790" y="0"/>
                  </a:lnTo>
                  <a:cubicBezTo>
                    <a:pt x="10000" y="31"/>
                    <a:pt x="9180" y="183"/>
                    <a:pt x="8328" y="456"/>
                  </a:cubicBezTo>
                  <a:cubicBezTo>
                    <a:pt x="6110" y="3982"/>
                    <a:pt x="3374" y="7113"/>
                    <a:pt x="0" y="9545"/>
                  </a:cubicBezTo>
                  <a:cubicBezTo>
                    <a:pt x="274" y="10426"/>
                    <a:pt x="699" y="11368"/>
                    <a:pt x="1337" y="12432"/>
                  </a:cubicBezTo>
                  <a:lnTo>
                    <a:pt x="2371" y="12827"/>
                  </a:lnTo>
                  <a:cubicBezTo>
                    <a:pt x="2371" y="12827"/>
                    <a:pt x="2553" y="12827"/>
                    <a:pt x="2888" y="12766"/>
                  </a:cubicBezTo>
                  <a:cubicBezTo>
                    <a:pt x="6839" y="9484"/>
                    <a:pt x="9240" y="4955"/>
                    <a:pt x="10790"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490;p70">
              <a:extLst>
                <a:ext uri="{FF2B5EF4-FFF2-40B4-BE49-F238E27FC236}">
                  <a16:creationId xmlns:a16="http://schemas.microsoft.com/office/drawing/2014/main" id="{DA9C0D4F-DFEE-1842-BD3C-75509A8C0C4C}"/>
                </a:ext>
              </a:extLst>
            </p:cNvPr>
            <p:cNvSpPr/>
            <p:nvPr/>
          </p:nvSpPr>
          <p:spPr>
            <a:xfrm>
              <a:off x="6709306" y="775950"/>
              <a:ext cx="541551" cy="675921"/>
            </a:xfrm>
            <a:custGeom>
              <a:avLst/>
              <a:gdLst/>
              <a:ahLst/>
              <a:cxnLst/>
              <a:rect l="l" t="t" r="r" b="b"/>
              <a:pathLst>
                <a:path w="10245" h="12787" extrusionOk="0">
                  <a:moveTo>
                    <a:pt x="8424" y="1"/>
                  </a:moveTo>
                  <a:cubicBezTo>
                    <a:pt x="8244" y="1"/>
                    <a:pt x="8060" y="7"/>
                    <a:pt x="7873" y="20"/>
                  </a:cubicBezTo>
                  <a:cubicBezTo>
                    <a:pt x="6323" y="4975"/>
                    <a:pt x="3922" y="9504"/>
                    <a:pt x="1" y="12786"/>
                  </a:cubicBezTo>
                  <a:cubicBezTo>
                    <a:pt x="1126" y="12634"/>
                    <a:pt x="3892" y="12057"/>
                    <a:pt x="6779" y="10081"/>
                  </a:cubicBezTo>
                  <a:lnTo>
                    <a:pt x="6779" y="10081"/>
                  </a:lnTo>
                  <a:cubicBezTo>
                    <a:pt x="6779" y="10081"/>
                    <a:pt x="6658" y="11115"/>
                    <a:pt x="6050" y="11510"/>
                  </a:cubicBezTo>
                  <a:cubicBezTo>
                    <a:pt x="5928" y="11601"/>
                    <a:pt x="6141" y="11662"/>
                    <a:pt x="6566" y="11662"/>
                  </a:cubicBezTo>
                  <a:cubicBezTo>
                    <a:pt x="8481" y="8106"/>
                    <a:pt x="9636" y="4185"/>
                    <a:pt x="10244" y="172"/>
                  </a:cubicBezTo>
                  <a:cubicBezTo>
                    <a:pt x="9675" y="77"/>
                    <a:pt x="9068" y="1"/>
                    <a:pt x="8424"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491;p70">
              <a:extLst>
                <a:ext uri="{FF2B5EF4-FFF2-40B4-BE49-F238E27FC236}">
                  <a16:creationId xmlns:a16="http://schemas.microsoft.com/office/drawing/2014/main" id="{BA160814-FC04-C949-87C2-27AFCB0B1469}"/>
                </a:ext>
              </a:extLst>
            </p:cNvPr>
            <p:cNvSpPr/>
            <p:nvPr/>
          </p:nvSpPr>
          <p:spPr>
            <a:xfrm>
              <a:off x="7056380" y="785042"/>
              <a:ext cx="305319" cy="607573"/>
            </a:xfrm>
            <a:custGeom>
              <a:avLst/>
              <a:gdLst/>
              <a:ahLst/>
              <a:cxnLst/>
              <a:rect l="l" t="t" r="r" b="b"/>
              <a:pathLst>
                <a:path w="5776" h="11494" extrusionOk="0">
                  <a:moveTo>
                    <a:pt x="3678" y="0"/>
                  </a:moveTo>
                  <a:cubicBezTo>
                    <a:pt x="3070" y="4013"/>
                    <a:pt x="1915" y="7934"/>
                    <a:pt x="0" y="11490"/>
                  </a:cubicBezTo>
                  <a:cubicBezTo>
                    <a:pt x="61" y="11492"/>
                    <a:pt x="126" y="11494"/>
                    <a:pt x="195" y="11494"/>
                  </a:cubicBezTo>
                  <a:cubicBezTo>
                    <a:pt x="980" y="11494"/>
                    <a:pt x="2240" y="11327"/>
                    <a:pt x="3526" y="10852"/>
                  </a:cubicBezTo>
                  <a:cubicBezTo>
                    <a:pt x="4377" y="7478"/>
                    <a:pt x="5289" y="4043"/>
                    <a:pt x="5776" y="608"/>
                  </a:cubicBezTo>
                  <a:cubicBezTo>
                    <a:pt x="5137" y="365"/>
                    <a:pt x="4438" y="152"/>
                    <a:pt x="3678"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492;p70">
              <a:extLst>
                <a:ext uri="{FF2B5EF4-FFF2-40B4-BE49-F238E27FC236}">
                  <a16:creationId xmlns:a16="http://schemas.microsoft.com/office/drawing/2014/main" id="{7CB4757A-DBC8-4045-9225-D1A9540ACE11}"/>
                </a:ext>
              </a:extLst>
            </p:cNvPr>
            <p:cNvSpPr/>
            <p:nvPr/>
          </p:nvSpPr>
          <p:spPr>
            <a:xfrm>
              <a:off x="7242761" y="739900"/>
              <a:ext cx="621845" cy="721592"/>
            </a:xfrm>
            <a:custGeom>
              <a:avLst/>
              <a:gdLst/>
              <a:ahLst/>
              <a:cxnLst/>
              <a:rect l="l" t="t" r="r" b="b"/>
              <a:pathLst>
                <a:path w="11764" h="13651" extrusionOk="0">
                  <a:moveTo>
                    <a:pt x="3558" y="0"/>
                  </a:moveTo>
                  <a:cubicBezTo>
                    <a:pt x="3547" y="0"/>
                    <a:pt x="3537" y="1"/>
                    <a:pt x="3526" y="3"/>
                  </a:cubicBezTo>
                  <a:cubicBezTo>
                    <a:pt x="3162" y="94"/>
                    <a:pt x="3496" y="1310"/>
                    <a:pt x="3800" y="2161"/>
                  </a:cubicBezTo>
                  <a:cubicBezTo>
                    <a:pt x="3374" y="1949"/>
                    <a:pt x="2858" y="1675"/>
                    <a:pt x="2250" y="1462"/>
                  </a:cubicBezTo>
                  <a:cubicBezTo>
                    <a:pt x="1763" y="4897"/>
                    <a:pt x="851" y="8362"/>
                    <a:pt x="0" y="11706"/>
                  </a:cubicBezTo>
                  <a:cubicBezTo>
                    <a:pt x="1399" y="11189"/>
                    <a:pt x="2827" y="10338"/>
                    <a:pt x="3526" y="8940"/>
                  </a:cubicBezTo>
                  <a:lnTo>
                    <a:pt x="4438" y="7481"/>
                  </a:lnTo>
                  <a:cubicBezTo>
                    <a:pt x="4438" y="7481"/>
                    <a:pt x="7083" y="12830"/>
                    <a:pt x="10001" y="13651"/>
                  </a:cubicBezTo>
                  <a:cubicBezTo>
                    <a:pt x="10001" y="13651"/>
                    <a:pt x="10730" y="12526"/>
                    <a:pt x="11247" y="9669"/>
                  </a:cubicBezTo>
                  <a:cubicBezTo>
                    <a:pt x="11764" y="6964"/>
                    <a:pt x="9849" y="3590"/>
                    <a:pt x="5411" y="2830"/>
                  </a:cubicBezTo>
                  <a:cubicBezTo>
                    <a:pt x="5928" y="2040"/>
                    <a:pt x="6809" y="1158"/>
                    <a:pt x="5958" y="1158"/>
                  </a:cubicBezTo>
                  <a:cubicBezTo>
                    <a:pt x="5624" y="1158"/>
                    <a:pt x="5046" y="2009"/>
                    <a:pt x="4772" y="2526"/>
                  </a:cubicBezTo>
                  <a:cubicBezTo>
                    <a:pt x="4654" y="1873"/>
                    <a:pt x="4012" y="0"/>
                    <a:pt x="355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493;p70">
              <a:extLst>
                <a:ext uri="{FF2B5EF4-FFF2-40B4-BE49-F238E27FC236}">
                  <a16:creationId xmlns:a16="http://schemas.microsoft.com/office/drawing/2014/main" id="{7748A562-1A9D-7A43-8125-7A31AEE2D62A}"/>
                </a:ext>
              </a:extLst>
            </p:cNvPr>
            <p:cNvSpPr/>
            <p:nvPr/>
          </p:nvSpPr>
          <p:spPr>
            <a:xfrm>
              <a:off x="6453890" y="801111"/>
              <a:ext cx="541498" cy="480445"/>
            </a:xfrm>
            <a:custGeom>
              <a:avLst/>
              <a:gdLst/>
              <a:ahLst/>
              <a:cxnLst/>
              <a:rect l="l" t="t" r="r" b="b"/>
              <a:pathLst>
                <a:path w="10244" h="9089" extrusionOk="0">
                  <a:moveTo>
                    <a:pt x="10243" y="0"/>
                  </a:moveTo>
                  <a:lnTo>
                    <a:pt x="10243" y="0"/>
                  </a:lnTo>
                  <a:cubicBezTo>
                    <a:pt x="10213" y="31"/>
                    <a:pt x="10183" y="31"/>
                    <a:pt x="10152" y="31"/>
                  </a:cubicBezTo>
                  <a:cubicBezTo>
                    <a:pt x="5745" y="1581"/>
                    <a:pt x="0" y="3192"/>
                    <a:pt x="1885" y="9089"/>
                  </a:cubicBezTo>
                  <a:cubicBezTo>
                    <a:pt x="5289" y="6657"/>
                    <a:pt x="8025" y="3526"/>
                    <a:pt x="1024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94;p70">
              <a:extLst>
                <a:ext uri="{FF2B5EF4-FFF2-40B4-BE49-F238E27FC236}">
                  <a16:creationId xmlns:a16="http://schemas.microsoft.com/office/drawing/2014/main" id="{472F1CCA-6D3C-3C47-8D56-B2BB2913ED7E}"/>
                </a:ext>
              </a:extLst>
            </p:cNvPr>
            <p:cNvSpPr/>
            <p:nvPr/>
          </p:nvSpPr>
          <p:spPr>
            <a:xfrm>
              <a:off x="7726370" y="1911313"/>
              <a:ext cx="337458" cy="419391"/>
            </a:xfrm>
            <a:custGeom>
              <a:avLst/>
              <a:gdLst/>
              <a:ahLst/>
              <a:cxnLst/>
              <a:rect l="l" t="t" r="r" b="b"/>
              <a:pathLst>
                <a:path w="6384" h="7934" extrusionOk="0">
                  <a:moveTo>
                    <a:pt x="6384" y="1"/>
                  </a:moveTo>
                  <a:cubicBezTo>
                    <a:pt x="4854" y="861"/>
                    <a:pt x="3193" y="1402"/>
                    <a:pt x="1445" y="1402"/>
                  </a:cubicBezTo>
                  <a:cubicBezTo>
                    <a:pt x="970" y="1402"/>
                    <a:pt x="488" y="1362"/>
                    <a:pt x="0" y="1277"/>
                  </a:cubicBezTo>
                  <a:lnTo>
                    <a:pt x="0" y="1277"/>
                  </a:lnTo>
                  <a:lnTo>
                    <a:pt x="973" y="7934"/>
                  </a:lnTo>
                  <a:cubicBezTo>
                    <a:pt x="2493" y="6718"/>
                    <a:pt x="4712" y="3496"/>
                    <a:pt x="638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495;p70">
              <a:extLst>
                <a:ext uri="{FF2B5EF4-FFF2-40B4-BE49-F238E27FC236}">
                  <a16:creationId xmlns:a16="http://schemas.microsoft.com/office/drawing/2014/main" id="{0B26978D-7D14-E646-B913-FFDCC6380DEB}"/>
                </a:ext>
              </a:extLst>
            </p:cNvPr>
            <p:cNvSpPr/>
            <p:nvPr/>
          </p:nvSpPr>
          <p:spPr>
            <a:xfrm>
              <a:off x="7723145" y="1217166"/>
              <a:ext cx="506187" cy="767633"/>
            </a:xfrm>
            <a:custGeom>
              <a:avLst/>
              <a:gdLst/>
              <a:ahLst/>
              <a:cxnLst/>
              <a:rect l="l" t="t" r="r" b="b"/>
              <a:pathLst>
                <a:path w="9576" h="14522" extrusionOk="0">
                  <a:moveTo>
                    <a:pt x="6059" y="1"/>
                  </a:moveTo>
                  <a:cubicBezTo>
                    <a:pt x="5467" y="1"/>
                    <a:pt x="5259" y="2585"/>
                    <a:pt x="5259" y="2585"/>
                  </a:cubicBezTo>
                  <a:cubicBezTo>
                    <a:pt x="5259" y="2585"/>
                    <a:pt x="5195" y="1751"/>
                    <a:pt x="4780" y="1751"/>
                  </a:cubicBezTo>
                  <a:cubicBezTo>
                    <a:pt x="4700" y="1751"/>
                    <a:pt x="4607" y="1782"/>
                    <a:pt x="4499" y="1856"/>
                  </a:cubicBezTo>
                  <a:cubicBezTo>
                    <a:pt x="3831" y="2312"/>
                    <a:pt x="5046" y="4531"/>
                    <a:pt x="5046" y="4531"/>
                  </a:cubicBezTo>
                  <a:cubicBezTo>
                    <a:pt x="5046" y="4531"/>
                    <a:pt x="5016" y="4926"/>
                    <a:pt x="4347" y="6993"/>
                  </a:cubicBezTo>
                  <a:cubicBezTo>
                    <a:pt x="3679" y="9060"/>
                    <a:pt x="1" y="13892"/>
                    <a:pt x="1" y="13892"/>
                  </a:cubicBezTo>
                  <a:lnTo>
                    <a:pt x="61" y="14409"/>
                  </a:lnTo>
                  <a:cubicBezTo>
                    <a:pt x="537" y="14485"/>
                    <a:pt x="1008" y="14522"/>
                    <a:pt x="1472" y="14522"/>
                  </a:cubicBezTo>
                  <a:cubicBezTo>
                    <a:pt x="3233" y="14522"/>
                    <a:pt x="4905" y="13998"/>
                    <a:pt x="6445" y="13133"/>
                  </a:cubicBezTo>
                  <a:cubicBezTo>
                    <a:pt x="7113" y="11765"/>
                    <a:pt x="7691" y="10336"/>
                    <a:pt x="8086" y="8999"/>
                  </a:cubicBezTo>
                  <a:cubicBezTo>
                    <a:pt x="9575" y="4196"/>
                    <a:pt x="8937" y="518"/>
                    <a:pt x="8420" y="458"/>
                  </a:cubicBezTo>
                  <a:cubicBezTo>
                    <a:pt x="8413" y="457"/>
                    <a:pt x="8405" y="456"/>
                    <a:pt x="8398" y="456"/>
                  </a:cubicBezTo>
                  <a:cubicBezTo>
                    <a:pt x="7922" y="456"/>
                    <a:pt x="7538" y="2347"/>
                    <a:pt x="7478" y="2646"/>
                  </a:cubicBezTo>
                  <a:cubicBezTo>
                    <a:pt x="7539" y="2312"/>
                    <a:pt x="7934" y="154"/>
                    <a:pt x="7356" y="32"/>
                  </a:cubicBezTo>
                  <a:cubicBezTo>
                    <a:pt x="7342" y="29"/>
                    <a:pt x="7328" y="28"/>
                    <a:pt x="7314" y="28"/>
                  </a:cubicBezTo>
                  <a:cubicBezTo>
                    <a:pt x="6754" y="28"/>
                    <a:pt x="6262" y="2312"/>
                    <a:pt x="6262" y="2312"/>
                  </a:cubicBezTo>
                  <a:cubicBezTo>
                    <a:pt x="6262" y="2312"/>
                    <a:pt x="6688" y="63"/>
                    <a:pt x="6080" y="2"/>
                  </a:cubicBezTo>
                  <a:cubicBezTo>
                    <a:pt x="6073" y="1"/>
                    <a:pt x="6066" y="1"/>
                    <a:pt x="605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496;p70">
              <a:extLst>
                <a:ext uri="{FF2B5EF4-FFF2-40B4-BE49-F238E27FC236}">
                  <a16:creationId xmlns:a16="http://schemas.microsoft.com/office/drawing/2014/main" id="{2F818320-C4AD-A54C-AA4C-5A10E7654E8F}"/>
                </a:ext>
              </a:extLst>
            </p:cNvPr>
            <p:cNvSpPr/>
            <p:nvPr/>
          </p:nvSpPr>
          <p:spPr>
            <a:xfrm>
              <a:off x="6780032" y="1940227"/>
              <a:ext cx="1002648" cy="560792"/>
            </a:xfrm>
            <a:custGeom>
              <a:avLst/>
              <a:gdLst/>
              <a:ahLst/>
              <a:cxnLst/>
              <a:rect l="l" t="t" r="r" b="b"/>
              <a:pathLst>
                <a:path w="18968" h="10609" extrusionOk="0">
                  <a:moveTo>
                    <a:pt x="17782" y="1"/>
                  </a:moveTo>
                  <a:cubicBezTo>
                    <a:pt x="17782" y="1"/>
                    <a:pt x="14013" y="1460"/>
                    <a:pt x="13496" y="1885"/>
                  </a:cubicBezTo>
                  <a:lnTo>
                    <a:pt x="11399" y="2220"/>
                  </a:lnTo>
                  <a:cubicBezTo>
                    <a:pt x="11399" y="2220"/>
                    <a:pt x="10362" y="2732"/>
                    <a:pt x="9084" y="2732"/>
                  </a:cubicBezTo>
                  <a:cubicBezTo>
                    <a:pt x="8274" y="2732"/>
                    <a:pt x="7367" y="2527"/>
                    <a:pt x="6566" y="1855"/>
                  </a:cubicBezTo>
                  <a:cubicBezTo>
                    <a:pt x="6566" y="1855"/>
                    <a:pt x="6287" y="1775"/>
                    <a:pt x="5819" y="1775"/>
                  </a:cubicBezTo>
                  <a:cubicBezTo>
                    <a:pt x="5132" y="1775"/>
                    <a:pt x="4039" y="1947"/>
                    <a:pt x="2827" y="2797"/>
                  </a:cubicBezTo>
                  <a:cubicBezTo>
                    <a:pt x="2523" y="3040"/>
                    <a:pt x="2189" y="3314"/>
                    <a:pt x="1855" y="3648"/>
                  </a:cubicBezTo>
                  <a:cubicBezTo>
                    <a:pt x="1459" y="4074"/>
                    <a:pt x="1064" y="4560"/>
                    <a:pt x="669" y="5077"/>
                  </a:cubicBezTo>
                  <a:cubicBezTo>
                    <a:pt x="426" y="5381"/>
                    <a:pt x="213" y="5685"/>
                    <a:pt x="0" y="6019"/>
                  </a:cubicBezTo>
                  <a:cubicBezTo>
                    <a:pt x="4773" y="9028"/>
                    <a:pt x="10609" y="10426"/>
                    <a:pt x="16475" y="10609"/>
                  </a:cubicBezTo>
                  <a:cubicBezTo>
                    <a:pt x="16444" y="10457"/>
                    <a:pt x="16444" y="10366"/>
                    <a:pt x="16444" y="10366"/>
                  </a:cubicBezTo>
                  <a:cubicBezTo>
                    <a:pt x="16444" y="10366"/>
                    <a:pt x="17265" y="9667"/>
                    <a:pt x="17995" y="8846"/>
                  </a:cubicBezTo>
                  <a:cubicBezTo>
                    <a:pt x="18268" y="8511"/>
                    <a:pt x="18542" y="8177"/>
                    <a:pt x="18724" y="7843"/>
                  </a:cubicBezTo>
                  <a:cubicBezTo>
                    <a:pt x="18967" y="7417"/>
                    <a:pt x="18937" y="6353"/>
                    <a:pt x="18785" y="5138"/>
                  </a:cubicBezTo>
                  <a:cubicBezTo>
                    <a:pt x="18663" y="4165"/>
                    <a:pt x="18451" y="3101"/>
                    <a:pt x="18268" y="2220"/>
                  </a:cubicBezTo>
                  <a:cubicBezTo>
                    <a:pt x="18025" y="973"/>
                    <a:pt x="17782" y="1"/>
                    <a:pt x="17782" y="1"/>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97;p70">
              <a:extLst>
                <a:ext uri="{FF2B5EF4-FFF2-40B4-BE49-F238E27FC236}">
                  <a16:creationId xmlns:a16="http://schemas.microsoft.com/office/drawing/2014/main" id="{C2C75A62-FF69-884B-9C60-20DCD2570682}"/>
                </a:ext>
              </a:extLst>
            </p:cNvPr>
            <p:cNvSpPr/>
            <p:nvPr/>
          </p:nvSpPr>
          <p:spPr>
            <a:xfrm>
              <a:off x="6707720" y="2258386"/>
              <a:ext cx="1044144" cy="857283"/>
            </a:xfrm>
            <a:custGeom>
              <a:avLst/>
              <a:gdLst/>
              <a:ahLst/>
              <a:cxnLst/>
              <a:rect l="l" t="t" r="r" b="b"/>
              <a:pathLst>
                <a:path w="19753" h="16218" extrusionOk="0">
                  <a:moveTo>
                    <a:pt x="1368" y="0"/>
                  </a:moveTo>
                  <a:cubicBezTo>
                    <a:pt x="1064" y="486"/>
                    <a:pt x="760" y="973"/>
                    <a:pt x="487" y="1459"/>
                  </a:cubicBezTo>
                  <a:cubicBezTo>
                    <a:pt x="305" y="1763"/>
                    <a:pt x="122" y="2067"/>
                    <a:pt x="1" y="2371"/>
                  </a:cubicBezTo>
                  <a:cubicBezTo>
                    <a:pt x="1" y="2371"/>
                    <a:pt x="1368" y="4316"/>
                    <a:pt x="3678" y="4681"/>
                  </a:cubicBezTo>
                  <a:cubicBezTo>
                    <a:pt x="3678" y="4681"/>
                    <a:pt x="4165" y="5684"/>
                    <a:pt x="4043" y="6930"/>
                  </a:cubicBezTo>
                  <a:cubicBezTo>
                    <a:pt x="3952" y="7903"/>
                    <a:pt x="3861" y="9058"/>
                    <a:pt x="3770" y="10183"/>
                  </a:cubicBezTo>
                  <a:cubicBezTo>
                    <a:pt x="3678" y="11338"/>
                    <a:pt x="3587" y="12432"/>
                    <a:pt x="3526" y="13222"/>
                  </a:cubicBezTo>
                  <a:cubicBezTo>
                    <a:pt x="3466" y="13708"/>
                    <a:pt x="3466" y="14073"/>
                    <a:pt x="3435" y="14256"/>
                  </a:cubicBezTo>
                  <a:cubicBezTo>
                    <a:pt x="3407" y="15380"/>
                    <a:pt x="7536" y="16218"/>
                    <a:pt x="10730" y="16218"/>
                  </a:cubicBezTo>
                  <a:cubicBezTo>
                    <a:pt x="10990" y="16218"/>
                    <a:pt x="11245" y="16212"/>
                    <a:pt x="11490" y="16201"/>
                  </a:cubicBezTo>
                  <a:cubicBezTo>
                    <a:pt x="14736" y="16081"/>
                    <a:pt x="19497" y="14772"/>
                    <a:pt x="19722" y="14772"/>
                  </a:cubicBezTo>
                  <a:cubicBezTo>
                    <a:pt x="19724" y="14772"/>
                    <a:pt x="19726" y="14772"/>
                    <a:pt x="19727" y="14772"/>
                  </a:cubicBezTo>
                  <a:cubicBezTo>
                    <a:pt x="19728" y="14773"/>
                    <a:pt x="19728" y="14773"/>
                    <a:pt x="19729" y="14773"/>
                  </a:cubicBezTo>
                  <a:cubicBezTo>
                    <a:pt x="19753" y="14773"/>
                    <a:pt x="19602" y="13931"/>
                    <a:pt x="19393" y="12766"/>
                  </a:cubicBezTo>
                  <a:cubicBezTo>
                    <a:pt x="19241" y="11885"/>
                    <a:pt x="19059" y="10790"/>
                    <a:pt x="18846" y="9696"/>
                  </a:cubicBezTo>
                  <a:cubicBezTo>
                    <a:pt x="18633" y="8602"/>
                    <a:pt x="18420" y="7477"/>
                    <a:pt x="18238" y="6535"/>
                  </a:cubicBezTo>
                  <a:cubicBezTo>
                    <a:pt x="18056" y="5654"/>
                    <a:pt x="17934" y="4955"/>
                    <a:pt x="17843" y="4590"/>
                  </a:cubicBezTo>
                  <a:cubicBezTo>
                    <a:pt x="11977" y="4407"/>
                    <a:pt x="6141" y="3009"/>
                    <a:pt x="1368" y="0"/>
                  </a:cubicBez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98;p70">
              <a:extLst>
                <a:ext uri="{FF2B5EF4-FFF2-40B4-BE49-F238E27FC236}">
                  <a16:creationId xmlns:a16="http://schemas.microsoft.com/office/drawing/2014/main" id="{6803E70E-6163-D540-99F4-DD8EB39CC8B1}"/>
                </a:ext>
              </a:extLst>
            </p:cNvPr>
            <p:cNvSpPr/>
            <p:nvPr/>
          </p:nvSpPr>
          <p:spPr>
            <a:xfrm>
              <a:off x="6938133" y="2193739"/>
              <a:ext cx="702774" cy="614392"/>
            </a:xfrm>
            <a:custGeom>
              <a:avLst/>
              <a:gdLst/>
              <a:ahLst/>
              <a:cxnLst/>
              <a:rect l="l" t="t" r="r" b="b"/>
              <a:pathLst>
                <a:path w="13295" h="11623" extrusionOk="0">
                  <a:moveTo>
                    <a:pt x="10402" y="1"/>
                  </a:moveTo>
                  <a:cubicBezTo>
                    <a:pt x="10356" y="1"/>
                    <a:pt x="10310" y="3"/>
                    <a:pt x="10262" y="7"/>
                  </a:cubicBezTo>
                  <a:cubicBezTo>
                    <a:pt x="7222" y="281"/>
                    <a:pt x="6888" y="4962"/>
                    <a:pt x="6888" y="4962"/>
                  </a:cubicBezTo>
                  <a:cubicBezTo>
                    <a:pt x="6888" y="4962"/>
                    <a:pt x="5856" y="2217"/>
                    <a:pt x="4178" y="2217"/>
                  </a:cubicBezTo>
                  <a:cubicBezTo>
                    <a:pt x="3643" y="2217"/>
                    <a:pt x="3043" y="2495"/>
                    <a:pt x="2389" y="3229"/>
                  </a:cubicBezTo>
                  <a:cubicBezTo>
                    <a:pt x="0" y="7470"/>
                    <a:pt x="6560" y="11622"/>
                    <a:pt x="7021" y="11622"/>
                  </a:cubicBezTo>
                  <a:cubicBezTo>
                    <a:pt x="7029" y="11622"/>
                    <a:pt x="7036" y="11621"/>
                    <a:pt x="7040" y="11618"/>
                  </a:cubicBezTo>
                  <a:cubicBezTo>
                    <a:pt x="12067" y="8446"/>
                    <a:pt x="13294" y="1"/>
                    <a:pt x="1040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499;p70">
              <a:extLst>
                <a:ext uri="{FF2B5EF4-FFF2-40B4-BE49-F238E27FC236}">
                  <a16:creationId xmlns:a16="http://schemas.microsoft.com/office/drawing/2014/main" id="{309459E1-7005-B247-AC82-433215269048}"/>
                </a:ext>
              </a:extLst>
            </p:cNvPr>
            <p:cNvSpPr/>
            <p:nvPr/>
          </p:nvSpPr>
          <p:spPr>
            <a:xfrm>
              <a:off x="6098782" y="2594148"/>
              <a:ext cx="2064712" cy="441910"/>
            </a:xfrm>
            <a:custGeom>
              <a:avLst/>
              <a:gdLst/>
              <a:ahLst/>
              <a:cxnLst/>
              <a:rect l="l" t="t" r="r" b="b"/>
              <a:pathLst>
                <a:path w="39060" h="8360" extrusionOk="0">
                  <a:moveTo>
                    <a:pt x="8511" y="1"/>
                  </a:moveTo>
                  <a:lnTo>
                    <a:pt x="1" y="8360"/>
                  </a:lnTo>
                  <a:lnTo>
                    <a:pt x="34105" y="8360"/>
                  </a:lnTo>
                  <a:lnTo>
                    <a:pt x="39059" y="609"/>
                  </a:lnTo>
                  <a:lnTo>
                    <a:pt x="8511"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500;p70">
              <a:extLst>
                <a:ext uri="{FF2B5EF4-FFF2-40B4-BE49-F238E27FC236}">
                  <a16:creationId xmlns:a16="http://schemas.microsoft.com/office/drawing/2014/main" id="{A11A586C-2055-BF42-9B04-402805B88B10}"/>
                </a:ext>
              </a:extLst>
            </p:cNvPr>
            <p:cNvSpPr/>
            <p:nvPr/>
          </p:nvSpPr>
          <p:spPr>
            <a:xfrm>
              <a:off x="7874164" y="2626286"/>
              <a:ext cx="282854" cy="578500"/>
            </a:xfrm>
            <a:custGeom>
              <a:avLst/>
              <a:gdLst/>
              <a:ahLst/>
              <a:cxnLst/>
              <a:rect l="l" t="t" r="r" b="b"/>
              <a:pathLst>
                <a:path w="5351" h="10944" extrusionOk="0">
                  <a:moveTo>
                    <a:pt x="5351" y="1"/>
                  </a:moveTo>
                  <a:lnTo>
                    <a:pt x="426" y="7752"/>
                  </a:lnTo>
                  <a:lnTo>
                    <a:pt x="1" y="10943"/>
                  </a:lnTo>
                  <a:lnTo>
                    <a:pt x="5351" y="2827"/>
                  </a:lnTo>
                  <a:lnTo>
                    <a:pt x="535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501;p70">
              <a:extLst>
                <a:ext uri="{FF2B5EF4-FFF2-40B4-BE49-F238E27FC236}">
                  <a16:creationId xmlns:a16="http://schemas.microsoft.com/office/drawing/2014/main" id="{49094525-139A-9D49-9231-DA30C50DD2DE}"/>
                </a:ext>
              </a:extLst>
            </p:cNvPr>
            <p:cNvSpPr/>
            <p:nvPr/>
          </p:nvSpPr>
          <p:spPr>
            <a:xfrm>
              <a:off x="6702910" y="3121154"/>
              <a:ext cx="155884" cy="1044408"/>
            </a:xfrm>
            <a:custGeom>
              <a:avLst/>
              <a:gdLst/>
              <a:ahLst/>
              <a:cxnLst/>
              <a:rect l="l" t="t" r="r" b="b"/>
              <a:pathLst>
                <a:path w="2949" h="19758" extrusionOk="0">
                  <a:moveTo>
                    <a:pt x="0" y="0"/>
                  </a:moveTo>
                  <a:lnTo>
                    <a:pt x="1034" y="19758"/>
                  </a:lnTo>
                  <a:lnTo>
                    <a:pt x="2949" y="19758"/>
                  </a:lnTo>
                  <a:lnTo>
                    <a:pt x="237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502;p70">
              <a:extLst>
                <a:ext uri="{FF2B5EF4-FFF2-40B4-BE49-F238E27FC236}">
                  <a16:creationId xmlns:a16="http://schemas.microsoft.com/office/drawing/2014/main" id="{BC030905-2C8B-8E47-9748-EF52220AE349}"/>
                </a:ext>
              </a:extLst>
            </p:cNvPr>
            <p:cNvSpPr/>
            <p:nvPr/>
          </p:nvSpPr>
          <p:spPr>
            <a:xfrm>
              <a:off x="6828239" y="3121154"/>
              <a:ext cx="101280" cy="1044408"/>
            </a:xfrm>
            <a:custGeom>
              <a:avLst/>
              <a:gdLst/>
              <a:ahLst/>
              <a:cxnLst/>
              <a:rect l="l" t="t" r="r" b="b"/>
              <a:pathLst>
                <a:path w="1916" h="19758" extrusionOk="0">
                  <a:moveTo>
                    <a:pt x="0" y="0"/>
                  </a:moveTo>
                  <a:lnTo>
                    <a:pt x="578" y="19758"/>
                  </a:lnTo>
                  <a:lnTo>
                    <a:pt x="1915" y="18694"/>
                  </a:lnTo>
                  <a:lnTo>
                    <a:pt x="1246"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503;p70">
              <a:extLst>
                <a:ext uri="{FF2B5EF4-FFF2-40B4-BE49-F238E27FC236}">
                  <a16:creationId xmlns:a16="http://schemas.microsoft.com/office/drawing/2014/main" id="{0543B535-8280-2E4B-976E-E28248532FAB}"/>
                </a:ext>
              </a:extLst>
            </p:cNvPr>
            <p:cNvSpPr/>
            <p:nvPr/>
          </p:nvSpPr>
          <p:spPr>
            <a:xfrm>
              <a:off x="7911113" y="3105085"/>
              <a:ext cx="130247" cy="1060477"/>
            </a:xfrm>
            <a:custGeom>
              <a:avLst/>
              <a:gdLst/>
              <a:ahLst/>
              <a:cxnLst/>
              <a:rect l="l" t="t" r="r" b="b"/>
              <a:pathLst>
                <a:path w="2464" h="20062" extrusionOk="0">
                  <a:moveTo>
                    <a:pt x="1" y="1"/>
                  </a:moveTo>
                  <a:lnTo>
                    <a:pt x="578" y="20062"/>
                  </a:lnTo>
                  <a:lnTo>
                    <a:pt x="2463" y="20062"/>
                  </a:lnTo>
                  <a:lnTo>
                    <a:pt x="1886" y="304"/>
                  </a:lnTo>
                  <a:lnTo>
                    <a:pt x="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504;p70">
              <a:extLst>
                <a:ext uri="{FF2B5EF4-FFF2-40B4-BE49-F238E27FC236}">
                  <a16:creationId xmlns:a16="http://schemas.microsoft.com/office/drawing/2014/main" id="{C43DD974-24E4-8340-A98A-69B9CDA5BF14}"/>
                </a:ext>
              </a:extLst>
            </p:cNvPr>
            <p:cNvSpPr/>
            <p:nvPr/>
          </p:nvSpPr>
          <p:spPr>
            <a:xfrm>
              <a:off x="8010752" y="3015118"/>
              <a:ext cx="101280" cy="1150445"/>
            </a:xfrm>
            <a:custGeom>
              <a:avLst/>
              <a:gdLst/>
              <a:ahLst/>
              <a:cxnLst/>
              <a:rect l="l" t="t" r="r" b="b"/>
              <a:pathLst>
                <a:path w="1916" h="21764" extrusionOk="0">
                  <a:moveTo>
                    <a:pt x="1368" y="0"/>
                  </a:moveTo>
                  <a:lnTo>
                    <a:pt x="1" y="2006"/>
                  </a:lnTo>
                  <a:lnTo>
                    <a:pt x="578" y="21764"/>
                  </a:lnTo>
                  <a:lnTo>
                    <a:pt x="1915" y="20700"/>
                  </a:lnTo>
                  <a:lnTo>
                    <a:pt x="136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505;p70">
              <a:extLst>
                <a:ext uri="{FF2B5EF4-FFF2-40B4-BE49-F238E27FC236}">
                  <a16:creationId xmlns:a16="http://schemas.microsoft.com/office/drawing/2014/main" id="{B47D68C2-26A4-9C43-97E1-AF728FC0209F}"/>
                </a:ext>
              </a:extLst>
            </p:cNvPr>
            <p:cNvSpPr/>
            <p:nvPr/>
          </p:nvSpPr>
          <p:spPr>
            <a:xfrm>
              <a:off x="6220887" y="3204724"/>
              <a:ext cx="1669425" cy="173539"/>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506;p70">
              <a:extLst>
                <a:ext uri="{FF2B5EF4-FFF2-40B4-BE49-F238E27FC236}">
                  <a16:creationId xmlns:a16="http://schemas.microsoft.com/office/drawing/2014/main" id="{5559F0EC-12FA-6440-BF2C-E6755EA0518D}"/>
                </a:ext>
              </a:extLst>
            </p:cNvPr>
            <p:cNvSpPr/>
            <p:nvPr/>
          </p:nvSpPr>
          <p:spPr>
            <a:xfrm>
              <a:off x="7874164" y="2825512"/>
              <a:ext cx="250715" cy="552757"/>
            </a:xfrm>
            <a:custGeom>
              <a:avLst/>
              <a:gdLst/>
              <a:ahLst/>
              <a:cxnLst/>
              <a:rect l="l" t="t" r="r" b="b"/>
              <a:pathLst>
                <a:path w="4743" h="10457" extrusionOk="0">
                  <a:moveTo>
                    <a:pt x="4743" y="1"/>
                  </a:moveTo>
                  <a:lnTo>
                    <a:pt x="1" y="7174"/>
                  </a:lnTo>
                  <a:lnTo>
                    <a:pt x="305" y="10457"/>
                  </a:lnTo>
                  <a:lnTo>
                    <a:pt x="4743" y="2767"/>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507;p70">
              <a:extLst>
                <a:ext uri="{FF2B5EF4-FFF2-40B4-BE49-F238E27FC236}">
                  <a16:creationId xmlns:a16="http://schemas.microsoft.com/office/drawing/2014/main" id="{DC967235-F56B-BB46-956E-46DF5816C0A6}"/>
                </a:ext>
              </a:extLst>
            </p:cNvPr>
            <p:cNvSpPr/>
            <p:nvPr/>
          </p:nvSpPr>
          <p:spPr>
            <a:xfrm>
              <a:off x="6286750" y="3378208"/>
              <a:ext cx="155937" cy="1044408"/>
            </a:xfrm>
            <a:custGeom>
              <a:avLst/>
              <a:gdLst/>
              <a:ahLst/>
              <a:cxnLst/>
              <a:rect l="l" t="t" r="r" b="b"/>
              <a:pathLst>
                <a:path w="2950" h="19758" extrusionOk="0">
                  <a:moveTo>
                    <a:pt x="1" y="1"/>
                  </a:moveTo>
                  <a:lnTo>
                    <a:pt x="1034"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508;p70">
              <a:extLst>
                <a:ext uri="{FF2B5EF4-FFF2-40B4-BE49-F238E27FC236}">
                  <a16:creationId xmlns:a16="http://schemas.microsoft.com/office/drawing/2014/main" id="{18E94A20-51C5-CD44-81ED-73E8EF5188F9}"/>
                </a:ext>
              </a:extLst>
            </p:cNvPr>
            <p:cNvSpPr/>
            <p:nvPr/>
          </p:nvSpPr>
          <p:spPr>
            <a:xfrm>
              <a:off x="6412079" y="3378208"/>
              <a:ext cx="101280" cy="1044408"/>
            </a:xfrm>
            <a:custGeom>
              <a:avLst/>
              <a:gdLst/>
              <a:ahLst/>
              <a:cxnLst/>
              <a:rect l="l" t="t" r="r" b="b"/>
              <a:pathLst>
                <a:path w="1916" h="19758" extrusionOk="0">
                  <a:moveTo>
                    <a:pt x="1" y="1"/>
                  </a:moveTo>
                  <a:lnTo>
                    <a:pt x="578" y="19758"/>
                  </a:lnTo>
                  <a:lnTo>
                    <a:pt x="1916" y="18724"/>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509;p70">
              <a:extLst>
                <a:ext uri="{FF2B5EF4-FFF2-40B4-BE49-F238E27FC236}">
                  <a16:creationId xmlns:a16="http://schemas.microsoft.com/office/drawing/2014/main" id="{A41A37DE-9C67-3943-BBE1-6866C4B5433F}"/>
                </a:ext>
              </a:extLst>
            </p:cNvPr>
            <p:cNvSpPr/>
            <p:nvPr/>
          </p:nvSpPr>
          <p:spPr>
            <a:xfrm>
              <a:off x="7647662" y="3378208"/>
              <a:ext cx="155884" cy="1044408"/>
            </a:xfrm>
            <a:custGeom>
              <a:avLst/>
              <a:gdLst/>
              <a:ahLst/>
              <a:cxnLst/>
              <a:rect l="l" t="t" r="r" b="b"/>
              <a:pathLst>
                <a:path w="2949" h="19758" extrusionOk="0">
                  <a:moveTo>
                    <a:pt x="0" y="1"/>
                  </a:moveTo>
                  <a:lnTo>
                    <a:pt x="1034" y="19758"/>
                  </a:lnTo>
                  <a:lnTo>
                    <a:pt x="2948"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510;p70">
              <a:extLst>
                <a:ext uri="{FF2B5EF4-FFF2-40B4-BE49-F238E27FC236}">
                  <a16:creationId xmlns:a16="http://schemas.microsoft.com/office/drawing/2014/main" id="{957DC238-2B84-6942-806A-8BBA1EFEC63D}"/>
                </a:ext>
              </a:extLst>
            </p:cNvPr>
            <p:cNvSpPr/>
            <p:nvPr/>
          </p:nvSpPr>
          <p:spPr>
            <a:xfrm>
              <a:off x="7772939" y="3378208"/>
              <a:ext cx="101280" cy="1044408"/>
            </a:xfrm>
            <a:custGeom>
              <a:avLst/>
              <a:gdLst/>
              <a:ahLst/>
              <a:cxnLst/>
              <a:rect l="l" t="t" r="r" b="b"/>
              <a:pathLst>
                <a:path w="1916" h="19758" extrusionOk="0">
                  <a:moveTo>
                    <a:pt x="1" y="1"/>
                  </a:moveTo>
                  <a:lnTo>
                    <a:pt x="578" y="19758"/>
                  </a:lnTo>
                  <a:lnTo>
                    <a:pt x="1916" y="18724"/>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511;p70">
              <a:extLst>
                <a:ext uri="{FF2B5EF4-FFF2-40B4-BE49-F238E27FC236}">
                  <a16:creationId xmlns:a16="http://schemas.microsoft.com/office/drawing/2014/main" id="{672131C2-BF31-1242-9F0F-CD29E4EB6698}"/>
                </a:ext>
              </a:extLst>
            </p:cNvPr>
            <p:cNvSpPr/>
            <p:nvPr/>
          </p:nvSpPr>
          <p:spPr>
            <a:xfrm>
              <a:off x="6093972" y="3035998"/>
              <a:ext cx="464375" cy="168782"/>
            </a:xfrm>
            <a:custGeom>
              <a:avLst/>
              <a:gdLst/>
              <a:ahLst/>
              <a:cxnLst/>
              <a:rect l="l" t="t" r="r" b="b"/>
              <a:pathLst>
                <a:path w="8785" h="3193" extrusionOk="0">
                  <a:moveTo>
                    <a:pt x="0" y="1"/>
                  </a:moveTo>
                  <a:lnTo>
                    <a:pt x="578" y="3192"/>
                  </a:lnTo>
                  <a:lnTo>
                    <a:pt x="8785" y="3192"/>
                  </a:lnTo>
                  <a:cubicBezTo>
                    <a:pt x="8055" y="2341"/>
                    <a:pt x="7295" y="943"/>
                    <a:pt x="6596"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12;p70">
              <a:extLst>
                <a:ext uri="{FF2B5EF4-FFF2-40B4-BE49-F238E27FC236}">
                  <a16:creationId xmlns:a16="http://schemas.microsoft.com/office/drawing/2014/main" id="{65E5A1A3-8026-7C4A-896B-6C2A936D9351}"/>
                </a:ext>
              </a:extLst>
            </p:cNvPr>
            <p:cNvSpPr/>
            <p:nvPr/>
          </p:nvSpPr>
          <p:spPr>
            <a:xfrm>
              <a:off x="6442631" y="3035998"/>
              <a:ext cx="245852" cy="168782"/>
            </a:xfrm>
            <a:custGeom>
              <a:avLst/>
              <a:gdLst/>
              <a:ahLst/>
              <a:cxnLst/>
              <a:rect l="l" t="t" r="r" b="b"/>
              <a:pathLst>
                <a:path w="4651" h="3193" extrusionOk="0">
                  <a:moveTo>
                    <a:pt x="0" y="1"/>
                  </a:moveTo>
                  <a:cubicBezTo>
                    <a:pt x="699" y="943"/>
                    <a:pt x="1459" y="2341"/>
                    <a:pt x="2189" y="3192"/>
                  </a:cubicBezTo>
                  <a:lnTo>
                    <a:pt x="4651" y="3192"/>
                  </a:lnTo>
                  <a:cubicBezTo>
                    <a:pt x="3982" y="2280"/>
                    <a:pt x="3070" y="912"/>
                    <a:pt x="2310"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513;p70">
              <a:extLst>
                <a:ext uri="{FF2B5EF4-FFF2-40B4-BE49-F238E27FC236}">
                  <a16:creationId xmlns:a16="http://schemas.microsoft.com/office/drawing/2014/main" id="{0F8901E8-1790-F449-85DF-924A013901F7}"/>
                </a:ext>
              </a:extLst>
            </p:cNvPr>
            <p:cNvSpPr/>
            <p:nvPr/>
          </p:nvSpPr>
          <p:spPr>
            <a:xfrm>
              <a:off x="6566322" y="3035998"/>
              <a:ext cx="273233" cy="168782"/>
            </a:xfrm>
            <a:custGeom>
              <a:avLst/>
              <a:gdLst/>
              <a:ahLst/>
              <a:cxnLst/>
              <a:rect l="l" t="t" r="r" b="b"/>
              <a:pathLst>
                <a:path w="5169" h="3193" extrusionOk="0">
                  <a:moveTo>
                    <a:pt x="1" y="1"/>
                  </a:moveTo>
                  <a:cubicBezTo>
                    <a:pt x="730" y="912"/>
                    <a:pt x="1642" y="2280"/>
                    <a:pt x="2311" y="3192"/>
                  </a:cubicBezTo>
                  <a:lnTo>
                    <a:pt x="5168" y="3192"/>
                  </a:lnTo>
                  <a:cubicBezTo>
                    <a:pt x="4651" y="2250"/>
                    <a:pt x="3831" y="912"/>
                    <a:pt x="3344"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14;p70">
              <a:extLst>
                <a:ext uri="{FF2B5EF4-FFF2-40B4-BE49-F238E27FC236}">
                  <a16:creationId xmlns:a16="http://schemas.microsoft.com/office/drawing/2014/main" id="{B6A77A25-7B68-C248-9BA6-90498C4A4F29}"/>
                </a:ext>
              </a:extLst>
            </p:cNvPr>
            <p:cNvSpPr/>
            <p:nvPr/>
          </p:nvSpPr>
          <p:spPr>
            <a:xfrm>
              <a:off x="6976034" y="3035998"/>
              <a:ext cx="920715" cy="168782"/>
            </a:xfrm>
            <a:custGeom>
              <a:avLst/>
              <a:gdLst/>
              <a:ahLst/>
              <a:cxnLst/>
              <a:rect l="l" t="t" r="r" b="b"/>
              <a:pathLst>
                <a:path w="17418" h="3193" extrusionOk="0">
                  <a:moveTo>
                    <a:pt x="1" y="1"/>
                  </a:moveTo>
                  <a:cubicBezTo>
                    <a:pt x="457" y="973"/>
                    <a:pt x="1277" y="2250"/>
                    <a:pt x="1885" y="3192"/>
                  </a:cubicBezTo>
                  <a:lnTo>
                    <a:pt x="16992" y="3192"/>
                  </a:lnTo>
                  <a:lnTo>
                    <a:pt x="1741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15;p70">
              <a:extLst>
                <a:ext uri="{FF2B5EF4-FFF2-40B4-BE49-F238E27FC236}">
                  <a16:creationId xmlns:a16="http://schemas.microsoft.com/office/drawing/2014/main" id="{7C19B1A9-DEBC-B244-BF62-86F6D7B1F5A5}"/>
                </a:ext>
              </a:extLst>
            </p:cNvPr>
            <p:cNvSpPr/>
            <p:nvPr/>
          </p:nvSpPr>
          <p:spPr>
            <a:xfrm>
              <a:off x="6743083" y="3035998"/>
              <a:ext cx="332648" cy="168782"/>
            </a:xfrm>
            <a:custGeom>
              <a:avLst/>
              <a:gdLst/>
              <a:ahLst/>
              <a:cxnLst/>
              <a:rect l="l" t="t" r="r" b="b"/>
              <a:pathLst>
                <a:path w="6293" h="3193" extrusionOk="0">
                  <a:moveTo>
                    <a:pt x="0" y="1"/>
                  </a:moveTo>
                  <a:cubicBezTo>
                    <a:pt x="487" y="912"/>
                    <a:pt x="1307" y="2250"/>
                    <a:pt x="1824" y="3192"/>
                  </a:cubicBezTo>
                  <a:lnTo>
                    <a:pt x="6292" y="3192"/>
                  </a:lnTo>
                  <a:cubicBezTo>
                    <a:pt x="5684" y="2250"/>
                    <a:pt x="4864" y="973"/>
                    <a:pt x="4408"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16;p70">
              <a:extLst>
                <a:ext uri="{FF2B5EF4-FFF2-40B4-BE49-F238E27FC236}">
                  <a16:creationId xmlns:a16="http://schemas.microsoft.com/office/drawing/2014/main" id="{DE56C6DB-D73B-3340-A60A-8431C3C5786A}"/>
                </a:ext>
              </a:extLst>
            </p:cNvPr>
            <p:cNvSpPr/>
            <p:nvPr/>
          </p:nvSpPr>
          <p:spPr>
            <a:xfrm>
              <a:off x="6662737" y="2404595"/>
              <a:ext cx="263560" cy="212127"/>
            </a:xfrm>
            <a:custGeom>
              <a:avLst/>
              <a:gdLst/>
              <a:ahLst/>
              <a:cxnLst/>
              <a:rect l="l" t="t" r="r" b="b"/>
              <a:pathLst>
                <a:path w="4986" h="4013" extrusionOk="0">
                  <a:moveTo>
                    <a:pt x="1156" y="0"/>
                  </a:moveTo>
                  <a:cubicBezTo>
                    <a:pt x="1156" y="0"/>
                    <a:pt x="548" y="1125"/>
                    <a:pt x="1" y="2492"/>
                  </a:cubicBezTo>
                  <a:cubicBezTo>
                    <a:pt x="1642" y="2766"/>
                    <a:pt x="3192" y="3526"/>
                    <a:pt x="4803" y="4012"/>
                  </a:cubicBezTo>
                  <a:cubicBezTo>
                    <a:pt x="4833" y="3100"/>
                    <a:pt x="4985" y="2037"/>
                    <a:pt x="4985" y="2037"/>
                  </a:cubicBezTo>
                  <a:cubicBezTo>
                    <a:pt x="4985" y="2037"/>
                    <a:pt x="2159" y="973"/>
                    <a:pt x="115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517;p70">
              <a:extLst>
                <a:ext uri="{FF2B5EF4-FFF2-40B4-BE49-F238E27FC236}">
                  <a16:creationId xmlns:a16="http://schemas.microsoft.com/office/drawing/2014/main" id="{6F0865CD-262E-4C41-94E3-BDBD3546EF79}"/>
                </a:ext>
              </a:extLst>
            </p:cNvPr>
            <p:cNvSpPr/>
            <p:nvPr/>
          </p:nvSpPr>
          <p:spPr>
            <a:xfrm>
              <a:off x="6624203" y="2695373"/>
              <a:ext cx="772866" cy="154298"/>
            </a:xfrm>
            <a:custGeom>
              <a:avLst/>
              <a:gdLst/>
              <a:ahLst/>
              <a:cxnLst/>
              <a:rect l="l" t="t" r="r" b="b"/>
              <a:pathLst>
                <a:path w="14621" h="2919" extrusionOk="0">
                  <a:moveTo>
                    <a:pt x="0" y="1"/>
                  </a:moveTo>
                  <a:cubicBezTo>
                    <a:pt x="0" y="761"/>
                    <a:pt x="152" y="1368"/>
                    <a:pt x="638" y="1764"/>
                  </a:cubicBezTo>
                  <a:cubicBezTo>
                    <a:pt x="1775" y="2638"/>
                    <a:pt x="5745" y="2918"/>
                    <a:pt x="9094" y="2918"/>
                  </a:cubicBezTo>
                  <a:cubicBezTo>
                    <a:pt x="11568" y="2918"/>
                    <a:pt x="13703" y="2765"/>
                    <a:pt x="14104" y="2584"/>
                  </a:cubicBezTo>
                  <a:cubicBezTo>
                    <a:pt x="14620" y="2341"/>
                    <a:pt x="14438" y="2128"/>
                    <a:pt x="14134" y="1976"/>
                  </a:cubicBezTo>
                  <a:lnTo>
                    <a:pt x="14134" y="1976"/>
                  </a:lnTo>
                  <a:cubicBezTo>
                    <a:pt x="12964" y="2164"/>
                    <a:pt x="11779" y="2253"/>
                    <a:pt x="10592" y="2253"/>
                  </a:cubicBezTo>
                  <a:cubicBezTo>
                    <a:pt x="6967" y="2253"/>
                    <a:pt x="3320" y="1420"/>
                    <a:pt x="0"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518;p70">
              <a:extLst>
                <a:ext uri="{FF2B5EF4-FFF2-40B4-BE49-F238E27FC236}">
                  <a16:creationId xmlns:a16="http://schemas.microsoft.com/office/drawing/2014/main" id="{DE856C49-968C-EB49-918B-6F9FF77EAEFD}"/>
                </a:ext>
              </a:extLst>
            </p:cNvPr>
            <p:cNvSpPr/>
            <p:nvPr/>
          </p:nvSpPr>
          <p:spPr>
            <a:xfrm>
              <a:off x="6895688" y="2626286"/>
              <a:ext cx="633104" cy="359977"/>
            </a:xfrm>
            <a:custGeom>
              <a:avLst/>
              <a:gdLst/>
              <a:ahLst/>
              <a:cxnLst/>
              <a:rect l="l" t="t" r="r" b="b"/>
              <a:pathLst>
                <a:path w="11977" h="6810" extrusionOk="0">
                  <a:moveTo>
                    <a:pt x="10822" y="578"/>
                  </a:moveTo>
                  <a:cubicBezTo>
                    <a:pt x="11004" y="578"/>
                    <a:pt x="11156" y="700"/>
                    <a:pt x="11156" y="852"/>
                  </a:cubicBezTo>
                  <a:cubicBezTo>
                    <a:pt x="11156" y="1004"/>
                    <a:pt x="11004" y="1125"/>
                    <a:pt x="10822" y="1125"/>
                  </a:cubicBezTo>
                  <a:cubicBezTo>
                    <a:pt x="10639" y="1125"/>
                    <a:pt x="10487" y="1004"/>
                    <a:pt x="10487" y="852"/>
                  </a:cubicBezTo>
                  <a:cubicBezTo>
                    <a:pt x="10487" y="700"/>
                    <a:pt x="10639" y="578"/>
                    <a:pt x="10822" y="578"/>
                  </a:cubicBezTo>
                  <a:close/>
                  <a:moveTo>
                    <a:pt x="10153" y="2858"/>
                  </a:moveTo>
                  <a:cubicBezTo>
                    <a:pt x="10366" y="2858"/>
                    <a:pt x="10487" y="2979"/>
                    <a:pt x="10487" y="3131"/>
                  </a:cubicBezTo>
                  <a:cubicBezTo>
                    <a:pt x="10487" y="3283"/>
                    <a:pt x="10335" y="3405"/>
                    <a:pt x="10153" y="3405"/>
                  </a:cubicBezTo>
                  <a:cubicBezTo>
                    <a:pt x="9971" y="3405"/>
                    <a:pt x="9819" y="3283"/>
                    <a:pt x="9819" y="3131"/>
                  </a:cubicBezTo>
                  <a:cubicBezTo>
                    <a:pt x="9819" y="2979"/>
                    <a:pt x="9971" y="2858"/>
                    <a:pt x="10153" y="2858"/>
                  </a:cubicBezTo>
                  <a:close/>
                  <a:moveTo>
                    <a:pt x="9180" y="5593"/>
                  </a:moveTo>
                  <a:cubicBezTo>
                    <a:pt x="9363" y="5593"/>
                    <a:pt x="9515" y="5715"/>
                    <a:pt x="9515" y="5867"/>
                  </a:cubicBezTo>
                  <a:cubicBezTo>
                    <a:pt x="9515" y="6019"/>
                    <a:pt x="9363" y="6141"/>
                    <a:pt x="9180" y="6141"/>
                  </a:cubicBezTo>
                  <a:cubicBezTo>
                    <a:pt x="8998" y="6141"/>
                    <a:pt x="8846" y="6019"/>
                    <a:pt x="8846" y="5867"/>
                  </a:cubicBezTo>
                  <a:cubicBezTo>
                    <a:pt x="8846" y="5715"/>
                    <a:pt x="8998" y="5593"/>
                    <a:pt x="9180" y="5593"/>
                  </a:cubicBezTo>
                  <a:close/>
                  <a:moveTo>
                    <a:pt x="3132" y="1"/>
                  </a:moveTo>
                  <a:lnTo>
                    <a:pt x="1" y="6809"/>
                  </a:lnTo>
                  <a:lnTo>
                    <a:pt x="9819" y="6809"/>
                  </a:lnTo>
                  <a:lnTo>
                    <a:pt x="11977"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519;p70">
              <a:extLst>
                <a:ext uri="{FF2B5EF4-FFF2-40B4-BE49-F238E27FC236}">
                  <a16:creationId xmlns:a16="http://schemas.microsoft.com/office/drawing/2014/main" id="{4A51FA66-F9AF-8145-9BC5-95844E6CC559}"/>
                </a:ext>
              </a:extLst>
            </p:cNvPr>
            <p:cNvSpPr/>
            <p:nvPr/>
          </p:nvSpPr>
          <p:spPr>
            <a:xfrm>
              <a:off x="7321468" y="2639448"/>
              <a:ext cx="110266" cy="327203"/>
            </a:xfrm>
            <a:custGeom>
              <a:avLst/>
              <a:gdLst/>
              <a:ahLst/>
              <a:cxnLst/>
              <a:rect l="l" t="t" r="r" b="b"/>
              <a:pathLst>
                <a:path w="2086" h="6190" extrusionOk="0">
                  <a:moveTo>
                    <a:pt x="1996" y="1"/>
                  </a:moveTo>
                  <a:cubicBezTo>
                    <a:pt x="1962" y="1"/>
                    <a:pt x="1928" y="17"/>
                    <a:pt x="1916" y="56"/>
                  </a:cubicBezTo>
                  <a:cubicBezTo>
                    <a:pt x="1156" y="2001"/>
                    <a:pt x="548" y="4098"/>
                    <a:pt x="1" y="6104"/>
                  </a:cubicBezTo>
                  <a:cubicBezTo>
                    <a:pt x="1" y="6157"/>
                    <a:pt x="42" y="6190"/>
                    <a:pt x="82" y="6190"/>
                  </a:cubicBezTo>
                  <a:cubicBezTo>
                    <a:pt x="111" y="6190"/>
                    <a:pt x="140" y="6173"/>
                    <a:pt x="153" y="6135"/>
                  </a:cubicBezTo>
                  <a:cubicBezTo>
                    <a:pt x="913" y="4189"/>
                    <a:pt x="1581" y="2122"/>
                    <a:pt x="2068" y="86"/>
                  </a:cubicBezTo>
                  <a:cubicBezTo>
                    <a:pt x="2085" y="33"/>
                    <a:pt x="2041" y="1"/>
                    <a:pt x="1996"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520;p70">
              <a:extLst>
                <a:ext uri="{FF2B5EF4-FFF2-40B4-BE49-F238E27FC236}">
                  <a16:creationId xmlns:a16="http://schemas.microsoft.com/office/drawing/2014/main" id="{CF479F43-6F4C-8D47-A417-20DC1640FAB5}"/>
                </a:ext>
              </a:extLst>
            </p:cNvPr>
            <p:cNvSpPr/>
            <p:nvPr/>
          </p:nvSpPr>
          <p:spPr>
            <a:xfrm>
              <a:off x="6958379" y="2876627"/>
              <a:ext cx="438685" cy="18025"/>
            </a:xfrm>
            <a:custGeom>
              <a:avLst/>
              <a:gdLst/>
              <a:ahLst/>
              <a:cxnLst/>
              <a:rect l="l" t="t" r="r" b="b"/>
              <a:pathLst>
                <a:path w="8299" h="341" extrusionOk="0">
                  <a:moveTo>
                    <a:pt x="5202" y="1"/>
                  </a:moveTo>
                  <a:cubicBezTo>
                    <a:pt x="3381" y="1"/>
                    <a:pt x="1388" y="53"/>
                    <a:pt x="92" y="128"/>
                  </a:cubicBezTo>
                  <a:cubicBezTo>
                    <a:pt x="0" y="128"/>
                    <a:pt x="31" y="250"/>
                    <a:pt x="122" y="250"/>
                  </a:cubicBezTo>
                  <a:cubicBezTo>
                    <a:pt x="1155" y="310"/>
                    <a:pt x="2652" y="341"/>
                    <a:pt x="4153" y="341"/>
                  </a:cubicBezTo>
                  <a:cubicBezTo>
                    <a:pt x="5654" y="341"/>
                    <a:pt x="7159" y="310"/>
                    <a:pt x="8207" y="250"/>
                  </a:cubicBezTo>
                  <a:cubicBezTo>
                    <a:pt x="8298" y="219"/>
                    <a:pt x="8298" y="67"/>
                    <a:pt x="8177" y="67"/>
                  </a:cubicBezTo>
                  <a:cubicBezTo>
                    <a:pt x="7387" y="21"/>
                    <a:pt x="6327" y="1"/>
                    <a:pt x="5202"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521;p70">
              <a:extLst>
                <a:ext uri="{FF2B5EF4-FFF2-40B4-BE49-F238E27FC236}">
                  <a16:creationId xmlns:a16="http://schemas.microsoft.com/office/drawing/2014/main" id="{21132168-7B42-0146-9529-593BBC2D0860}"/>
                </a:ext>
              </a:extLst>
            </p:cNvPr>
            <p:cNvSpPr/>
            <p:nvPr/>
          </p:nvSpPr>
          <p:spPr>
            <a:xfrm>
              <a:off x="6974448" y="2815522"/>
              <a:ext cx="437046" cy="17920"/>
            </a:xfrm>
            <a:custGeom>
              <a:avLst/>
              <a:gdLst/>
              <a:ahLst/>
              <a:cxnLst/>
              <a:rect l="l" t="t" r="r" b="b"/>
              <a:pathLst>
                <a:path w="8268" h="339" extrusionOk="0">
                  <a:moveTo>
                    <a:pt x="5020" y="0"/>
                  </a:moveTo>
                  <a:cubicBezTo>
                    <a:pt x="3239" y="0"/>
                    <a:pt x="1332" y="44"/>
                    <a:pt x="91" y="99"/>
                  </a:cubicBezTo>
                  <a:cubicBezTo>
                    <a:pt x="0" y="99"/>
                    <a:pt x="0" y="220"/>
                    <a:pt x="91" y="250"/>
                  </a:cubicBezTo>
                  <a:cubicBezTo>
                    <a:pt x="1067" y="308"/>
                    <a:pt x="2463" y="338"/>
                    <a:pt x="3883" y="338"/>
                  </a:cubicBezTo>
                  <a:cubicBezTo>
                    <a:pt x="5470" y="338"/>
                    <a:pt x="7086" y="300"/>
                    <a:pt x="8177" y="220"/>
                  </a:cubicBezTo>
                  <a:cubicBezTo>
                    <a:pt x="8268" y="220"/>
                    <a:pt x="8268" y="68"/>
                    <a:pt x="8177" y="68"/>
                  </a:cubicBezTo>
                  <a:cubicBezTo>
                    <a:pt x="7338" y="19"/>
                    <a:pt x="6207" y="0"/>
                    <a:pt x="5020"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522;p70">
              <a:extLst>
                <a:ext uri="{FF2B5EF4-FFF2-40B4-BE49-F238E27FC236}">
                  <a16:creationId xmlns:a16="http://schemas.microsoft.com/office/drawing/2014/main" id="{7BEFA7B8-0690-5246-B3DE-2BCC0DC844FE}"/>
                </a:ext>
              </a:extLst>
            </p:cNvPr>
            <p:cNvSpPr/>
            <p:nvPr/>
          </p:nvSpPr>
          <p:spPr>
            <a:xfrm>
              <a:off x="7014621" y="2764196"/>
              <a:ext cx="408132" cy="17127"/>
            </a:xfrm>
            <a:custGeom>
              <a:avLst/>
              <a:gdLst/>
              <a:ahLst/>
              <a:cxnLst/>
              <a:rect l="l" t="t" r="r" b="b"/>
              <a:pathLst>
                <a:path w="7721" h="324" extrusionOk="0">
                  <a:moveTo>
                    <a:pt x="4845" y="0"/>
                  </a:moveTo>
                  <a:cubicBezTo>
                    <a:pt x="3146" y="0"/>
                    <a:pt x="1294" y="52"/>
                    <a:pt x="91" y="127"/>
                  </a:cubicBezTo>
                  <a:cubicBezTo>
                    <a:pt x="0" y="127"/>
                    <a:pt x="31" y="249"/>
                    <a:pt x="91" y="249"/>
                  </a:cubicBezTo>
                  <a:cubicBezTo>
                    <a:pt x="903" y="300"/>
                    <a:pt x="2017" y="324"/>
                    <a:pt x="3179" y="324"/>
                  </a:cubicBezTo>
                  <a:cubicBezTo>
                    <a:pt x="4800" y="324"/>
                    <a:pt x="6514" y="277"/>
                    <a:pt x="7629" y="188"/>
                  </a:cubicBezTo>
                  <a:cubicBezTo>
                    <a:pt x="7721" y="188"/>
                    <a:pt x="7721" y="66"/>
                    <a:pt x="7629" y="66"/>
                  </a:cubicBezTo>
                  <a:cubicBezTo>
                    <a:pt x="6886" y="20"/>
                    <a:pt x="5895" y="0"/>
                    <a:pt x="4845"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523;p70">
              <a:extLst>
                <a:ext uri="{FF2B5EF4-FFF2-40B4-BE49-F238E27FC236}">
                  <a16:creationId xmlns:a16="http://schemas.microsoft.com/office/drawing/2014/main" id="{2FC7EF2D-057B-1B4B-AB0C-6C3B91146F8C}"/>
                </a:ext>
              </a:extLst>
            </p:cNvPr>
            <p:cNvSpPr/>
            <p:nvPr/>
          </p:nvSpPr>
          <p:spPr>
            <a:xfrm>
              <a:off x="7024241" y="2714772"/>
              <a:ext cx="408185" cy="16862"/>
            </a:xfrm>
            <a:custGeom>
              <a:avLst/>
              <a:gdLst/>
              <a:ahLst/>
              <a:cxnLst/>
              <a:rect l="l" t="t" r="r" b="b"/>
              <a:pathLst>
                <a:path w="7722" h="319" extrusionOk="0">
                  <a:moveTo>
                    <a:pt x="5130" y="1"/>
                  </a:moveTo>
                  <a:cubicBezTo>
                    <a:pt x="3355" y="1"/>
                    <a:pt x="1345" y="60"/>
                    <a:pt x="92" y="120"/>
                  </a:cubicBezTo>
                  <a:cubicBezTo>
                    <a:pt x="1" y="120"/>
                    <a:pt x="1" y="242"/>
                    <a:pt x="92" y="242"/>
                  </a:cubicBezTo>
                  <a:cubicBezTo>
                    <a:pt x="931" y="295"/>
                    <a:pt x="2110" y="319"/>
                    <a:pt x="3333" y="319"/>
                  </a:cubicBezTo>
                  <a:cubicBezTo>
                    <a:pt x="4899" y="319"/>
                    <a:pt x="6537" y="279"/>
                    <a:pt x="7630" y="211"/>
                  </a:cubicBezTo>
                  <a:cubicBezTo>
                    <a:pt x="7721" y="181"/>
                    <a:pt x="7721" y="59"/>
                    <a:pt x="7599" y="59"/>
                  </a:cubicBezTo>
                  <a:cubicBezTo>
                    <a:pt x="6938" y="17"/>
                    <a:pt x="6067" y="1"/>
                    <a:pt x="51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524;p70">
              <a:extLst>
                <a:ext uri="{FF2B5EF4-FFF2-40B4-BE49-F238E27FC236}">
                  <a16:creationId xmlns:a16="http://schemas.microsoft.com/office/drawing/2014/main" id="{704AC683-0D71-4442-80B2-96974E17C5B7}"/>
                </a:ext>
              </a:extLst>
            </p:cNvPr>
            <p:cNvSpPr/>
            <p:nvPr/>
          </p:nvSpPr>
          <p:spPr>
            <a:xfrm>
              <a:off x="7040310" y="2664556"/>
              <a:ext cx="406546" cy="17179"/>
            </a:xfrm>
            <a:custGeom>
              <a:avLst/>
              <a:gdLst/>
              <a:ahLst/>
              <a:cxnLst/>
              <a:rect l="l" t="t" r="r" b="b"/>
              <a:pathLst>
                <a:path w="7691" h="325" extrusionOk="0">
                  <a:moveTo>
                    <a:pt x="4815" y="1"/>
                  </a:moveTo>
                  <a:cubicBezTo>
                    <a:pt x="3116" y="1"/>
                    <a:pt x="1264" y="53"/>
                    <a:pt x="61" y="128"/>
                  </a:cubicBezTo>
                  <a:cubicBezTo>
                    <a:pt x="1" y="128"/>
                    <a:pt x="1" y="249"/>
                    <a:pt x="61" y="249"/>
                  </a:cubicBezTo>
                  <a:cubicBezTo>
                    <a:pt x="873" y="300"/>
                    <a:pt x="1987" y="324"/>
                    <a:pt x="3149" y="324"/>
                  </a:cubicBezTo>
                  <a:cubicBezTo>
                    <a:pt x="4770" y="324"/>
                    <a:pt x="6484" y="277"/>
                    <a:pt x="7599" y="189"/>
                  </a:cubicBezTo>
                  <a:cubicBezTo>
                    <a:pt x="7691" y="189"/>
                    <a:pt x="7691" y="67"/>
                    <a:pt x="7599" y="67"/>
                  </a:cubicBezTo>
                  <a:cubicBezTo>
                    <a:pt x="6856" y="20"/>
                    <a:pt x="5865" y="1"/>
                    <a:pt x="4815"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525;p70">
              <a:extLst>
                <a:ext uri="{FF2B5EF4-FFF2-40B4-BE49-F238E27FC236}">
                  <a16:creationId xmlns:a16="http://schemas.microsoft.com/office/drawing/2014/main" id="{447669D7-E76F-E24A-BD63-7AC6A527E867}"/>
                </a:ext>
              </a:extLst>
            </p:cNvPr>
            <p:cNvSpPr/>
            <p:nvPr/>
          </p:nvSpPr>
          <p:spPr>
            <a:xfrm>
              <a:off x="6164645" y="2674494"/>
              <a:ext cx="807066" cy="306958"/>
            </a:xfrm>
            <a:custGeom>
              <a:avLst/>
              <a:gdLst/>
              <a:ahLst/>
              <a:cxnLst/>
              <a:rect l="l" t="t" r="r" b="b"/>
              <a:pathLst>
                <a:path w="15268" h="5807" extrusionOk="0">
                  <a:moveTo>
                    <a:pt x="4864" y="1"/>
                  </a:moveTo>
                  <a:cubicBezTo>
                    <a:pt x="4074" y="1703"/>
                    <a:pt x="1" y="4377"/>
                    <a:pt x="1" y="4377"/>
                  </a:cubicBezTo>
                  <a:lnTo>
                    <a:pt x="9545" y="5806"/>
                  </a:lnTo>
                  <a:cubicBezTo>
                    <a:pt x="10031" y="5411"/>
                    <a:pt x="14256" y="3678"/>
                    <a:pt x="14864" y="2219"/>
                  </a:cubicBezTo>
                  <a:cubicBezTo>
                    <a:pt x="15267" y="1298"/>
                    <a:pt x="14288" y="1128"/>
                    <a:pt x="13512" y="1128"/>
                  </a:cubicBezTo>
                  <a:cubicBezTo>
                    <a:pt x="13060" y="1128"/>
                    <a:pt x="12676" y="1186"/>
                    <a:pt x="12676" y="1186"/>
                  </a:cubicBezTo>
                  <a:lnTo>
                    <a:pt x="4864"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526;p70">
              <a:extLst>
                <a:ext uri="{FF2B5EF4-FFF2-40B4-BE49-F238E27FC236}">
                  <a16:creationId xmlns:a16="http://schemas.microsoft.com/office/drawing/2014/main" id="{CC771D7B-5A28-4247-AEAB-B43FF2B80539}"/>
                </a:ext>
              </a:extLst>
            </p:cNvPr>
            <p:cNvSpPr/>
            <p:nvPr/>
          </p:nvSpPr>
          <p:spPr>
            <a:xfrm>
              <a:off x="6209628" y="2674494"/>
              <a:ext cx="731107" cy="266784"/>
            </a:xfrm>
            <a:custGeom>
              <a:avLst/>
              <a:gdLst/>
              <a:ahLst/>
              <a:cxnLst/>
              <a:rect l="l" t="t" r="r" b="b"/>
              <a:pathLst>
                <a:path w="13831" h="5047" extrusionOk="0">
                  <a:moveTo>
                    <a:pt x="4013" y="1"/>
                  </a:moveTo>
                  <a:lnTo>
                    <a:pt x="1" y="3678"/>
                  </a:lnTo>
                  <a:lnTo>
                    <a:pt x="9272" y="5046"/>
                  </a:lnTo>
                  <a:cubicBezTo>
                    <a:pt x="11491" y="4560"/>
                    <a:pt x="13831" y="2159"/>
                    <a:pt x="13831" y="2159"/>
                  </a:cubicBezTo>
                  <a:lnTo>
                    <a:pt x="11825" y="1642"/>
                  </a:lnTo>
                  <a:lnTo>
                    <a:pt x="4013"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527;p70">
              <a:extLst>
                <a:ext uri="{FF2B5EF4-FFF2-40B4-BE49-F238E27FC236}">
                  <a16:creationId xmlns:a16="http://schemas.microsoft.com/office/drawing/2014/main" id="{B6CAAA09-467A-B341-B7A0-7432CD120B52}"/>
                </a:ext>
              </a:extLst>
            </p:cNvPr>
            <p:cNvSpPr/>
            <p:nvPr/>
          </p:nvSpPr>
          <p:spPr>
            <a:xfrm>
              <a:off x="6203232" y="2647165"/>
              <a:ext cx="731107" cy="268370"/>
            </a:xfrm>
            <a:custGeom>
              <a:avLst/>
              <a:gdLst/>
              <a:ahLst/>
              <a:cxnLst/>
              <a:rect l="l" t="t" r="r" b="b"/>
              <a:pathLst>
                <a:path w="13831" h="5077" extrusionOk="0">
                  <a:moveTo>
                    <a:pt x="4013" y="1"/>
                  </a:moveTo>
                  <a:lnTo>
                    <a:pt x="0" y="3709"/>
                  </a:lnTo>
                  <a:lnTo>
                    <a:pt x="9271" y="5077"/>
                  </a:lnTo>
                  <a:cubicBezTo>
                    <a:pt x="11490" y="4560"/>
                    <a:pt x="13830" y="2189"/>
                    <a:pt x="13830" y="2189"/>
                  </a:cubicBezTo>
                  <a:lnTo>
                    <a:pt x="11824" y="1642"/>
                  </a:lnTo>
                  <a:lnTo>
                    <a:pt x="4013"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528;p70">
              <a:extLst>
                <a:ext uri="{FF2B5EF4-FFF2-40B4-BE49-F238E27FC236}">
                  <a16:creationId xmlns:a16="http://schemas.microsoft.com/office/drawing/2014/main" id="{F6A1620D-1C7C-0F43-A7C9-391879D70573}"/>
                </a:ext>
              </a:extLst>
            </p:cNvPr>
            <p:cNvSpPr/>
            <p:nvPr/>
          </p:nvSpPr>
          <p:spPr>
            <a:xfrm>
              <a:off x="6166284" y="2626603"/>
              <a:ext cx="790521" cy="268053"/>
            </a:xfrm>
            <a:custGeom>
              <a:avLst/>
              <a:gdLst/>
              <a:ahLst/>
              <a:cxnLst/>
              <a:rect l="l" t="t" r="r" b="b"/>
              <a:pathLst>
                <a:path w="14955" h="5071" extrusionOk="0">
                  <a:moveTo>
                    <a:pt x="6067" y="1"/>
                  </a:moveTo>
                  <a:cubicBezTo>
                    <a:pt x="5725" y="1"/>
                    <a:pt x="5464" y="26"/>
                    <a:pt x="5319" y="86"/>
                  </a:cubicBezTo>
                  <a:cubicBezTo>
                    <a:pt x="4164" y="572"/>
                    <a:pt x="0" y="3642"/>
                    <a:pt x="0" y="3642"/>
                  </a:cubicBezTo>
                  <a:lnTo>
                    <a:pt x="9696" y="5071"/>
                  </a:lnTo>
                  <a:cubicBezTo>
                    <a:pt x="10122" y="4828"/>
                    <a:pt x="14073" y="3004"/>
                    <a:pt x="14529" y="2062"/>
                  </a:cubicBezTo>
                  <a:cubicBezTo>
                    <a:pt x="14955" y="1089"/>
                    <a:pt x="13314" y="967"/>
                    <a:pt x="13314" y="967"/>
                  </a:cubicBezTo>
                  <a:cubicBezTo>
                    <a:pt x="13314" y="967"/>
                    <a:pt x="8165" y="1"/>
                    <a:pt x="6067"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529;p70">
              <a:extLst>
                <a:ext uri="{FF2B5EF4-FFF2-40B4-BE49-F238E27FC236}">
                  <a16:creationId xmlns:a16="http://schemas.microsoft.com/office/drawing/2014/main" id="{206661CA-10AB-0C43-87A5-55DEF9731B63}"/>
                </a:ext>
              </a:extLst>
            </p:cNvPr>
            <p:cNvSpPr/>
            <p:nvPr/>
          </p:nvSpPr>
          <p:spPr>
            <a:xfrm>
              <a:off x="6137370" y="2819116"/>
              <a:ext cx="568826" cy="162333"/>
            </a:xfrm>
            <a:custGeom>
              <a:avLst/>
              <a:gdLst/>
              <a:ahLst/>
              <a:cxnLst/>
              <a:rect l="l" t="t" r="r" b="b"/>
              <a:pathLst>
                <a:path w="10761" h="3071" extrusionOk="0">
                  <a:moveTo>
                    <a:pt x="547" y="0"/>
                  </a:moveTo>
                  <a:cubicBezTo>
                    <a:pt x="0" y="1307"/>
                    <a:pt x="517" y="1641"/>
                    <a:pt x="517" y="1641"/>
                  </a:cubicBezTo>
                  <a:lnTo>
                    <a:pt x="10061" y="3070"/>
                  </a:lnTo>
                  <a:cubicBezTo>
                    <a:pt x="10760" y="2584"/>
                    <a:pt x="10243" y="1429"/>
                    <a:pt x="10243" y="1429"/>
                  </a:cubicBezTo>
                  <a:lnTo>
                    <a:pt x="547" y="0"/>
                  </a:lnTo>
                  <a:close/>
                </a:path>
              </a:pathLst>
            </a:custGeom>
            <a:solidFill>
              <a:srgbClr val="009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530;p70">
              <a:extLst>
                <a:ext uri="{FF2B5EF4-FFF2-40B4-BE49-F238E27FC236}">
                  <a16:creationId xmlns:a16="http://schemas.microsoft.com/office/drawing/2014/main" id="{9D89FE8A-919C-E746-AFB7-EE977BB72555}"/>
                </a:ext>
              </a:extLst>
            </p:cNvPr>
            <p:cNvSpPr/>
            <p:nvPr/>
          </p:nvSpPr>
          <p:spPr>
            <a:xfrm>
              <a:off x="7867768" y="2751615"/>
              <a:ext cx="16122" cy="16122"/>
            </a:xfrm>
            <a:custGeom>
              <a:avLst/>
              <a:gdLst/>
              <a:ahLst/>
              <a:cxnLst/>
              <a:rect l="l" t="t" r="r" b="b"/>
              <a:pathLst>
                <a:path w="305" h="305" extrusionOk="0">
                  <a:moveTo>
                    <a:pt x="91" y="0"/>
                  </a:moveTo>
                  <a:lnTo>
                    <a:pt x="0" y="61"/>
                  </a:lnTo>
                  <a:lnTo>
                    <a:pt x="183" y="304"/>
                  </a:lnTo>
                  <a:lnTo>
                    <a:pt x="274" y="304"/>
                  </a:lnTo>
                  <a:cubicBezTo>
                    <a:pt x="304" y="304"/>
                    <a:pt x="304" y="274"/>
                    <a:pt x="274" y="244"/>
                  </a:cubicBezTo>
                  <a:lnTo>
                    <a:pt x="9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531;p70">
              <a:extLst>
                <a:ext uri="{FF2B5EF4-FFF2-40B4-BE49-F238E27FC236}">
                  <a16:creationId xmlns:a16="http://schemas.microsoft.com/office/drawing/2014/main" id="{35203518-A69F-804C-BA46-91AFEB713E8E}"/>
                </a:ext>
              </a:extLst>
            </p:cNvPr>
            <p:cNvSpPr/>
            <p:nvPr/>
          </p:nvSpPr>
          <p:spPr>
            <a:xfrm>
              <a:off x="7817975" y="2778943"/>
              <a:ext cx="16069" cy="16122"/>
            </a:xfrm>
            <a:custGeom>
              <a:avLst/>
              <a:gdLst/>
              <a:ahLst/>
              <a:cxnLst/>
              <a:rect l="l" t="t" r="r" b="b"/>
              <a:pathLst>
                <a:path w="304" h="305" extrusionOk="0">
                  <a:moveTo>
                    <a:pt x="91" y="0"/>
                  </a:moveTo>
                  <a:lnTo>
                    <a:pt x="0" y="61"/>
                  </a:lnTo>
                  <a:lnTo>
                    <a:pt x="213" y="304"/>
                  </a:lnTo>
                  <a:lnTo>
                    <a:pt x="274" y="304"/>
                  </a:lnTo>
                  <a:cubicBezTo>
                    <a:pt x="304" y="304"/>
                    <a:pt x="304" y="274"/>
                    <a:pt x="274" y="243"/>
                  </a:cubicBezTo>
                  <a:lnTo>
                    <a:pt x="9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532;p70">
              <a:extLst>
                <a:ext uri="{FF2B5EF4-FFF2-40B4-BE49-F238E27FC236}">
                  <a16:creationId xmlns:a16="http://schemas.microsoft.com/office/drawing/2014/main" id="{1E030FAA-780B-4848-8AEA-DCE64EFEE3CE}"/>
                </a:ext>
              </a:extLst>
            </p:cNvPr>
            <p:cNvSpPr/>
            <p:nvPr/>
          </p:nvSpPr>
          <p:spPr>
            <a:xfrm>
              <a:off x="7769767" y="2806219"/>
              <a:ext cx="14484" cy="16862"/>
            </a:xfrm>
            <a:custGeom>
              <a:avLst/>
              <a:gdLst/>
              <a:ahLst/>
              <a:cxnLst/>
              <a:rect l="l" t="t" r="r" b="b"/>
              <a:pathLst>
                <a:path w="274" h="319" extrusionOk="0">
                  <a:moveTo>
                    <a:pt x="61" y="1"/>
                  </a:moveTo>
                  <a:lnTo>
                    <a:pt x="0" y="62"/>
                  </a:lnTo>
                  <a:lnTo>
                    <a:pt x="183" y="305"/>
                  </a:lnTo>
                  <a:cubicBezTo>
                    <a:pt x="203" y="305"/>
                    <a:pt x="223" y="318"/>
                    <a:pt x="234" y="318"/>
                  </a:cubicBezTo>
                  <a:cubicBezTo>
                    <a:pt x="240" y="318"/>
                    <a:pt x="243" y="315"/>
                    <a:pt x="243" y="305"/>
                  </a:cubicBezTo>
                  <a:cubicBezTo>
                    <a:pt x="274" y="305"/>
                    <a:pt x="274" y="275"/>
                    <a:pt x="274" y="244"/>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533;p70">
              <a:extLst>
                <a:ext uri="{FF2B5EF4-FFF2-40B4-BE49-F238E27FC236}">
                  <a16:creationId xmlns:a16="http://schemas.microsoft.com/office/drawing/2014/main" id="{2274FCB1-1511-064B-BC3D-3811146612C2}"/>
                </a:ext>
              </a:extLst>
            </p:cNvPr>
            <p:cNvSpPr/>
            <p:nvPr/>
          </p:nvSpPr>
          <p:spPr>
            <a:xfrm>
              <a:off x="7719921" y="2833547"/>
              <a:ext cx="14537" cy="16862"/>
            </a:xfrm>
            <a:custGeom>
              <a:avLst/>
              <a:gdLst/>
              <a:ahLst/>
              <a:cxnLst/>
              <a:rect l="l" t="t" r="r" b="b"/>
              <a:pathLst>
                <a:path w="275" h="319" extrusionOk="0">
                  <a:moveTo>
                    <a:pt x="62" y="1"/>
                  </a:moveTo>
                  <a:lnTo>
                    <a:pt x="1" y="61"/>
                  </a:lnTo>
                  <a:lnTo>
                    <a:pt x="183" y="305"/>
                  </a:lnTo>
                  <a:cubicBezTo>
                    <a:pt x="204" y="305"/>
                    <a:pt x="224" y="318"/>
                    <a:pt x="235" y="318"/>
                  </a:cubicBezTo>
                  <a:cubicBezTo>
                    <a:pt x="241" y="318"/>
                    <a:pt x="244" y="315"/>
                    <a:pt x="244" y="305"/>
                  </a:cubicBezTo>
                  <a:cubicBezTo>
                    <a:pt x="274" y="305"/>
                    <a:pt x="274" y="274"/>
                    <a:pt x="274" y="244"/>
                  </a:cubicBezTo>
                  <a:lnTo>
                    <a:pt x="62"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534;p70">
              <a:extLst>
                <a:ext uri="{FF2B5EF4-FFF2-40B4-BE49-F238E27FC236}">
                  <a16:creationId xmlns:a16="http://schemas.microsoft.com/office/drawing/2014/main" id="{714FD27E-2619-6444-AC2D-7338E89F220E}"/>
                </a:ext>
              </a:extLst>
            </p:cNvPr>
            <p:cNvSpPr/>
            <p:nvPr/>
          </p:nvSpPr>
          <p:spPr>
            <a:xfrm>
              <a:off x="7670128" y="2860875"/>
              <a:ext cx="16122" cy="16809"/>
            </a:xfrm>
            <a:custGeom>
              <a:avLst/>
              <a:gdLst/>
              <a:ahLst/>
              <a:cxnLst/>
              <a:rect l="l" t="t" r="r" b="b"/>
              <a:pathLst>
                <a:path w="305" h="318" extrusionOk="0">
                  <a:moveTo>
                    <a:pt x="92" y="0"/>
                  </a:moveTo>
                  <a:lnTo>
                    <a:pt x="1" y="61"/>
                  </a:lnTo>
                  <a:lnTo>
                    <a:pt x="183" y="304"/>
                  </a:lnTo>
                  <a:cubicBezTo>
                    <a:pt x="203" y="304"/>
                    <a:pt x="224" y="318"/>
                    <a:pt x="244" y="318"/>
                  </a:cubicBezTo>
                  <a:cubicBezTo>
                    <a:pt x="254" y="318"/>
                    <a:pt x="264" y="314"/>
                    <a:pt x="274" y="304"/>
                  </a:cubicBezTo>
                  <a:cubicBezTo>
                    <a:pt x="274" y="304"/>
                    <a:pt x="305" y="274"/>
                    <a:pt x="274" y="244"/>
                  </a:cubicBezTo>
                  <a:lnTo>
                    <a:pt x="92"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535;p70">
              <a:extLst>
                <a:ext uri="{FF2B5EF4-FFF2-40B4-BE49-F238E27FC236}">
                  <a16:creationId xmlns:a16="http://schemas.microsoft.com/office/drawing/2014/main" id="{FFF96E60-2300-5D4F-9AB6-9655642DC0E8}"/>
                </a:ext>
              </a:extLst>
            </p:cNvPr>
            <p:cNvSpPr/>
            <p:nvPr/>
          </p:nvSpPr>
          <p:spPr>
            <a:xfrm>
              <a:off x="7620334" y="2888203"/>
              <a:ext cx="16122" cy="16809"/>
            </a:xfrm>
            <a:custGeom>
              <a:avLst/>
              <a:gdLst/>
              <a:ahLst/>
              <a:cxnLst/>
              <a:rect l="l" t="t" r="r" b="b"/>
              <a:pathLst>
                <a:path w="305" h="318" extrusionOk="0">
                  <a:moveTo>
                    <a:pt x="92" y="0"/>
                  </a:moveTo>
                  <a:lnTo>
                    <a:pt x="0" y="61"/>
                  </a:lnTo>
                  <a:lnTo>
                    <a:pt x="183" y="304"/>
                  </a:lnTo>
                  <a:cubicBezTo>
                    <a:pt x="203" y="304"/>
                    <a:pt x="223" y="318"/>
                    <a:pt x="244" y="318"/>
                  </a:cubicBezTo>
                  <a:cubicBezTo>
                    <a:pt x="254" y="318"/>
                    <a:pt x="264" y="314"/>
                    <a:pt x="274" y="304"/>
                  </a:cubicBezTo>
                  <a:cubicBezTo>
                    <a:pt x="304" y="304"/>
                    <a:pt x="304" y="274"/>
                    <a:pt x="274" y="243"/>
                  </a:cubicBezTo>
                  <a:lnTo>
                    <a:pt x="92"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536;p70">
              <a:extLst>
                <a:ext uri="{FF2B5EF4-FFF2-40B4-BE49-F238E27FC236}">
                  <a16:creationId xmlns:a16="http://schemas.microsoft.com/office/drawing/2014/main" id="{04CE1AE2-813F-2640-AA59-B386C65F4E20}"/>
                </a:ext>
              </a:extLst>
            </p:cNvPr>
            <p:cNvSpPr/>
            <p:nvPr/>
          </p:nvSpPr>
          <p:spPr>
            <a:xfrm>
              <a:off x="7570541" y="2915479"/>
              <a:ext cx="16122" cy="16862"/>
            </a:xfrm>
            <a:custGeom>
              <a:avLst/>
              <a:gdLst/>
              <a:ahLst/>
              <a:cxnLst/>
              <a:rect l="l" t="t" r="r" b="b"/>
              <a:pathLst>
                <a:path w="305" h="319" extrusionOk="0">
                  <a:moveTo>
                    <a:pt x="91" y="1"/>
                  </a:moveTo>
                  <a:lnTo>
                    <a:pt x="0" y="62"/>
                  </a:lnTo>
                  <a:lnTo>
                    <a:pt x="213" y="305"/>
                  </a:lnTo>
                  <a:cubicBezTo>
                    <a:pt x="213" y="305"/>
                    <a:pt x="226" y="318"/>
                    <a:pt x="244" y="318"/>
                  </a:cubicBezTo>
                  <a:cubicBezTo>
                    <a:pt x="253" y="318"/>
                    <a:pt x="264" y="315"/>
                    <a:pt x="274" y="305"/>
                  </a:cubicBezTo>
                  <a:cubicBezTo>
                    <a:pt x="304" y="305"/>
                    <a:pt x="304" y="274"/>
                    <a:pt x="274" y="244"/>
                  </a:cubicBezTo>
                  <a:lnTo>
                    <a:pt x="9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537;p70">
              <a:extLst>
                <a:ext uri="{FF2B5EF4-FFF2-40B4-BE49-F238E27FC236}">
                  <a16:creationId xmlns:a16="http://schemas.microsoft.com/office/drawing/2014/main" id="{F41A83BB-FFBF-E44B-9240-46BE77F9E25F}"/>
                </a:ext>
              </a:extLst>
            </p:cNvPr>
            <p:cNvSpPr/>
            <p:nvPr/>
          </p:nvSpPr>
          <p:spPr>
            <a:xfrm>
              <a:off x="7859734" y="2756425"/>
              <a:ext cx="9673" cy="11312"/>
            </a:xfrm>
            <a:custGeom>
              <a:avLst/>
              <a:gdLst/>
              <a:ahLst/>
              <a:cxnLst/>
              <a:rect l="l" t="t" r="r" b="b"/>
              <a:pathLst>
                <a:path w="183" h="214" extrusionOk="0">
                  <a:moveTo>
                    <a:pt x="61" y="1"/>
                  </a:moveTo>
                  <a:lnTo>
                    <a:pt x="0" y="31"/>
                  </a:lnTo>
                  <a:lnTo>
                    <a:pt x="152" y="183"/>
                  </a:lnTo>
                  <a:cubicBezTo>
                    <a:pt x="152" y="213"/>
                    <a:pt x="152" y="213"/>
                    <a:pt x="183" y="213"/>
                  </a:cubicBezTo>
                  <a:cubicBezTo>
                    <a:pt x="183" y="183"/>
                    <a:pt x="183" y="183"/>
                    <a:pt x="183" y="183"/>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538;p70">
              <a:extLst>
                <a:ext uri="{FF2B5EF4-FFF2-40B4-BE49-F238E27FC236}">
                  <a16:creationId xmlns:a16="http://schemas.microsoft.com/office/drawing/2014/main" id="{7991EFA7-8DBF-7E41-9278-EE5F11FEBAA1}"/>
                </a:ext>
              </a:extLst>
            </p:cNvPr>
            <p:cNvSpPr/>
            <p:nvPr/>
          </p:nvSpPr>
          <p:spPr>
            <a:xfrm>
              <a:off x="7811526" y="2783754"/>
              <a:ext cx="8088" cy="11312"/>
            </a:xfrm>
            <a:custGeom>
              <a:avLst/>
              <a:gdLst/>
              <a:ahLst/>
              <a:cxnLst/>
              <a:rect l="l" t="t" r="r" b="b"/>
              <a:pathLst>
                <a:path w="153" h="214" extrusionOk="0">
                  <a:moveTo>
                    <a:pt x="31" y="0"/>
                  </a:moveTo>
                  <a:lnTo>
                    <a:pt x="0" y="31"/>
                  </a:lnTo>
                  <a:lnTo>
                    <a:pt x="122" y="183"/>
                  </a:lnTo>
                  <a:cubicBezTo>
                    <a:pt x="122" y="213"/>
                    <a:pt x="152" y="213"/>
                    <a:pt x="152" y="213"/>
                  </a:cubicBezTo>
                  <a:cubicBezTo>
                    <a:pt x="152" y="213"/>
                    <a:pt x="152" y="183"/>
                    <a:pt x="152" y="183"/>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539;p70">
              <a:extLst>
                <a:ext uri="{FF2B5EF4-FFF2-40B4-BE49-F238E27FC236}">
                  <a16:creationId xmlns:a16="http://schemas.microsoft.com/office/drawing/2014/main" id="{1129BF85-9759-F84F-9C82-DA1E7C78D2F9}"/>
                </a:ext>
              </a:extLst>
            </p:cNvPr>
            <p:cNvSpPr/>
            <p:nvPr/>
          </p:nvSpPr>
          <p:spPr>
            <a:xfrm>
              <a:off x="7761733" y="2812668"/>
              <a:ext cx="8088" cy="9673"/>
            </a:xfrm>
            <a:custGeom>
              <a:avLst/>
              <a:gdLst/>
              <a:ahLst/>
              <a:cxnLst/>
              <a:rect l="l" t="t" r="r" b="b"/>
              <a:pathLst>
                <a:path w="153" h="183" extrusionOk="0">
                  <a:moveTo>
                    <a:pt x="0" y="1"/>
                  </a:moveTo>
                  <a:lnTo>
                    <a:pt x="122" y="153"/>
                  </a:lnTo>
                  <a:cubicBezTo>
                    <a:pt x="122" y="183"/>
                    <a:pt x="152" y="183"/>
                    <a:pt x="152" y="183"/>
                  </a:cubicBezTo>
                  <a:cubicBezTo>
                    <a:pt x="152" y="183"/>
                    <a:pt x="152" y="153"/>
                    <a:pt x="152"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540;p70">
              <a:extLst>
                <a:ext uri="{FF2B5EF4-FFF2-40B4-BE49-F238E27FC236}">
                  <a16:creationId xmlns:a16="http://schemas.microsoft.com/office/drawing/2014/main" id="{2452A14B-7279-B244-A7E9-849040BCD40E}"/>
                </a:ext>
              </a:extLst>
            </p:cNvPr>
            <p:cNvSpPr/>
            <p:nvPr/>
          </p:nvSpPr>
          <p:spPr>
            <a:xfrm>
              <a:off x="7711886" y="2839996"/>
              <a:ext cx="9726" cy="9673"/>
            </a:xfrm>
            <a:custGeom>
              <a:avLst/>
              <a:gdLst/>
              <a:ahLst/>
              <a:cxnLst/>
              <a:rect l="l" t="t" r="r" b="b"/>
              <a:pathLst>
                <a:path w="184" h="183" extrusionOk="0">
                  <a:moveTo>
                    <a:pt x="1" y="0"/>
                  </a:moveTo>
                  <a:lnTo>
                    <a:pt x="122" y="152"/>
                  </a:lnTo>
                  <a:cubicBezTo>
                    <a:pt x="153" y="183"/>
                    <a:pt x="153" y="183"/>
                    <a:pt x="153" y="183"/>
                  </a:cubicBezTo>
                  <a:cubicBezTo>
                    <a:pt x="183" y="183"/>
                    <a:pt x="183" y="152"/>
                    <a:pt x="153" y="15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541;p70">
              <a:extLst>
                <a:ext uri="{FF2B5EF4-FFF2-40B4-BE49-F238E27FC236}">
                  <a16:creationId xmlns:a16="http://schemas.microsoft.com/office/drawing/2014/main" id="{595CBFDE-7A5D-7E40-B255-4200018F831C}"/>
                </a:ext>
              </a:extLst>
            </p:cNvPr>
            <p:cNvSpPr/>
            <p:nvPr/>
          </p:nvSpPr>
          <p:spPr>
            <a:xfrm>
              <a:off x="7612300" y="2894599"/>
              <a:ext cx="9673" cy="9726"/>
            </a:xfrm>
            <a:custGeom>
              <a:avLst/>
              <a:gdLst/>
              <a:ahLst/>
              <a:cxnLst/>
              <a:rect l="l" t="t" r="r" b="b"/>
              <a:pathLst>
                <a:path w="183" h="184" extrusionOk="0">
                  <a:moveTo>
                    <a:pt x="0" y="1"/>
                  </a:moveTo>
                  <a:lnTo>
                    <a:pt x="152" y="183"/>
                  </a:lnTo>
                  <a:lnTo>
                    <a:pt x="183" y="183"/>
                  </a:lnTo>
                  <a:cubicBezTo>
                    <a:pt x="183" y="183"/>
                    <a:pt x="183" y="153"/>
                    <a:pt x="183" y="153"/>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542;p70">
              <a:extLst>
                <a:ext uri="{FF2B5EF4-FFF2-40B4-BE49-F238E27FC236}">
                  <a16:creationId xmlns:a16="http://schemas.microsoft.com/office/drawing/2014/main" id="{E13DE63D-AFD4-A94F-B16C-1EE331C4999F}"/>
                </a:ext>
              </a:extLst>
            </p:cNvPr>
            <p:cNvSpPr/>
            <p:nvPr/>
          </p:nvSpPr>
          <p:spPr>
            <a:xfrm>
              <a:off x="7564092" y="2921928"/>
              <a:ext cx="8088" cy="9673"/>
            </a:xfrm>
            <a:custGeom>
              <a:avLst/>
              <a:gdLst/>
              <a:ahLst/>
              <a:cxnLst/>
              <a:rect l="l" t="t" r="r" b="b"/>
              <a:pathLst>
                <a:path w="153" h="183" extrusionOk="0">
                  <a:moveTo>
                    <a:pt x="1" y="0"/>
                  </a:moveTo>
                  <a:lnTo>
                    <a:pt x="122" y="183"/>
                  </a:lnTo>
                  <a:lnTo>
                    <a:pt x="152" y="183"/>
                  </a:lnTo>
                  <a:cubicBezTo>
                    <a:pt x="152" y="183"/>
                    <a:pt x="152" y="152"/>
                    <a:pt x="152" y="15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543;p70">
              <a:extLst>
                <a:ext uri="{FF2B5EF4-FFF2-40B4-BE49-F238E27FC236}">
                  <a16:creationId xmlns:a16="http://schemas.microsoft.com/office/drawing/2014/main" id="{DB502EA1-E3D7-034A-9C8B-4EE67C1FC961}"/>
                </a:ext>
              </a:extLst>
            </p:cNvPr>
            <p:cNvSpPr/>
            <p:nvPr/>
          </p:nvSpPr>
          <p:spPr>
            <a:xfrm>
              <a:off x="7851699" y="2761236"/>
              <a:ext cx="9673" cy="11312"/>
            </a:xfrm>
            <a:custGeom>
              <a:avLst/>
              <a:gdLst/>
              <a:ahLst/>
              <a:cxnLst/>
              <a:rect l="l" t="t" r="r" b="b"/>
              <a:pathLst>
                <a:path w="183" h="214" extrusionOk="0">
                  <a:moveTo>
                    <a:pt x="31" y="1"/>
                  </a:moveTo>
                  <a:lnTo>
                    <a:pt x="0" y="31"/>
                  </a:lnTo>
                  <a:lnTo>
                    <a:pt x="152" y="183"/>
                  </a:lnTo>
                  <a:cubicBezTo>
                    <a:pt x="152" y="214"/>
                    <a:pt x="152" y="214"/>
                    <a:pt x="183" y="214"/>
                  </a:cubicBezTo>
                  <a:cubicBezTo>
                    <a:pt x="183" y="183"/>
                    <a:pt x="183" y="183"/>
                    <a:pt x="18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544;p70">
              <a:extLst>
                <a:ext uri="{FF2B5EF4-FFF2-40B4-BE49-F238E27FC236}">
                  <a16:creationId xmlns:a16="http://schemas.microsoft.com/office/drawing/2014/main" id="{4BCBE04A-F8B5-2344-A5E8-3C614CF53870}"/>
                </a:ext>
              </a:extLst>
            </p:cNvPr>
            <p:cNvSpPr/>
            <p:nvPr/>
          </p:nvSpPr>
          <p:spPr>
            <a:xfrm>
              <a:off x="7801906" y="2788564"/>
              <a:ext cx="9673" cy="11312"/>
            </a:xfrm>
            <a:custGeom>
              <a:avLst/>
              <a:gdLst/>
              <a:ahLst/>
              <a:cxnLst/>
              <a:rect l="l" t="t" r="r" b="b"/>
              <a:pathLst>
                <a:path w="183" h="214" extrusionOk="0">
                  <a:moveTo>
                    <a:pt x="61" y="1"/>
                  </a:moveTo>
                  <a:lnTo>
                    <a:pt x="0" y="31"/>
                  </a:lnTo>
                  <a:lnTo>
                    <a:pt x="152" y="183"/>
                  </a:lnTo>
                  <a:cubicBezTo>
                    <a:pt x="152" y="213"/>
                    <a:pt x="152" y="213"/>
                    <a:pt x="182" y="213"/>
                  </a:cubicBezTo>
                  <a:cubicBezTo>
                    <a:pt x="182" y="183"/>
                    <a:pt x="182" y="183"/>
                    <a:pt x="182" y="183"/>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545;p70">
              <a:extLst>
                <a:ext uri="{FF2B5EF4-FFF2-40B4-BE49-F238E27FC236}">
                  <a16:creationId xmlns:a16="http://schemas.microsoft.com/office/drawing/2014/main" id="{70B0386D-6CFD-7642-B37D-1D679CCA5BE4}"/>
                </a:ext>
              </a:extLst>
            </p:cNvPr>
            <p:cNvSpPr/>
            <p:nvPr/>
          </p:nvSpPr>
          <p:spPr>
            <a:xfrm>
              <a:off x="7753698" y="2817478"/>
              <a:ext cx="8088" cy="9726"/>
            </a:xfrm>
            <a:custGeom>
              <a:avLst/>
              <a:gdLst/>
              <a:ahLst/>
              <a:cxnLst/>
              <a:rect l="l" t="t" r="r" b="b"/>
              <a:pathLst>
                <a:path w="153" h="184" extrusionOk="0">
                  <a:moveTo>
                    <a:pt x="0" y="1"/>
                  </a:moveTo>
                  <a:lnTo>
                    <a:pt x="122" y="153"/>
                  </a:lnTo>
                  <a:cubicBezTo>
                    <a:pt x="122" y="183"/>
                    <a:pt x="152" y="183"/>
                    <a:pt x="152" y="183"/>
                  </a:cubicBezTo>
                  <a:cubicBezTo>
                    <a:pt x="152" y="183"/>
                    <a:pt x="152" y="153"/>
                    <a:pt x="152"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546;p70">
              <a:extLst>
                <a:ext uri="{FF2B5EF4-FFF2-40B4-BE49-F238E27FC236}">
                  <a16:creationId xmlns:a16="http://schemas.microsoft.com/office/drawing/2014/main" id="{E4685070-D48F-7849-968D-D8D9EE669A52}"/>
                </a:ext>
              </a:extLst>
            </p:cNvPr>
            <p:cNvSpPr/>
            <p:nvPr/>
          </p:nvSpPr>
          <p:spPr>
            <a:xfrm>
              <a:off x="7703852" y="2843220"/>
              <a:ext cx="8088" cy="11259"/>
            </a:xfrm>
            <a:custGeom>
              <a:avLst/>
              <a:gdLst/>
              <a:ahLst/>
              <a:cxnLst/>
              <a:rect l="l" t="t" r="r" b="b"/>
              <a:pathLst>
                <a:path w="153" h="213" extrusionOk="0">
                  <a:moveTo>
                    <a:pt x="31" y="0"/>
                  </a:moveTo>
                  <a:lnTo>
                    <a:pt x="1" y="30"/>
                  </a:lnTo>
                  <a:lnTo>
                    <a:pt x="123" y="182"/>
                  </a:lnTo>
                  <a:cubicBezTo>
                    <a:pt x="123" y="213"/>
                    <a:pt x="153" y="213"/>
                    <a:pt x="153" y="213"/>
                  </a:cubicBezTo>
                  <a:cubicBezTo>
                    <a:pt x="153" y="213"/>
                    <a:pt x="153" y="182"/>
                    <a:pt x="153" y="18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547;p70">
              <a:extLst>
                <a:ext uri="{FF2B5EF4-FFF2-40B4-BE49-F238E27FC236}">
                  <a16:creationId xmlns:a16="http://schemas.microsoft.com/office/drawing/2014/main" id="{C854E468-56CB-F549-883B-65899AF02B7F}"/>
                </a:ext>
              </a:extLst>
            </p:cNvPr>
            <p:cNvSpPr/>
            <p:nvPr/>
          </p:nvSpPr>
          <p:spPr>
            <a:xfrm>
              <a:off x="7654058" y="2870496"/>
              <a:ext cx="9726" cy="11312"/>
            </a:xfrm>
            <a:custGeom>
              <a:avLst/>
              <a:gdLst/>
              <a:ahLst/>
              <a:cxnLst/>
              <a:rect l="l" t="t" r="r" b="b"/>
              <a:pathLst>
                <a:path w="184" h="214" extrusionOk="0">
                  <a:moveTo>
                    <a:pt x="31" y="1"/>
                  </a:moveTo>
                  <a:lnTo>
                    <a:pt x="1" y="31"/>
                  </a:lnTo>
                  <a:lnTo>
                    <a:pt x="122" y="183"/>
                  </a:lnTo>
                  <a:cubicBezTo>
                    <a:pt x="153" y="214"/>
                    <a:pt x="153" y="214"/>
                    <a:pt x="153" y="214"/>
                  </a:cubicBezTo>
                  <a:cubicBezTo>
                    <a:pt x="183" y="214"/>
                    <a:pt x="183" y="183"/>
                    <a:pt x="15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548;p70">
              <a:extLst>
                <a:ext uri="{FF2B5EF4-FFF2-40B4-BE49-F238E27FC236}">
                  <a16:creationId xmlns:a16="http://schemas.microsoft.com/office/drawing/2014/main" id="{7668A925-D4C2-C749-A0FC-81A93459B556}"/>
                </a:ext>
              </a:extLst>
            </p:cNvPr>
            <p:cNvSpPr/>
            <p:nvPr/>
          </p:nvSpPr>
          <p:spPr>
            <a:xfrm>
              <a:off x="7604265" y="2899409"/>
              <a:ext cx="9673" cy="9726"/>
            </a:xfrm>
            <a:custGeom>
              <a:avLst/>
              <a:gdLst/>
              <a:ahLst/>
              <a:cxnLst/>
              <a:rect l="l" t="t" r="r" b="b"/>
              <a:pathLst>
                <a:path w="183" h="184" extrusionOk="0">
                  <a:moveTo>
                    <a:pt x="0" y="1"/>
                  </a:moveTo>
                  <a:lnTo>
                    <a:pt x="122" y="183"/>
                  </a:lnTo>
                  <a:lnTo>
                    <a:pt x="152" y="183"/>
                  </a:lnTo>
                  <a:cubicBezTo>
                    <a:pt x="183" y="183"/>
                    <a:pt x="183" y="153"/>
                    <a:pt x="183"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549;p70">
              <a:extLst>
                <a:ext uri="{FF2B5EF4-FFF2-40B4-BE49-F238E27FC236}">
                  <a16:creationId xmlns:a16="http://schemas.microsoft.com/office/drawing/2014/main" id="{FDFB5584-8E95-6544-B11D-3BB22E4D2E03}"/>
                </a:ext>
              </a:extLst>
            </p:cNvPr>
            <p:cNvSpPr/>
            <p:nvPr/>
          </p:nvSpPr>
          <p:spPr>
            <a:xfrm>
              <a:off x="7556057" y="2926738"/>
              <a:ext cx="8088" cy="9673"/>
            </a:xfrm>
            <a:custGeom>
              <a:avLst/>
              <a:gdLst/>
              <a:ahLst/>
              <a:cxnLst/>
              <a:rect l="l" t="t" r="r" b="b"/>
              <a:pathLst>
                <a:path w="153" h="183" extrusionOk="0">
                  <a:moveTo>
                    <a:pt x="1" y="1"/>
                  </a:moveTo>
                  <a:lnTo>
                    <a:pt x="122" y="183"/>
                  </a:lnTo>
                  <a:lnTo>
                    <a:pt x="153" y="183"/>
                  </a:lnTo>
                  <a:cubicBezTo>
                    <a:pt x="153" y="183"/>
                    <a:pt x="153" y="153"/>
                    <a:pt x="153"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50;p70">
              <a:extLst>
                <a:ext uri="{FF2B5EF4-FFF2-40B4-BE49-F238E27FC236}">
                  <a16:creationId xmlns:a16="http://schemas.microsoft.com/office/drawing/2014/main" id="{A6013177-0FB2-0B44-902E-8FF0134D06A2}"/>
                </a:ext>
              </a:extLst>
            </p:cNvPr>
            <p:cNvSpPr/>
            <p:nvPr/>
          </p:nvSpPr>
          <p:spPr>
            <a:xfrm>
              <a:off x="7843664" y="2766099"/>
              <a:ext cx="9673" cy="10361"/>
            </a:xfrm>
            <a:custGeom>
              <a:avLst/>
              <a:gdLst/>
              <a:ahLst/>
              <a:cxnLst/>
              <a:rect l="l" t="t" r="r" b="b"/>
              <a:pathLst>
                <a:path w="183" h="196" extrusionOk="0">
                  <a:moveTo>
                    <a:pt x="31" y="0"/>
                  </a:moveTo>
                  <a:lnTo>
                    <a:pt x="0" y="30"/>
                  </a:lnTo>
                  <a:lnTo>
                    <a:pt x="122" y="182"/>
                  </a:lnTo>
                  <a:cubicBezTo>
                    <a:pt x="142" y="182"/>
                    <a:pt x="149" y="196"/>
                    <a:pt x="151" y="196"/>
                  </a:cubicBezTo>
                  <a:cubicBezTo>
                    <a:pt x="152" y="196"/>
                    <a:pt x="152" y="193"/>
                    <a:pt x="152" y="182"/>
                  </a:cubicBezTo>
                  <a:cubicBezTo>
                    <a:pt x="183" y="182"/>
                    <a:pt x="183" y="182"/>
                    <a:pt x="183" y="15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51;p70">
              <a:extLst>
                <a:ext uri="{FF2B5EF4-FFF2-40B4-BE49-F238E27FC236}">
                  <a16:creationId xmlns:a16="http://schemas.microsoft.com/office/drawing/2014/main" id="{A8715DB9-C269-B440-964D-12ABF4FFB47F}"/>
                </a:ext>
              </a:extLst>
            </p:cNvPr>
            <p:cNvSpPr/>
            <p:nvPr/>
          </p:nvSpPr>
          <p:spPr>
            <a:xfrm>
              <a:off x="7793871" y="2793374"/>
              <a:ext cx="9673" cy="10413"/>
            </a:xfrm>
            <a:custGeom>
              <a:avLst/>
              <a:gdLst/>
              <a:ahLst/>
              <a:cxnLst/>
              <a:rect l="l" t="t" r="r" b="b"/>
              <a:pathLst>
                <a:path w="183" h="197" extrusionOk="0">
                  <a:moveTo>
                    <a:pt x="61" y="1"/>
                  </a:moveTo>
                  <a:lnTo>
                    <a:pt x="0" y="31"/>
                  </a:lnTo>
                  <a:lnTo>
                    <a:pt x="152" y="183"/>
                  </a:lnTo>
                  <a:cubicBezTo>
                    <a:pt x="152" y="183"/>
                    <a:pt x="152" y="197"/>
                    <a:pt x="161" y="197"/>
                  </a:cubicBezTo>
                  <a:cubicBezTo>
                    <a:pt x="166" y="197"/>
                    <a:pt x="172" y="193"/>
                    <a:pt x="182" y="183"/>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52;p70">
              <a:extLst>
                <a:ext uri="{FF2B5EF4-FFF2-40B4-BE49-F238E27FC236}">
                  <a16:creationId xmlns:a16="http://schemas.microsoft.com/office/drawing/2014/main" id="{0048EE2B-3369-8E4C-A098-BB137B3042F6}"/>
                </a:ext>
              </a:extLst>
            </p:cNvPr>
            <p:cNvSpPr/>
            <p:nvPr/>
          </p:nvSpPr>
          <p:spPr>
            <a:xfrm>
              <a:off x="7745663" y="2820702"/>
              <a:ext cx="8088" cy="10889"/>
            </a:xfrm>
            <a:custGeom>
              <a:avLst/>
              <a:gdLst/>
              <a:ahLst/>
              <a:cxnLst/>
              <a:rect l="l" t="t" r="r" b="b"/>
              <a:pathLst>
                <a:path w="153" h="206" extrusionOk="0">
                  <a:moveTo>
                    <a:pt x="31" y="1"/>
                  </a:moveTo>
                  <a:lnTo>
                    <a:pt x="0" y="31"/>
                  </a:lnTo>
                  <a:lnTo>
                    <a:pt x="122" y="183"/>
                  </a:lnTo>
                  <a:cubicBezTo>
                    <a:pt x="122" y="198"/>
                    <a:pt x="129" y="206"/>
                    <a:pt x="137" y="206"/>
                  </a:cubicBezTo>
                  <a:cubicBezTo>
                    <a:pt x="145" y="206"/>
                    <a:pt x="152" y="198"/>
                    <a:pt x="152"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53;p70">
              <a:extLst>
                <a:ext uri="{FF2B5EF4-FFF2-40B4-BE49-F238E27FC236}">
                  <a16:creationId xmlns:a16="http://schemas.microsoft.com/office/drawing/2014/main" id="{F0AB0D79-82E2-4B4D-9F46-DB8DE54AE40E}"/>
                </a:ext>
              </a:extLst>
            </p:cNvPr>
            <p:cNvSpPr/>
            <p:nvPr/>
          </p:nvSpPr>
          <p:spPr>
            <a:xfrm>
              <a:off x="7695817" y="2848030"/>
              <a:ext cx="8088" cy="10889"/>
            </a:xfrm>
            <a:custGeom>
              <a:avLst/>
              <a:gdLst/>
              <a:ahLst/>
              <a:cxnLst/>
              <a:rect l="l" t="t" r="r" b="b"/>
              <a:pathLst>
                <a:path w="153" h="206" extrusionOk="0">
                  <a:moveTo>
                    <a:pt x="31" y="0"/>
                  </a:moveTo>
                  <a:lnTo>
                    <a:pt x="1" y="31"/>
                  </a:lnTo>
                  <a:lnTo>
                    <a:pt x="123" y="183"/>
                  </a:lnTo>
                  <a:cubicBezTo>
                    <a:pt x="123" y="198"/>
                    <a:pt x="130" y="205"/>
                    <a:pt x="138" y="205"/>
                  </a:cubicBezTo>
                  <a:cubicBezTo>
                    <a:pt x="145" y="205"/>
                    <a:pt x="153" y="198"/>
                    <a:pt x="153" y="183"/>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54;p70">
              <a:extLst>
                <a:ext uri="{FF2B5EF4-FFF2-40B4-BE49-F238E27FC236}">
                  <a16:creationId xmlns:a16="http://schemas.microsoft.com/office/drawing/2014/main" id="{E6044F1D-9C1F-2C4E-B765-A95B7C9402D9}"/>
                </a:ext>
              </a:extLst>
            </p:cNvPr>
            <p:cNvSpPr/>
            <p:nvPr/>
          </p:nvSpPr>
          <p:spPr>
            <a:xfrm>
              <a:off x="7596230" y="2902634"/>
              <a:ext cx="9673" cy="11312"/>
            </a:xfrm>
            <a:custGeom>
              <a:avLst/>
              <a:gdLst/>
              <a:ahLst/>
              <a:cxnLst/>
              <a:rect l="l" t="t" r="r" b="b"/>
              <a:pathLst>
                <a:path w="183" h="214" extrusionOk="0">
                  <a:moveTo>
                    <a:pt x="31" y="1"/>
                  </a:moveTo>
                  <a:lnTo>
                    <a:pt x="0" y="31"/>
                  </a:lnTo>
                  <a:lnTo>
                    <a:pt x="122" y="183"/>
                  </a:lnTo>
                  <a:cubicBezTo>
                    <a:pt x="152" y="213"/>
                    <a:pt x="152" y="213"/>
                    <a:pt x="152" y="213"/>
                  </a:cubicBezTo>
                  <a:cubicBezTo>
                    <a:pt x="183" y="183"/>
                    <a:pt x="183" y="183"/>
                    <a:pt x="18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55;p70">
              <a:extLst>
                <a:ext uri="{FF2B5EF4-FFF2-40B4-BE49-F238E27FC236}">
                  <a16:creationId xmlns:a16="http://schemas.microsoft.com/office/drawing/2014/main" id="{5D179EDB-4DD3-2545-9FB5-967E71267DFF}"/>
                </a:ext>
              </a:extLst>
            </p:cNvPr>
            <p:cNvSpPr/>
            <p:nvPr/>
          </p:nvSpPr>
          <p:spPr>
            <a:xfrm>
              <a:off x="7546437" y="2929962"/>
              <a:ext cx="9673" cy="11312"/>
            </a:xfrm>
            <a:custGeom>
              <a:avLst/>
              <a:gdLst/>
              <a:ahLst/>
              <a:cxnLst/>
              <a:rect l="l" t="t" r="r" b="b"/>
              <a:pathLst>
                <a:path w="183" h="214" extrusionOk="0">
                  <a:moveTo>
                    <a:pt x="61" y="0"/>
                  </a:moveTo>
                  <a:lnTo>
                    <a:pt x="0" y="31"/>
                  </a:lnTo>
                  <a:lnTo>
                    <a:pt x="152" y="183"/>
                  </a:lnTo>
                  <a:cubicBezTo>
                    <a:pt x="152" y="213"/>
                    <a:pt x="152" y="213"/>
                    <a:pt x="183" y="213"/>
                  </a:cubicBezTo>
                  <a:cubicBezTo>
                    <a:pt x="183" y="183"/>
                    <a:pt x="183" y="183"/>
                    <a:pt x="183" y="183"/>
                  </a:cubicBezTo>
                  <a:lnTo>
                    <a:pt x="6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56;p70">
              <a:extLst>
                <a:ext uri="{FF2B5EF4-FFF2-40B4-BE49-F238E27FC236}">
                  <a16:creationId xmlns:a16="http://schemas.microsoft.com/office/drawing/2014/main" id="{C88817BF-2B0C-A246-8363-D9B2B54D44A5}"/>
                </a:ext>
              </a:extLst>
            </p:cNvPr>
            <p:cNvSpPr/>
            <p:nvPr/>
          </p:nvSpPr>
          <p:spPr>
            <a:xfrm>
              <a:off x="7837216" y="2770909"/>
              <a:ext cx="8088" cy="9673"/>
            </a:xfrm>
            <a:custGeom>
              <a:avLst/>
              <a:gdLst/>
              <a:ahLst/>
              <a:cxnLst/>
              <a:rect l="l" t="t" r="r" b="b"/>
              <a:pathLst>
                <a:path w="153" h="183" extrusionOk="0">
                  <a:moveTo>
                    <a:pt x="1" y="0"/>
                  </a:moveTo>
                  <a:lnTo>
                    <a:pt x="122" y="183"/>
                  </a:lnTo>
                  <a:lnTo>
                    <a:pt x="153" y="183"/>
                  </a:lnTo>
                  <a:cubicBezTo>
                    <a:pt x="153" y="183"/>
                    <a:pt x="153" y="152"/>
                    <a:pt x="153" y="15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557;p70">
              <a:extLst>
                <a:ext uri="{FF2B5EF4-FFF2-40B4-BE49-F238E27FC236}">
                  <a16:creationId xmlns:a16="http://schemas.microsoft.com/office/drawing/2014/main" id="{18273ECE-C03E-0349-BC6B-078E8D1E96EE}"/>
                </a:ext>
              </a:extLst>
            </p:cNvPr>
            <p:cNvSpPr/>
            <p:nvPr/>
          </p:nvSpPr>
          <p:spPr>
            <a:xfrm>
              <a:off x="7787422" y="2798184"/>
              <a:ext cx="8088" cy="9726"/>
            </a:xfrm>
            <a:custGeom>
              <a:avLst/>
              <a:gdLst/>
              <a:ahLst/>
              <a:cxnLst/>
              <a:rect l="l" t="t" r="r" b="b"/>
              <a:pathLst>
                <a:path w="153" h="184" extrusionOk="0">
                  <a:moveTo>
                    <a:pt x="1" y="1"/>
                  </a:moveTo>
                  <a:lnTo>
                    <a:pt x="122" y="183"/>
                  </a:lnTo>
                  <a:lnTo>
                    <a:pt x="152" y="183"/>
                  </a:lnTo>
                  <a:cubicBezTo>
                    <a:pt x="152" y="183"/>
                    <a:pt x="152" y="153"/>
                    <a:pt x="152"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558;p70">
              <a:extLst>
                <a:ext uri="{FF2B5EF4-FFF2-40B4-BE49-F238E27FC236}">
                  <a16:creationId xmlns:a16="http://schemas.microsoft.com/office/drawing/2014/main" id="{1C958DDC-D333-2946-9D78-F9E2CA8794BB}"/>
                </a:ext>
              </a:extLst>
            </p:cNvPr>
            <p:cNvSpPr/>
            <p:nvPr/>
          </p:nvSpPr>
          <p:spPr>
            <a:xfrm>
              <a:off x="7737629" y="2825512"/>
              <a:ext cx="8088" cy="9726"/>
            </a:xfrm>
            <a:custGeom>
              <a:avLst/>
              <a:gdLst/>
              <a:ahLst/>
              <a:cxnLst/>
              <a:rect l="l" t="t" r="r" b="b"/>
              <a:pathLst>
                <a:path w="153" h="184" extrusionOk="0">
                  <a:moveTo>
                    <a:pt x="0" y="1"/>
                  </a:moveTo>
                  <a:lnTo>
                    <a:pt x="122" y="183"/>
                  </a:lnTo>
                  <a:lnTo>
                    <a:pt x="152" y="183"/>
                  </a:lnTo>
                  <a:cubicBezTo>
                    <a:pt x="152" y="183"/>
                    <a:pt x="152" y="153"/>
                    <a:pt x="152"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559;p70">
              <a:extLst>
                <a:ext uri="{FF2B5EF4-FFF2-40B4-BE49-F238E27FC236}">
                  <a16:creationId xmlns:a16="http://schemas.microsoft.com/office/drawing/2014/main" id="{603CE871-7D26-7E48-93E4-F09D55CC2FDB}"/>
                </a:ext>
              </a:extLst>
            </p:cNvPr>
            <p:cNvSpPr/>
            <p:nvPr/>
          </p:nvSpPr>
          <p:spPr>
            <a:xfrm>
              <a:off x="7687783" y="2852841"/>
              <a:ext cx="9726" cy="9673"/>
            </a:xfrm>
            <a:custGeom>
              <a:avLst/>
              <a:gdLst/>
              <a:ahLst/>
              <a:cxnLst/>
              <a:rect l="l" t="t" r="r" b="b"/>
              <a:pathLst>
                <a:path w="184" h="183" extrusionOk="0">
                  <a:moveTo>
                    <a:pt x="1" y="0"/>
                  </a:moveTo>
                  <a:lnTo>
                    <a:pt x="123" y="183"/>
                  </a:lnTo>
                  <a:lnTo>
                    <a:pt x="153" y="183"/>
                  </a:lnTo>
                  <a:cubicBezTo>
                    <a:pt x="183" y="183"/>
                    <a:pt x="183" y="152"/>
                    <a:pt x="153" y="15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560;p70">
              <a:extLst>
                <a:ext uri="{FF2B5EF4-FFF2-40B4-BE49-F238E27FC236}">
                  <a16:creationId xmlns:a16="http://schemas.microsoft.com/office/drawing/2014/main" id="{F83B1FA1-D869-B84B-8E11-E59D7B986E32}"/>
                </a:ext>
              </a:extLst>
            </p:cNvPr>
            <p:cNvSpPr/>
            <p:nvPr/>
          </p:nvSpPr>
          <p:spPr>
            <a:xfrm>
              <a:off x="7589782" y="2907444"/>
              <a:ext cx="8088" cy="9726"/>
            </a:xfrm>
            <a:custGeom>
              <a:avLst/>
              <a:gdLst/>
              <a:ahLst/>
              <a:cxnLst/>
              <a:rect l="l" t="t" r="r" b="b"/>
              <a:pathLst>
                <a:path w="153" h="184" extrusionOk="0">
                  <a:moveTo>
                    <a:pt x="31" y="1"/>
                  </a:moveTo>
                  <a:lnTo>
                    <a:pt x="1" y="31"/>
                  </a:lnTo>
                  <a:lnTo>
                    <a:pt x="122" y="183"/>
                  </a:lnTo>
                  <a:lnTo>
                    <a:pt x="153" y="183"/>
                  </a:lnTo>
                  <a:cubicBezTo>
                    <a:pt x="153" y="183"/>
                    <a:pt x="153" y="183"/>
                    <a:pt x="153"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561;p70">
              <a:extLst>
                <a:ext uri="{FF2B5EF4-FFF2-40B4-BE49-F238E27FC236}">
                  <a16:creationId xmlns:a16="http://schemas.microsoft.com/office/drawing/2014/main" id="{30BED215-E5CB-E84D-AD1B-524366E2A777}"/>
                </a:ext>
              </a:extLst>
            </p:cNvPr>
            <p:cNvSpPr/>
            <p:nvPr/>
          </p:nvSpPr>
          <p:spPr>
            <a:xfrm>
              <a:off x="7829181" y="2774133"/>
              <a:ext cx="8088" cy="10361"/>
            </a:xfrm>
            <a:custGeom>
              <a:avLst/>
              <a:gdLst/>
              <a:ahLst/>
              <a:cxnLst/>
              <a:rect l="l" t="t" r="r" b="b"/>
              <a:pathLst>
                <a:path w="153" h="196" extrusionOk="0">
                  <a:moveTo>
                    <a:pt x="31" y="0"/>
                  </a:moveTo>
                  <a:lnTo>
                    <a:pt x="1" y="30"/>
                  </a:lnTo>
                  <a:lnTo>
                    <a:pt x="122" y="182"/>
                  </a:lnTo>
                  <a:cubicBezTo>
                    <a:pt x="143" y="182"/>
                    <a:pt x="149" y="196"/>
                    <a:pt x="152" y="196"/>
                  </a:cubicBezTo>
                  <a:cubicBezTo>
                    <a:pt x="153" y="196"/>
                    <a:pt x="153" y="193"/>
                    <a:pt x="153" y="18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562;p70">
              <a:extLst>
                <a:ext uri="{FF2B5EF4-FFF2-40B4-BE49-F238E27FC236}">
                  <a16:creationId xmlns:a16="http://schemas.microsoft.com/office/drawing/2014/main" id="{B779744C-7D53-0E41-B18F-33A274972CF2}"/>
                </a:ext>
              </a:extLst>
            </p:cNvPr>
            <p:cNvSpPr/>
            <p:nvPr/>
          </p:nvSpPr>
          <p:spPr>
            <a:xfrm>
              <a:off x="7891872" y="2740356"/>
              <a:ext cx="9673" cy="9726"/>
            </a:xfrm>
            <a:custGeom>
              <a:avLst/>
              <a:gdLst/>
              <a:ahLst/>
              <a:cxnLst/>
              <a:rect l="l" t="t" r="r" b="b"/>
              <a:pathLst>
                <a:path w="183" h="184" extrusionOk="0">
                  <a:moveTo>
                    <a:pt x="0" y="1"/>
                  </a:moveTo>
                  <a:lnTo>
                    <a:pt x="122" y="183"/>
                  </a:lnTo>
                  <a:lnTo>
                    <a:pt x="152" y="183"/>
                  </a:lnTo>
                  <a:cubicBezTo>
                    <a:pt x="183" y="183"/>
                    <a:pt x="183" y="153"/>
                    <a:pt x="152"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563;p70">
              <a:extLst>
                <a:ext uri="{FF2B5EF4-FFF2-40B4-BE49-F238E27FC236}">
                  <a16:creationId xmlns:a16="http://schemas.microsoft.com/office/drawing/2014/main" id="{6B80DE27-01AA-A14B-869D-2B36E6471BA0}"/>
                </a:ext>
              </a:extLst>
            </p:cNvPr>
            <p:cNvSpPr/>
            <p:nvPr/>
          </p:nvSpPr>
          <p:spPr>
            <a:xfrm>
              <a:off x="7883837" y="2743581"/>
              <a:ext cx="9673" cy="10889"/>
            </a:xfrm>
            <a:custGeom>
              <a:avLst/>
              <a:gdLst/>
              <a:ahLst/>
              <a:cxnLst/>
              <a:rect l="l" t="t" r="r" b="b"/>
              <a:pathLst>
                <a:path w="183" h="206" extrusionOk="0">
                  <a:moveTo>
                    <a:pt x="61" y="1"/>
                  </a:moveTo>
                  <a:lnTo>
                    <a:pt x="0" y="31"/>
                  </a:lnTo>
                  <a:lnTo>
                    <a:pt x="152" y="183"/>
                  </a:lnTo>
                  <a:cubicBezTo>
                    <a:pt x="152" y="198"/>
                    <a:pt x="152" y="206"/>
                    <a:pt x="156" y="206"/>
                  </a:cubicBezTo>
                  <a:cubicBezTo>
                    <a:pt x="160" y="206"/>
                    <a:pt x="167" y="198"/>
                    <a:pt x="183" y="183"/>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564;p70">
              <a:extLst>
                <a:ext uri="{FF2B5EF4-FFF2-40B4-BE49-F238E27FC236}">
                  <a16:creationId xmlns:a16="http://schemas.microsoft.com/office/drawing/2014/main" id="{FC314276-86D2-EE4E-8DEA-7A6CD0F58E0C}"/>
                </a:ext>
              </a:extLst>
            </p:cNvPr>
            <p:cNvSpPr/>
            <p:nvPr/>
          </p:nvSpPr>
          <p:spPr>
            <a:xfrm>
              <a:off x="7877388" y="2748391"/>
              <a:ext cx="8088" cy="9726"/>
            </a:xfrm>
            <a:custGeom>
              <a:avLst/>
              <a:gdLst/>
              <a:ahLst/>
              <a:cxnLst/>
              <a:rect l="l" t="t" r="r" b="b"/>
              <a:pathLst>
                <a:path w="153" h="184" extrusionOk="0">
                  <a:moveTo>
                    <a:pt x="1" y="1"/>
                  </a:moveTo>
                  <a:lnTo>
                    <a:pt x="122" y="183"/>
                  </a:lnTo>
                  <a:lnTo>
                    <a:pt x="153" y="183"/>
                  </a:lnTo>
                  <a:cubicBezTo>
                    <a:pt x="153" y="183"/>
                    <a:pt x="153" y="153"/>
                    <a:pt x="153"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565;p70">
              <a:extLst>
                <a:ext uri="{FF2B5EF4-FFF2-40B4-BE49-F238E27FC236}">
                  <a16:creationId xmlns:a16="http://schemas.microsoft.com/office/drawing/2014/main" id="{0F061BE7-A13B-3F4C-ACC2-E380D3FE86A0}"/>
                </a:ext>
              </a:extLst>
            </p:cNvPr>
            <p:cNvSpPr/>
            <p:nvPr/>
          </p:nvSpPr>
          <p:spPr>
            <a:xfrm>
              <a:off x="7779388" y="2801409"/>
              <a:ext cx="9673" cy="10889"/>
            </a:xfrm>
            <a:custGeom>
              <a:avLst/>
              <a:gdLst/>
              <a:ahLst/>
              <a:cxnLst/>
              <a:rect l="l" t="t" r="r" b="b"/>
              <a:pathLst>
                <a:path w="183" h="206" extrusionOk="0">
                  <a:moveTo>
                    <a:pt x="31" y="1"/>
                  </a:moveTo>
                  <a:lnTo>
                    <a:pt x="1" y="31"/>
                  </a:lnTo>
                  <a:lnTo>
                    <a:pt x="122" y="183"/>
                  </a:lnTo>
                  <a:cubicBezTo>
                    <a:pt x="137" y="198"/>
                    <a:pt x="145" y="206"/>
                    <a:pt x="153" y="206"/>
                  </a:cubicBezTo>
                  <a:cubicBezTo>
                    <a:pt x="160" y="206"/>
                    <a:pt x="168" y="198"/>
                    <a:pt x="18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566;p70">
              <a:extLst>
                <a:ext uri="{FF2B5EF4-FFF2-40B4-BE49-F238E27FC236}">
                  <a16:creationId xmlns:a16="http://schemas.microsoft.com/office/drawing/2014/main" id="{C90AF682-2396-F148-9A5F-28CD7FB43C5B}"/>
                </a:ext>
              </a:extLst>
            </p:cNvPr>
            <p:cNvSpPr/>
            <p:nvPr/>
          </p:nvSpPr>
          <p:spPr>
            <a:xfrm>
              <a:off x="7729594" y="2828737"/>
              <a:ext cx="9673" cy="10889"/>
            </a:xfrm>
            <a:custGeom>
              <a:avLst/>
              <a:gdLst/>
              <a:ahLst/>
              <a:cxnLst/>
              <a:rect l="l" t="t" r="r" b="b"/>
              <a:pathLst>
                <a:path w="183" h="206" extrusionOk="0">
                  <a:moveTo>
                    <a:pt x="61" y="0"/>
                  </a:moveTo>
                  <a:lnTo>
                    <a:pt x="0" y="31"/>
                  </a:lnTo>
                  <a:lnTo>
                    <a:pt x="152" y="183"/>
                  </a:lnTo>
                  <a:cubicBezTo>
                    <a:pt x="152" y="198"/>
                    <a:pt x="152" y="206"/>
                    <a:pt x="156" y="206"/>
                  </a:cubicBezTo>
                  <a:cubicBezTo>
                    <a:pt x="160" y="206"/>
                    <a:pt x="167" y="198"/>
                    <a:pt x="183" y="183"/>
                  </a:cubicBezTo>
                  <a:lnTo>
                    <a:pt x="6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567;p70">
              <a:extLst>
                <a:ext uri="{FF2B5EF4-FFF2-40B4-BE49-F238E27FC236}">
                  <a16:creationId xmlns:a16="http://schemas.microsoft.com/office/drawing/2014/main" id="{0E4619C9-7636-2D4B-A2A8-C32C241B49A7}"/>
                </a:ext>
              </a:extLst>
            </p:cNvPr>
            <p:cNvSpPr/>
            <p:nvPr/>
          </p:nvSpPr>
          <p:spPr>
            <a:xfrm>
              <a:off x="7681387" y="2856065"/>
              <a:ext cx="8088" cy="11259"/>
            </a:xfrm>
            <a:custGeom>
              <a:avLst/>
              <a:gdLst/>
              <a:ahLst/>
              <a:cxnLst/>
              <a:rect l="l" t="t" r="r" b="b"/>
              <a:pathLst>
                <a:path w="153" h="213" extrusionOk="0">
                  <a:moveTo>
                    <a:pt x="31" y="0"/>
                  </a:moveTo>
                  <a:lnTo>
                    <a:pt x="0" y="31"/>
                  </a:lnTo>
                  <a:lnTo>
                    <a:pt x="122" y="183"/>
                  </a:lnTo>
                  <a:cubicBezTo>
                    <a:pt x="122" y="213"/>
                    <a:pt x="122" y="213"/>
                    <a:pt x="152" y="213"/>
                  </a:cubicBezTo>
                  <a:cubicBezTo>
                    <a:pt x="152" y="183"/>
                    <a:pt x="152" y="183"/>
                    <a:pt x="152" y="183"/>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568;p70">
              <a:extLst>
                <a:ext uri="{FF2B5EF4-FFF2-40B4-BE49-F238E27FC236}">
                  <a16:creationId xmlns:a16="http://schemas.microsoft.com/office/drawing/2014/main" id="{E28B08A2-1156-7F4B-98E1-A2FF9A6D3328}"/>
                </a:ext>
              </a:extLst>
            </p:cNvPr>
            <p:cNvSpPr/>
            <p:nvPr/>
          </p:nvSpPr>
          <p:spPr>
            <a:xfrm>
              <a:off x="7631593" y="2883340"/>
              <a:ext cx="8088" cy="11312"/>
            </a:xfrm>
            <a:custGeom>
              <a:avLst/>
              <a:gdLst/>
              <a:ahLst/>
              <a:cxnLst/>
              <a:rect l="l" t="t" r="r" b="b"/>
              <a:pathLst>
                <a:path w="153" h="214" extrusionOk="0">
                  <a:moveTo>
                    <a:pt x="31" y="1"/>
                  </a:moveTo>
                  <a:lnTo>
                    <a:pt x="0" y="31"/>
                  </a:lnTo>
                  <a:lnTo>
                    <a:pt x="122" y="183"/>
                  </a:lnTo>
                  <a:cubicBezTo>
                    <a:pt x="122" y="214"/>
                    <a:pt x="152" y="214"/>
                    <a:pt x="152" y="214"/>
                  </a:cubicBezTo>
                  <a:cubicBezTo>
                    <a:pt x="152" y="183"/>
                    <a:pt x="152" y="183"/>
                    <a:pt x="152"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569;p70">
              <a:extLst>
                <a:ext uri="{FF2B5EF4-FFF2-40B4-BE49-F238E27FC236}">
                  <a16:creationId xmlns:a16="http://schemas.microsoft.com/office/drawing/2014/main" id="{38522E84-1D60-9B4A-9500-1FF941BCB0A0}"/>
                </a:ext>
              </a:extLst>
            </p:cNvPr>
            <p:cNvSpPr/>
            <p:nvPr/>
          </p:nvSpPr>
          <p:spPr>
            <a:xfrm>
              <a:off x="7581747" y="2910668"/>
              <a:ext cx="9726" cy="11312"/>
            </a:xfrm>
            <a:custGeom>
              <a:avLst/>
              <a:gdLst/>
              <a:ahLst/>
              <a:cxnLst/>
              <a:rect l="l" t="t" r="r" b="b"/>
              <a:pathLst>
                <a:path w="184" h="214" extrusionOk="0">
                  <a:moveTo>
                    <a:pt x="31" y="1"/>
                  </a:moveTo>
                  <a:lnTo>
                    <a:pt x="1" y="31"/>
                  </a:lnTo>
                  <a:lnTo>
                    <a:pt x="122" y="183"/>
                  </a:lnTo>
                  <a:cubicBezTo>
                    <a:pt x="153" y="213"/>
                    <a:pt x="153" y="213"/>
                    <a:pt x="153" y="213"/>
                  </a:cubicBezTo>
                  <a:cubicBezTo>
                    <a:pt x="183" y="183"/>
                    <a:pt x="183" y="183"/>
                    <a:pt x="15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570;p70">
              <a:extLst>
                <a:ext uri="{FF2B5EF4-FFF2-40B4-BE49-F238E27FC236}">
                  <a16:creationId xmlns:a16="http://schemas.microsoft.com/office/drawing/2014/main" id="{5037BA44-C6E0-A34B-906A-B521C7C913A2}"/>
                </a:ext>
              </a:extLst>
            </p:cNvPr>
            <p:cNvSpPr/>
            <p:nvPr/>
          </p:nvSpPr>
          <p:spPr>
            <a:xfrm>
              <a:off x="7528729" y="2733960"/>
              <a:ext cx="17761" cy="22518"/>
            </a:xfrm>
            <a:custGeom>
              <a:avLst/>
              <a:gdLst/>
              <a:ahLst/>
              <a:cxnLst/>
              <a:rect l="l" t="t" r="r" b="b"/>
              <a:pathLst>
                <a:path w="336" h="426" extrusionOk="0">
                  <a:moveTo>
                    <a:pt x="335" y="0"/>
                  </a:moveTo>
                  <a:lnTo>
                    <a:pt x="335" y="0"/>
                  </a:lnTo>
                  <a:cubicBezTo>
                    <a:pt x="183" y="31"/>
                    <a:pt x="62" y="61"/>
                    <a:pt x="31" y="152"/>
                  </a:cubicBezTo>
                  <a:cubicBezTo>
                    <a:pt x="1" y="213"/>
                    <a:pt x="62" y="334"/>
                    <a:pt x="122" y="426"/>
                  </a:cubicBezTo>
                  <a:cubicBezTo>
                    <a:pt x="244" y="304"/>
                    <a:pt x="305" y="122"/>
                    <a:pt x="335"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571;p70">
              <a:extLst>
                <a:ext uri="{FF2B5EF4-FFF2-40B4-BE49-F238E27FC236}">
                  <a16:creationId xmlns:a16="http://schemas.microsoft.com/office/drawing/2014/main" id="{63D0EF08-98D2-3344-8005-97992EBD29C9}"/>
                </a:ext>
              </a:extLst>
            </p:cNvPr>
            <p:cNvSpPr/>
            <p:nvPr/>
          </p:nvSpPr>
          <p:spPr>
            <a:xfrm>
              <a:off x="7556057" y="2774133"/>
              <a:ext cx="199282" cy="73951"/>
            </a:xfrm>
            <a:custGeom>
              <a:avLst/>
              <a:gdLst/>
              <a:ahLst/>
              <a:cxnLst/>
              <a:rect l="l" t="t" r="r" b="b"/>
              <a:pathLst>
                <a:path w="3770" h="1399" extrusionOk="0">
                  <a:moveTo>
                    <a:pt x="31" y="0"/>
                  </a:moveTo>
                  <a:cubicBezTo>
                    <a:pt x="31" y="30"/>
                    <a:pt x="31" y="61"/>
                    <a:pt x="1" y="122"/>
                  </a:cubicBezTo>
                  <a:lnTo>
                    <a:pt x="31" y="122"/>
                  </a:lnTo>
                  <a:lnTo>
                    <a:pt x="3405" y="1398"/>
                  </a:lnTo>
                  <a:lnTo>
                    <a:pt x="3770" y="486"/>
                  </a:lnTo>
                  <a:lnTo>
                    <a:pt x="3587" y="426"/>
                  </a:lnTo>
                  <a:cubicBezTo>
                    <a:pt x="3466" y="669"/>
                    <a:pt x="3283" y="882"/>
                    <a:pt x="2979" y="882"/>
                  </a:cubicBezTo>
                  <a:cubicBezTo>
                    <a:pt x="2007" y="821"/>
                    <a:pt x="912" y="365"/>
                    <a:pt x="31"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572;p70">
              <a:extLst>
                <a:ext uri="{FF2B5EF4-FFF2-40B4-BE49-F238E27FC236}">
                  <a16:creationId xmlns:a16="http://schemas.microsoft.com/office/drawing/2014/main" id="{1447D7AB-0423-6E40-99FF-9D6CB8005606}"/>
                </a:ext>
              </a:extLst>
            </p:cNvPr>
            <p:cNvSpPr/>
            <p:nvPr/>
          </p:nvSpPr>
          <p:spPr>
            <a:xfrm>
              <a:off x="7557643" y="2730736"/>
              <a:ext cx="188076" cy="90021"/>
            </a:xfrm>
            <a:custGeom>
              <a:avLst/>
              <a:gdLst/>
              <a:ahLst/>
              <a:cxnLst/>
              <a:rect l="l" t="t" r="r" b="b"/>
              <a:pathLst>
                <a:path w="3558" h="1703" extrusionOk="0">
                  <a:moveTo>
                    <a:pt x="335" y="0"/>
                  </a:moveTo>
                  <a:cubicBezTo>
                    <a:pt x="366" y="122"/>
                    <a:pt x="335" y="213"/>
                    <a:pt x="183" y="244"/>
                  </a:cubicBezTo>
                  <a:cubicBezTo>
                    <a:pt x="183" y="244"/>
                    <a:pt x="366" y="578"/>
                    <a:pt x="31" y="639"/>
                  </a:cubicBezTo>
                  <a:cubicBezTo>
                    <a:pt x="31" y="639"/>
                    <a:pt x="31" y="730"/>
                    <a:pt x="1" y="791"/>
                  </a:cubicBezTo>
                  <a:cubicBezTo>
                    <a:pt x="882" y="1186"/>
                    <a:pt x="1977" y="1642"/>
                    <a:pt x="2949" y="1703"/>
                  </a:cubicBezTo>
                  <a:cubicBezTo>
                    <a:pt x="3253" y="1703"/>
                    <a:pt x="3436" y="1490"/>
                    <a:pt x="3557" y="1247"/>
                  </a:cubicBezTo>
                  <a:lnTo>
                    <a:pt x="366" y="31"/>
                  </a:lnTo>
                  <a:lnTo>
                    <a:pt x="366" y="0"/>
                  </a:ln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573;p70">
              <a:extLst>
                <a:ext uri="{FF2B5EF4-FFF2-40B4-BE49-F238E27FC236}">
                  <a16:creationId xmlns:a16="http://schemas.microsoft.com/office/drawing/2014/main" id="{0038B196-1730-3140-97CB-F40CD1133B2C}"/>
                </a:ext>
              </a:extLst>
            </p:cNvPr>
            <p:cNvSpPr/>
            <p:nvPr/>
          </p:nvSpPr>
          <p:spPr>
            <a:xfrm>
              <a:off x="7544798" y="2767684"/>
              <a:ext cx="14537" cy="12898"/>
            </a:xfrm>
            <a:custGeom>
              <a:avLst/>
              <a:gdLst/>
              <a:ahLst/>
              <a:cxnLst/>
              <a:rect l="l" t="t" r="r" b="b"/>
              <a:pathLst>
                <a:path w="275" h="244" extrusionOk="0">
                  <a:moveTo>
                    <a:pt x="1" y="0"/>
                  </a:moveTo>
                  <a:lnTo>
                    <a:pt x="1" y="0"/>
                  </a:lnTo>
                  <a:cubicBezTo>
                    <a:pt x="92" y="92"/>
                    <a:pt x="183" y="183"/>
                    <a:pt x="214" y="244"/>
                  </a:cubicBezTo>
                  <a:cubicBezTo>
                    <a:pt x="244" y="183"/>
                    <a:pt x="244" y="152"/>
                    <a:pt x="274" y="92"/>
                  </a:cubicBezTo>
                  <a:lnTo>
                    <a:pt x="1" y="0"/>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574;p70">
              <a:extLst>
                <a:ext uri="{FF2B5EF4-FFF2-40B4-BE49-F238E27FC236}">
                  <a16:creationId xmlns:a16="http://schemas.microsoft.com/office/drawing/2014/main" id="{F0A8C180-7935-A04D-A305-07D2651BCEA4}"/>
                </a:ext>
              </a:extLst>
            </p:cNvPr>
            <p:cNvSpPr/>
            <p:nvPr/>
          </p:nvSpPr>
          <p:spPr>
            <a:xfrm>
              <a:off x="7535178" y="2730736"/>
              <a:ext cx="41812" cy="43451"/>
            </a:xfrm>
            <a:custGeom>
              <a:avLst/>
              <a:gdLst/>
              <a:ahLst/>
              <a:cxnLst/>
              <a:rect l="l" t="t" r="r" b="b"/>
              <a:pathLst>
                <a:path w="791" h="822" extrusionOk="0">
                  <a:moveTo>
                    <a:pt x="791" y="0"/>
                  </a:moveTo>
                  <a:cubicBezTo>
                    <a:pt x="699" y="0"/>
                    <a:pt x="335" y="31"/>
                    <a:pt x="213" y="61"/>
                  </a:cubicBezTo>
                  <a:cubicBezTo>
                    <a:pt x="183" y="183"/>
                    <a:pt x="122" y="365"/>
                    <a:pt x="0" y="487"/>
                  </a:cubicBezTo>
                  <a:cubicBezTo>
                    <a:pt x="61" y="547"/>
                    <a:pt x="122" y="608"/>
                    <a:pt x="183" y="699"/>
                  </a:cubicBezTo>
                  <a:lnTo>
                    <a:pt x="456" y="821"/>
                  </a:lnTo>
                  <a:cubicBezTo>
                    <a:pt x="456" y="730"/>
                    <a:pt x="456" y="639"/>
                    <a:pt x="456" y="639"/>
                  </a:cubicBezTo>
                  <a:cubicBezTo>
                    <a:pt x="791" y="578"/>
                    <a:pt x="608" y="244"/>
                    <a:pt x="608" y="244"/>
                  </a:cubicBezTo>
                  <a:cubicBezTo>
                    <a:pt x="760" y="213"/>
                    <a:pt x="791" y="122"/>
                    <a:pt x="791"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575;p70">
              <a:extLst>
                <a:ext uri="{FF2B5EF4-FFF2-40B4-BE49-F238E27FC236}">
                  <a16:creationId xmlns:a16="http://schemas.microsoft.com/office/drawing/2014/main" id="{E490EA33-728D-B943-A766-0FD65CABB78A}"/>
                </a:ext>
              </a:extLst>
            </p:cNvPr>
            <p:cNvSpPr/>
            <p:nvPr/>
          </p:nvSpPr>
          <p:spPr>
            <a:xfrm>
              <a:off x="7740853" y="2836771"/>
              <a:ext cx="32139" cy="19558"/>
            </a:xfrm>
            <a:custGeom>
              <a:avLst/>
              <a:gdLst/>
              <a:ahLst/>
              <a:cxnLst/>
              <a:rect l="l" t="t" r="r" b="b"/>
              <a:pathLst>
                <a:path w="608" h="370" extrusionOk="0">
                  <a:moveTo>
                    <a:pt x="608" y="0"/>
                  </a:moveTo>
                  <a:lnTo>
                    <a:pt x="608" y="0"/>
                  </a:lnTo>
                  <a:cubicBezTo>
                    <a:pt x="508" y="51"/>
                    <a:pt x="407" y="73"/>
                    <a:pt x="307" y="73"/>
                  </a:cubicBezTo>
                  <a:cubicBezTo>
                    <a:pt x="225" y="73"/>
                    <a:pt x="143" y="58"/>
                    <a:pt x="61" y="31"/>
                  </a:cubicBezTo>
                  <a:lnTo>
                    <a:pt x="0" y="183"/>
                  </a:lnTo>
                  <a:cubicBezTo>
                    <a:pt x="0" y="213"/>
                    <a:pt x="0" y="274"/>
                    <a:pt x="30" y="274"/>
                  </a:cubicBezTo>
                  <a:lnTo>
                    <a:pt x="304" y="365"/>
                  </a:lnTo>
                  <a:cubicBezTo>
                    <a:pt x="312" y="368"/>
                    <a:pt x="321" y="369"/>
                    <a:pt x="329" y="369"/>
                  </a:cubicBezTo>
                  <a:cubicBezTo>
                    <a:pt x="416" y="369"/>
                    <a:pt x="517" y="241"/>
                    <a:pt x="517" y="213"/>
                  </a:cubicBezTo>
                  <a:lnTo>
                    <a:pt x="608" y="0"/>
                  </a:ln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576;p70">
              <a:extLst>
                <a:ext uri="{FF2B5EF4-FFF2-40B4-BE49-F238E27FC236}">
                  <a16:creationId xmlns:a16="http://schemas.microsoft.com/office/drawing/2014/main" id="{F3F352BE-122F-B642-8E32-A966CE704B11}"/>
                </a:ext>
              </a:extLst>
            </p:cNvPr>
            <p:cNvSpPr/>
            <p:nvPr/>
          </p:nvSpPr>
          <p:spPr>
            <a:xfrm>
              <a:off x="7744025" y="2802413"/>
              <a:ext cx="37002" cy="38905"/>
            </a:xfrm>
            <a:custGeom>
              <a:avLst/>
              <a:gdLst/>
              <a:ahLst/>
              <a:cxnLst/>
              <a:rect l="l" t="t" r="r" b="b"/>
              <a:pathLst>
                <a:path w="700" h="736" extrusionOk="0">
                  <a:moveTo>
                    <a:pt x="311" y="0"/>
                  </a:moveTo>
                  <a:cubicBezTo>
                    <a:pt x="288" y="0"/>
                    <a:pt x="266" y="28"/>
                    <a:pt x="244" y="73"/>
                  </a:cubicBezTo>
                  <a:lnTo>
                    <a:pt x="122" y="407"/>
                  </a:lnTo>
                  <a:lnTo>
                    <a:pt x="92" y="468"/>
                  </a:lnTo>
                  <a:lnTo>
                    <a:pt x="1" y="681"/>
                  </a:lnTo>
                  <a:cubicBezTo>
                    <a:pt x="77" y="719"/>
                    <a:pt x="154" y="736"/>
                    <a:pt x="230" y="736"/>
                  </a:cubicBezTo>
                  <a:cubicBezTo>
                    <a:pt x="336" y="736"/>
                    <a:pt x="442" y="703"/>
                    <a:pt x="548" y="650"/>
                  </a:cubicBezTo>
                  <a:lnTo>
                    <a:pt x="548" y="620"/>
                  </a:lnTo>
                  <a:lnTo>
                    <a:pt x="639" y="377"/>
                  </a:lnTo>
                  <a:cubicBezTo>
                    <a:pt x="670" y="347"/>
                    <a:pt x="700" y="164"/>
                    <a:pt x="578" y="103"/>
                  </a:cubicBezTo>
                  <a:lnTo>
                    <a:pt x="335" y="12"/>
                  </a:lnTo>
                  <a:cubicBezTo>
                    <a:pt x="327" y="4"/>
                    <a:pt x="319" y="0"/>
                    <a:pt x="311"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577;p70">
              <a:extLst>
                <a:ext uri="{FF2B5EF4-FFF2-40B4-BE49-F238E27FC236}">
                  <a16:creationId xmlns:a16="http://schemas.microsoft.com/office/drawing/2014/main" id="{B9AF49E2-4804-1247-B3EF-922AD7588653}"/>
                </a:ext>
              </a:extLst>
            </p:cNvPr>
            <p:cNvSpPr/>
            <p:nvPr/>
          </p:nvSpPr>
          <p:spPr>
            <a:xfrm>
              <a:off x="7735990" y="2836771"/>
              <a:ext cx="12898" cy="14484"/>
            </a:xfrm>
            <a:custGeom>
              <a:avLst/>
              <a:gdLst/>
              <a:ahLst/>
              <a:cxnLst/>
              <a:rect l="l" t="t" r="r" b="b"/>
              <a:pathLst>
                <a:path w="244" h="274" extrusionOk="0">
                  <a:moveTo>
                    <a:pt x="92" y="0"/>
                  </a:moveTo>
                  <a:lnTo>
                    <a:pt x="1" y="213"/>
                  </a:lnTo>
                  <a:lnTo>
                    <a:pt x="153" y="274"/>
                  </a:lnTo>
                  <a:lnTo>
                    <a:pt x="244" y="61"/>
                  </a:lnTo>
                  <a:cubicBezTo>
                    <a:pt x="183" y="31"/>
                    <a:pt x="153" y="31"/>
                    <a:pt x="92" y="0"/>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78;p70">
              <a:extLst>
                <a:ext uri="{FF2B5EF4-FFF2-40B4-BE49-F238E27FC236}">
                  <a16:creationId xmlns:a16="http://schemas.microsoft.com/office/drawing/2014/main" id="{D03C2900-78FC-E84C-88F8-544485A09DED}"/>
                </a:ext>
              </a:extLst>
            </p:cNvPr>
            <p:cNvSpPr/>
            <p:nvPr/>
          </p:nvSpPr>
          <p:spPr>
            <a:xfrm>
              <a:off x="7740853" y="2799823"/>
              <a:ext cx="22518" cy="40226"/>
            </a:xfrm>
            <a:custGeom>
              <a:avLst/>
              <a:gdLst/>
              <a:ahLst/>
              <a:cxnLst/>
              <a:rect l="l" t="t" r="r" b="b"/>
              <a:pathLst>
                <a:path w="426" h="761" extrusionOk="0">
                  <a:moveTo>
                    <a:pt x="274" y="0"/>
                  </a:moveTo>
                  <a:lnTo>
                    <a:pt x="0" y="699"/>
                  </a:lnTo>
                  <a:cubicBezTo>
                    <a:pt x="61" y="730"/>
                    <a:pt x="91" y="730"/>
                    <a:pt x="152" y="760"/>
                  </a:cubicBezTo>
                  <a:lnTo>
                    <a:pt x="426" y="61"/>
                  </a:lnTo>
                  <a:lnTo>
                    <a:pt x="274"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79;p70">
              <a:extLst>
                <a:ext uri="{FF2B5EF4-FFF2-40B4-BE49-F238E27FC236}">
                  <a16:creationId xmlns:a16="http://schemas.microsoft.com/office/drawing/2014/main" id="{C4EB5672-7E08-B746-AC85-DC3F6B76C26C}"/>
                </a:ext>
              </a:extLst>
            </p:cNvPr>
            <p:cNvSpPr/>
            <p:nvPr/>
          </p:nvSpPr>
          <p:spPr>
            <a:xfrm>
              <a:off x="6624203" y="2536320"/>
              <a:ext cx="802732" cy="278202"/>
            </a:xfrm>
            <a:custGeom>
              <a:avLst/>
              <a:gdLst/>
              <a:ahLst/>
              <a:cxnLst/>
              <a:rect l="l" t="t" r="r" b="b"/>
              <a:pathLst>
                <a:path w="15186" h="5263" extrusionOk="0">
                  <a:moveTo>
                    <a:pt x="730" y="0"/>
                  </a:moveTo>
                  <a:cubicBezTo>
                    <a:pt x="365" y="973"/>
                    <a:pt x="30" y="2098"/>
                    <a:pt x="0" y="3010"/>
                  </a:cubicBezTo>
                  <a:cubicBezTo>
                    <a:pt x="3320" y="4429"/>
                    <a:pt x="6985" y="5262"/>
                    <a:pt x="10604" y="5262"/>
                  </a:cubicBezTo>
                  <a:cubicBezTo>
                    <a:pt x="11790" y="5262"/>
                    <a:pt x="12971" y="5173"/>
                    <a:pt x="14134" y="4985"/>
                  </a:cubicBezTo>
                  <a:cubicBezTo>
                    <a:pt x="13891" y="4864"/>
                    <a:pt x="13557" y="4773"/>
                    <a:pt x="13557" y="4773"/>
                  </a:cubicBezTo>
                  <a:cubicBezTo>
                    <a:pt x="13557" y="4773"/>
                    <a:pt x="14347" y="4560"/>
                    <a:pt x="14712" y="4195"/>
                  </a:cubicBezTo>
                  <a:cubicBezTo>
                    <a:pt x="15076" y="3800"/>
                    <a:pt x="13496" y="3374"/>
                    <a:pt x="13496" y="3374"/>
                  </a:cubicBezTo>
                  <a:lnTo>
                    <a:pt x="13496" y="3374"/>
                  </a:lnTo>
                  <a:cubicBezTo>
                    <a:pt x="13496" y="3374"/>
                    <a:pt x="13502" y="3375"/>
                    <a:pt x="13515" y="3375"/>
                  </a:cubicBezTo>
                  <a:cubicBezTo>
                    <a:pt x="13646" y="3375"/>
                    <a:pt x="14414" y="3349"/>
                    <a:pt x="14803" y="2766"/>
                  </a:cubicBezTo>
                  <a:cubicBezTo>
                    <a:pt x="15186" y="2230"/>
                    <a:pt x="13574" y="2187"/>
                    <a:pt x="13049" y="2187"/>
                  </a:cubicBezTo>
                  <a:cubicBezTo>
                    <a:pt x="12948" y="2187"/>
                    <a:pt x="12888" y="2189"/>
                    <a:pt x="12888" y="2189"/>
                  </a:cubicBezTo>
                  <a:cubicBezTo>
                    <a:pt x="12888" y="2189"/>
                    <a:pt x="13472" y="948"/>
                    <a:pt x="12942" y="948"/>
                  </a:cubicBezTo>
                  <a:cubicBezTo>
                    <a:pt x="12879" y="948"/>
                    <a:pt x="12801" y="965"/>
                    <a:pt x="12705" y="1004"/>
                  </a:cubicBezTo>
                  <a:cubicBezTo>
                    <a:pt x="11824" y="1399"/>
                    <a:pt x="11459" y="2007"/>
                    <a:pt x="11459" y="2007"/>
                  </a:cubicBezTo>
                  <a:cubicBezTo>
                    <a:pt x="11459" y="2007"/>
                    <a:pt x="9568" y="2200"/>
                    <a:pt x="7923" y="2200"/>
                  </a:cubicBezTo>
                  <a:cubicBezTo>
                    <a:pt x="6647" y="2200"/>
                    <a:pt x="5519" y="2084"/>
                    <a:pt x="5532" y="1672"/>
                  </a:cubicBezTo>
                  <a:cubicBezTo>
                    <a:pt x="5532" y="1642"/>
                    <a:pt x="5532" y="1581"/>
                    <a:pt x="5532" y="1520"/>
                  </a:cubicBezTo>
                  <a:cubicBezTo>
                    <a:pt x="3921" y="1064"/>
                    <a:pt x="2371" y="274"/>
                    <a:pt x="7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80;p70">
              <a:extLst>
                <a:ext uri="{FF2B5EF4-FFF2-40B4-BE49-F238E27FC236}">
                  <a16:creationId xmlns:a16="http://schemas.microsoft.com/office/drawing/2014/main" id="{41BB3B93-8C51-244E-B0EB-6BCEFF10CF27}"/>
                </a:ext>
              </a:extLst>
            </p:cNvPr>
            <p:cNvSpPr/>
            <p:nvPr/>
          </p:nvSpPr>
          <p:spPr>
            <a:xfrm>
              <a:off x="7662093" y="2867271"/>
              <a:ext cx="9726" cy="9726"/>
            </a:xfrm>
            <a:custGeom>
              <a:avLst/>
              <a:gdLst/>
              <a:ahLst/>
              <a:cxnLst/>
              <a:rect l="l" t="t" r="r" b="b"/>
              <a:pathLst>
                <a:path w="184" h="184" extrusionOk="0">
                  <a:moveTo>
                    <a:pt x="1" y="1"/>
                  </a:moveTo>
                  <a:lnTo>
                    <a:pt x="122" y="153"/>
                  </a:lnTo>
                  <a:cubicBezTo>
                    <a:pt x="153" y="183"/>
                    <a:pt x="153" y="183"/>
                    <a:pt x="153" y="183"/>
                  </a:cubicBezTo>
                  <a:cubicBezTo>
                    <a:pt x="183" y="183"/>
                    <a:pt x="183" y="153"/>
                    <a:pt x="153"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581;p70">
              <a:extLst>
                <a:ext uri="{FF2B5EF4-FFF2-40B4-BE49-F238E27FC236}">
                  <a16:creationId xmlns:a16="http://schemas.microsoft.com/office/drawing/2014/main" id="{4DB0BE3D-B26C-2145-A1D3-20D98150A0FD}"/>
                </a:ext>
              </a:extLst>
            </p:cNvPr>
            <p:cNvSpPr/>
            <p:nvPr/>
          </p:nvSpPr>
          <p:spPr>
            <a:xfrm>
              <a:off x="7584971" y="2778943"/>
              <a:ext cx="364787" cy="221748"/>
            </a:xfrm>
            <a:custGeom>
              <a:avLst/>
              <a:gdLst/>
              <a:ahLst/>
              <a:cxnLst/>
              <a:rect l="l" t="t" r="r" b="b"/>
              <a:pathLst>
                <a:path w="6901" h="4195" extrusionOk="0">
                  <a:moveTo>
                    <a:pt x="6505" y="0"/>
                  </a:moveTo>
                  <a:cubicBezTo>
                    <a:pt x="4682" y="1642"/>
                    <a:pt x="2341" y="2857"/>
                    <a:pt x="1" y="3891"/>
                  </a:cubicBezTo>
                  <a:lnTo>
                    <a:pt x="244" y="4195"/>
                  </a:lnTo>
                  <a:lnTo>
                    <a:pt x="6900" y="517"/>
                  </a:lnTo>
                  <a:lnTo>
                    <a:pt x="6505"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582;p70">
              <a:extLst>
                <a:ext uri="{FF2B5EF4-FFF2-40B4-BE49-F238E27FC236}">
                  <a16:creationId xmlns:a16="http://schemas.microsoft.com/office/drawing/2014/main" id="{3BE92364-771A-8F41-9D84-430DFBDDB14F}"/>
                </a:ext>
              </a:extLst>
            </p:cNvPr>
            <p:cNvSpPr/>
            <p:nvPr/>
          </p:nvSpPr>
          <p:spPr>
            <a:xfrm>
              <a:off x="7554472" y="2737132"/>
              <a:ext cx="404908" cy="265199"/>
            </a:xfrm>
            <a:custGeom>
              <a:avLst/>
              <a:gdLst/>
              <a:ahLst/>
              <a:cxnLst/>
              <a:rect l="l" t="t" r="r" b="b"/>
              <a:pathLst>
                <a:path w="7660" h="5017" extrusionOk="0">
                  <a:moveTo>
                    <a:pt x="6505" y="1"/>
                  </a:moveTo>
                  <a:lnTo>
                    <a:pt x="6657" y="244"/>
                  </a:lnTo>
                  <a:cubicBezTo>
                    <a:pt x="6657" y="244"/>
                    <a:pt x="6657" y="244"/>
                    <a:pt x="6657" y="274"/>
                  </a:cubicBezTo>
                  <a:cubicBezTo>
                    <a:pt x="6626" y="274"/>
                    <a:pt x="6626" y="274"/>
                    <a:pt x="6626" y="244"/>
                  </a:cubicBezTo>
                  <a:lnTo>
                    <a:pt x="6505" y="92"/>
                  </a:lnTo>
                  <a:lnTo>
                    <a:pt x="6383" y="153"/>
                  </a:lnTo>
                  <a:lnTo>
                    <a:pt x="6505" y="305"/>
                  </a:lnTo>
                  <a:cubicBezTo>
                    <a:pt x="6535" y="335"/>
                    <a:pt x="6505" y="335"/>
                    <a:pt x="6505" y="335"/>
                  </a:cubicBezTo>
                  <a:lnTo>
                    <a:pt x="6474" y="335"/>
                  </a:lnTo>
                  <a:lnTo>
                    <a:pt x="6353" y="183"/>
                  </a:lnTo>
                  <a:lnTo>
                    <a:pt x="6262" y="214"/>
                  </a:lnTo>
                  <a:lnTo>
                    <a:pt x="6383" y="396"/>
                  </a:lnTo>
                  <a:cubicBezTo>
                    <a:pt x="6383" y="396"/>
                    <a:pt x="6383" y="396"/>
                    <a:pt x="6383" y="426"/>
                  </a:cubicBezTo>
                  <a:cubicBezTo>
                    <a:pt x="6353" y="426"/>
                    <a:pt x="6353" y="426"/>
                    <a:pt x="6353" y="396"/>
                  </a:cubicBezTo>
                  <a:lnTo>
                    <a:pt x="6231" y="244"/>
                  </a:lnTo>
                  <a:lnTo>
                    <a:pt x="6140" y="305"/>
                  </a:lnTo>
                  <a:lnTo>
                    <a:pt x="6322" y="548"/>
                  </a:lnTo>
                  <a:cubicBezTo>
                    <a:pt x="6322" y="548"/>
                    <a:pt x="6322" y="578"/>
                    <a:pt x="6322" y="609"/>
                  </a:cubicBezTo>
                  <a:cubicBezTo>
                    <a:pt x="6292" y="609"/>
                    <a:pt x="6262" y="609"/>
                    <a:pt x="6231" y="578"/>
                  </a:cubicBezTo>
                  <a:lnTo>
                    <a:pt x="6049" y="335"/>
                  </a:lnTo>
                  <a:lnTo>
                    <a:pt x="5927" y="396"/>
                  </a:lnTo>
                  <a:lnTo>
                    <a:pt x="6079" y="548"/>
                  </a:lnTo>
                  <a:cubicBezTo>
                    <a:pt x="6079" y="578"/>
                    <a:pt x="6079" y="578"/>
                    <a:pt x="6049" y="578"/>
                  </a:cubicBezTo>
                  <a:lnTo>
                    <a:pt x="6018" y="578"/>
                  </a:lnTo>
                  <a:lnTo>
                    <a:pt x="5897" y="426"/>
                  </a:lnTo>
                  <a:lnTo>
                    <a:pt x="5775" y="487"/>
                  </a:lnTo>
                  <a:lnTo>
                    <a:pt x="5897" y="639"/>
                  </a:lnTo>
                  <a:cubicBezTo>
                    <a:pt x="5927" y="670"/>
                    <a:pt x="5927" y="670"/>
                    <a:pt x="5897" y="670"/>
                  </a:cubicBezTo>
                  <a:lnTo>
                    <a:pt x="5867" y="670"/>
                  </a:lnTo>
                  <a:lnTo>
                    <a:pt x="5745" y="518"/>
                  </a:lnTo>
                  <a:lnTo>
                    <a:pt x="5623" y="578"/>
                  </a:lnTo>
                  <a:lnTo>
                    <a:pt x="5745" y="730"/>
                  </a:lnTo>
                  <a:cubicBezTo>
                    <a:pt x="5775" y="730"/>
                    <a:pt x="5775" y="761"/>
                    <a:pt x="5745" y="761"/>
                  </a:cubicBezTo>
                  <a:lnTo>
                    <a:pt x="5715" y="761"/>
                  </a:lnTo>
                  <a:lnTo>
                    <a:pt x="5593" y="578"/>
                  </a:lnTo>
                  <a:lnTo>
                    <a:pt x="5502" y="639"/>
                  </a:lnTo>
                  <a:lnTo>
                    <a:pt x="5623" y="822"/>
                  </a:lnTo>
                  <a:cubicBezTo>
                    <a:pt x="5623" y="822"/>
                    <a:pt x="5623" y="822"/>
                    <a:pt x="5623" y="852"/>
                  </a:cubicBezTo>
                  <a:cubicBezTo>
                    <a:pt x="5593" y="852"/>
                    <a:pt x="5593" y="852"/>
                    <a:pt x="5593" y="822"/>
                  </a:cubicBezTo>
                  <a:lnTo>
                    <a:pt x="5471" y="670"/>
                  </a:lnTo>
                  <a:lnTo>
                    <a:pt x="5350" y="730"/>
                  </a:lnTo>
                  <a:lnTo>
                    <a:pt x="5471" y="882"/>
                  </a:lnTo>
                  <a:cubicBezTo>
                    <a:pt x="5502" y="913"/>
                    <a:pt x="5502" y="913"/>
                    <a:pt x="5471" y="913"/>
                  </a:cubicBezTo>
                  <a:lnTo>
                    <a:pt x="5441" y="913"/>
                  </a:lnTo>
                  <a:lnTo>
                    <a:pt x="5319" y="730"/>
                  </a:lnTo>
                  <a:lnTo>
                    <a:pt x="5198" y="822"/>
                  </a:lnTo>
                  <a:lnTo>
                    <a:pt x="5380" y="1065"/>
                  </a:lnTo>
                  <a:cubicBezTo>
                    <a:pt x="5411" y="1065"/>
                    <a:pt x="5411" y="1095"/>
                    <a:pt x="5380" y="1126"/>
                  </a:cubicBezTo>
                  <a:cubicBezTo>
                    <a:pt x="5350" y="1126"/>
                    <a:pt x="5319" y="1126"/>
                    <a:pt x="5319" y="1095"/>
                  </a:cubicBezTo>
                  <a:lnTo>
                    <a:pt x="5137" y="852"/>
                  </a:lnTo>
                  <a:lnTo>
                    <a:pt x="5015" y="913"/>
                  </a:lnTo>
                  <a:lnTo>
                    <a:pt x="5137" y="1065"/>
                  </a:lnTo>
                  <a:cubicBezTo>
                    <a:pt x="5137" y="1095"/>
                    <a:pt x="5137" y="1095"/>
                    <a:pt x="5137" y="1095"/>
                  </a:cubicBezTo>
                  <a:lnTo>
                    <a:pt x="5107" y="1095"/>
                  </a:lnTo>
                  <a:lnTo>
                    <a:pt x="4985" y="943"/>
                  </a:lnTo>
                  <a:lnTo>
                    <a:pt x="4863" y="1004"/>
                  </a:lnTo>
                  <a:lnTo>
                    <a:pt x="4985" y="1156"/>
                  </a:lnTo>
                  <a:cubicBezTo>
                    <a:pt x="4985" y="1186"/>
                    <a:pt x="4985" y="1186"/>
                    <a:pt x="4985" y="1186"/>
                  </a:cubicBezTo>
                  <a:lnTo>
                    <a:pt x="4955" y="1186"/>
                  </a:lnTo>
                  <a:lnTo>
                    <a:pt x="4833" y="1034"/>
                  </a:lnTo>
                  <a:lnTo>
                    <a:pt x="4711" y="1095"/>
                  </a:lnTo>
                  <a:lnTo>
                    <a:pt x="4833" y="1247"/>
                  </a:lnTo>
                  <a:cubicBezTo>
                    <a:pt x="4833" y="1247"/>
                    <a:pt x="4833" y="1278"/>
                    <a:pt x="4833" y="1278"/>
                  </a:cubicBezTo>
                  <a:lnTo>
                    <a:pt x="4803" y="1278"/>
                  </a:lnTo>
                  <a:lnTo>
                    <a:pt x="4681" y="1095"/>
                  </a:lnTo>
                  <a:lnTo>
                    <a:pt x="4559" y="1156"/>
                  </a:lnTo>
                  <a:lnTo>
                    <a:pt x="4681" y="1338"/>
                  </a:lnTo>
                  <a:cubicBezTo>
                    <a:pt x="4711" y="1338"/>
                    <a:pt x="4711" y="1338"/>
                    <a:pt x="4681" y="1369"/>
                  </a:cubicBezTo>
                  <a:cubicBezTo>
                    <a:pt x="4681" y="1369"/>
                    <a:pt x="4651" y="1369"/>
                    <a:pt x="4651" y="1338"/>
                  </a:cubicBezTo>
                  <a:lnTo>
                    <a:pt x="4529" y="1186"/>
                  </a:lnTo>
                  <a:lnTo>
                    <a:pt x="4438" y="1247"/>
                  </a:lnTo>
                  <a:lnTo>
                    <a:pt x="4559" y="1399"/>
                  </a:lnTo>
                  <a:cubicBezTo>
                    <a:pt x="4559" y="1430"/>
                    <a:pt x="4559" y="1430"/>
                    <a:pt x="4559" y="1430"/>
                  </a:cubicBezTo>
                  <a:lnTo>
                    <a:pt x="4529" y="1430"/>
                  </a:lnTo>
                  <a:lnTo>
                    <a:pt x="4408" y="1247"/>
                  </a:lnTo>
                  <a:lnTo>
                    <a:pt x="4286" y="1338"/>
                  </a:lnTo>
                  <a:lnTo>
                    <a:pt x="4468" y="1582"/>
                  </a:lnTo>
                  <a:cubicBezTo>
                    <a:pt x="4499" y="1582"/>
                    <a:pt x="4468" y="1612"/>
                    <a:pt x="4468" y="1642"/>
                  </a:cubicBezTo>
                  <a:cubicBezTo>
                    <a:pt x="4438" y="1642"/>
                    <a:pt x="4408" y="1642"/>
                    <a:pt x="4377" y="1612"/>
                  </a:cubicBezTo>
                  <a:lnTo>
                    <a:pt x="4195" y="1369"/>
                  </a:lnTo>
                  <a:lnTo>
                    <a:pt x="4073" y="1430"/>
                  </a:lnTo>
                  <a:lnTo>
                    <a:pt x="4225" y="1582"/>
                  </a:lnTo>
                  <a:cubicBezTo>
                    <a:pt x="4225" y="1612"/>
                    <a:pt x="4225" y="1612"/>
                    <a:pt x="4195" y="1612"/>
                  </a:cubicBezTo>
                  <a:lnTo>
                    <a:pt x="4164" y="1612"/>
                  </a:lnTo>
                  <a:lnTo>
                    <a:pt x="4043" y="1460"/>
                  </a:lnTo>
                  <a:lnTo>
                    <a:pt x="3921" y="1521"/>
                  </a:lnTo>
                  <a:lnTo>
                    <a:pt x="4043" y="1673"/>
                  </a:lnTo>
                  <a:cubicBezTo>
                    <a:pt x="4073" y="1703"/>
                    <a:pt x="4073" y="1703"/>
                    <a:pt x="4043" y="1703"/>
                  </a:cubicBezTo>
                  <a:lnTo>
                    <a:pt x="4012" y="1703"/>
                  </a:lnTo>
                  <a:lnTo>
                    <a:pt x="3891" y="1551"/>
                  </a:lnTo>
                  <a:lnTo>
                    <a:pt x="3769" y="1612"/>
                  </a:lnTo>
                  <a:lnTo>
                    <a:pt x="3891" y="1764"/>
                  </a:lnTo>
                  <a:cubicBezTo>
                    <a:pt x="3921" y="1764"/>
                    <a:pt x="3921" y="1794"/>
                    <a:pt x="3891" y="1794"/>
                  </a:cubicBezTo>
                  <a:lnTo>
                    <a:pt x="3860" y="1794"/>
                  </a:lnTo>
                  <a:lnTo>
                    <a:pt x="3739" y="1612"/>
                  </a:lnTo>
                  <a:lnTo>
                    <a:pt x="3648" y="1673"/>
                  </a:lnTo>
                  <a:lnTo>
                    <a:pt x="3769" y="1855"/>
                  </a:lnTo>
                  <a:cubicBezTo>
                    <a:pt x="3769" y="1855"/>
                    <a:pt x="3769" y="1855"/>
                    <a:pt x="3769" y="1885"/>
                  </a:cubicBezTo>
                  <a:cubicBezTo>
                    <a:pt x="3739" y="1885"/>
                    <a:pt x="3739" y="1885"/>
                    <a:pt x="3739" y="1855"/>
                  </a:cubicBezTo>
                  <a:lnTo>
                    <a:pt x="3617" y="1703"/>
                  </a:lnTo>
                  <a:lnTo>
                    <a:pt x="3496" y="1764"/>
                  </a:lnTo>
                  <a:lnTo>
                    <a:pt x="3617" y="1916"/>
                  </a:lnTo>
                  <a:cubicBezTo>
                    <a:pt x="3648" y="1946"/>
                    <a:pt x="3648" y="1946"/>
                    <a:pt x="3617" y="1946"/>
                  </a:cubicBezTo>
                  <a:lnTo>
                    <a:pt x="3587" y="1946"/>
                  </a:lnTo>
                  <a:lnTo>
                    <a:pt x="3465" y="1764"/>
                  </a:lnTo>
                  <a:lnTo>
                    <a:pt x="3344" y="1855"/>
                  </a:lnTo>
                  <a:lnTo>
                    <a:pt x="3526" y="2098"/>
                  </a:lnTo>
                  <a:cubicBezTo>
                    <a:pt x="3556" y="2098"/>
                    <a:pt x="3556" y="2129"/>
                    <a:pt x="3526" y="2159"/>
                  </a:cubicBezTo>
                  <a:cubicBezTo>
                    <a:pt x="3496" y="2159"/>
                    <a:pt x="3465" y="2159"/>
                    <a:pt x="3465" y="2129"/>
                  </a:cubicBezTo>
                  <a:lnTo>
                    <a:pt x="3283" y="1885"/>
                  </a:lnTo>
                  <a:lnTo>
                    <a:pt x="3161" y="1946"/>
                  </a:lnTo>
                  <a:lnTo>
                    <a:pt x="3283" y="2098"/>
                  </a:lnTo>
                  <a:cubicBezTo>
                    <a:pt x="3283" y="2129"/>
                    <a:pt x="3283" y="2129"/>
                    <a:pt x="3283" y="2129"/>
                  </a:cubicBezTo>
                  <a:lnTo>
                    <a:pt x="3252" y="2129"/>
                  </a:lnTo>
                  <a:lnTo>
                    <a:pt x="3131" y="1977"/>
                  </a:lnTo>
                  <a:lnTo>
                    <a:pt x="3009" y="2037"/>
                  </a:lnTo>
                  <a:lnTo>
                    <a:pt x="3131" y="2189"/>
                  </a:lnTo>
                  <a:cubicBezTo>
                    <a:pt x="3131" y="2220"/>
                    <a:pt x="3131" y="2220"/>
                    <a:pt x="3131" y="2220"/>
                  </a:cubicBezTo>
                  <a:lnTo>
                    <a:pt x="3100" y="2220"/>
                  </a:lnTo>
                  <a:lnTo>
                    <a:pt x="2979" y="2068"/>
                  </a:lnTo>
                  <a:lnTo>
                    <a:pt x="2857" y="2129"/>
                  </a:lnTo>
                  <a:lnTo>
                    <a:pt x="2979" y="2281"/>
                  </a:lnTo>
                  <a:cubicBezTo>
                    <a:pt x="2979" y="2281"/>
                    <a:pt x="2979" y="2311"/>
                    <a:pt x="2979" y="2311"/>
                  </a:cubicBezTo>
                  <a:lnTo>
                    <a:pt x="2949" y="2311"/>
                  </a:lnTo>
                  <a:lnTo>
                    <a:pt x="2827" y="2129"/>
                  </a:lnTo>
                  <a:lnTo>
                    <a:pt x="2705" y="2189"/>
                  </a:lnTo>
                  <a:lnTo>
                    <a:pt x="2827" y="2372"/>
                  </a:lnTo>
                  <a:cubicBezTo>
                    <a:pt x="2857" y="2372"/>
                    <a:pt x="2827" y="2372"/>
                    <a:pt x="2827" y="2402"/>
                  </a:cubicBezTo>
                  <a:cubicBezTo>
                    <a:pt x="2827" y="2402"/>
                    <a:pt x="2797" y="2402"/>
                    <a:pt x="2797" y="2372"/>
                  </a:cubicBezTo>
                  <a:lnTo>
                    <a:pt x="2675" y="2220"/>
                  </a:lnTo>
                  <a:lnTo>
                    <a:pt x="2584" y="2281"/>
                  </a:lnTo>
                  <a:lnTo>
                    <a:pt x="2705" y="2433"/>
                  </a:lnTo>
                  <a:cubicBezTo>
                    <a:pt x="2705" y="2463"/>
                    <a:pt x="2705" y="2463"/>
                    <a:pt x="2705" y="2463"/>
                  </a:cubicBezTo>
                  <a:lnTo>
                    <a:pt x="2675" y="2463"/>
                  </a:lnTo>
                  <a:lnTo>
                    <a:pt x="2553" y="2281"/>
                  </a:lnTo>
                  <a:lnTo>
                    <a:pt x="2432" y="2372"/>
                  </a:lnTo>
                  <a:lnTo>
                    <a:pt x="2614" y="2615"/>
                  </a:lnTo>
                  <a:cubicBezTo>
                    <a:pt x="2614" y="2615"/>
                    <a:pt x="2614" y="2645"/>
                    <a:pt x="2614" y="2676"/>
                  </a:cubicBezTo>
                  <a:cubicBezTo>
                    <a:pt x="2584" y="2676"/>
                    <a:pt x="2553" y="2676"/>
                    <a:pt x="2523" y="2645"/>
                  </a:cubicBezTo>
                  <a:lnTo>
                    <a:pt x="2341" y="2402"/>
                  </a:lnTo>
                  <a:lnTo>
                    <a:pt x="2219" y="2463"/>
                  </a:lnTo>
                  <a:lnTo>
                    <a:pt x="2341" y="2615"/>
                  </a:lnTo>
                  <a:cubicBezTo>
                    <a:pt x="2371" y="2645"/>
                    <a:pt x="2371" y="2645"/>
                    <a:pt x="2341" y="2645"/>
                  </a:cubicBezTo>
                  <a:cubicBezTo>
                    <a:pt x="2341" y="2655"/>
                    <a:pt x="2341" y="2659"/>
                    <a:pt x="2339" y="2659"/>
                  </a:cubicBezTo>
                  <a:cubicBezTo>
                    <a:pt x="2337" y="2659"/>
                    <a:pt x="2330" y="2645"/>
                    <a:pt x="2310" y="2645"/>
                  </a:cubicBezTo>
                  <a:lnTo>
                    <a:pt x="2189" y="2493"/>
                  </a:lnTo>
                  <a:lnTo>
                    <a:pt x="2067" y="2554"/>
                  </a:lnTo>
                  <a:lnTo>
                    <a:pt x="2189" y="2706"/>
                  </a:lnTo>
                  <a:cubicBezTo>
                    <a:pt x="2219" y="2737"/>
                    <a:pt x="2219" y="2737"/>
                    <a:pt x="2189" y="2737"/>
                  </a:cubicBezTo>
                  <a:lnTo>
                    <a:pt x="2158" y="2737"/>
                  </a:lnTo>
                  <a:lnTo>
                    <a:pt x="2037" y="2585"/>
                  </a:lnTo>
                  <a:lnTo>
                    <a:pt x="1915" y="2645"/>
                  </a:lnTo>
                  <a:lnTo>
                    <a:pt x="2037" y="2797"/>
                  </a:lnTo>
                  <a:cubicBezTo>
                    <a:pt x="2067" y="2828"/>
                    <a:pt x="2037" y="2828"/>
                    <a:pt x="2037" y="2828"/>
                  </a:cubicBezTo>
                  <a:lnTo>
                    <a:pt x="2006" y="2828"/>
                  </a:lnTo>
                  <a:lnTo>
                    <a:pt x="1885" y="2645"/>
                  </a:lnTo>
                  <a:lnTo>
                    <a:pt x="1793" y="2706"/>
                  </a:lnTo>
                  <a:lnTo>
                    <a:pt x="1915" y="2889"/>
                  </a:lnTo>
                  <a:cubicBezTo>
                    <a:pt x="1915" y="2889"/>
                    <a:pt x="1915" y="2919"/>
                    <a:pt x="1915" y="2919"/>
                  </a:cubicBezTo>
                  <a:cubicBezTo>
                    <a:pt x="1885" y="2919"/>
                    <a:pt x="1885" y="2919"/>
                    <a:pt x="1885" y="2889"/>
                  </a:cubicBezTo>
                  <a:lnTo>
                    <a:pt x="1733" y="2737"/>
                  </a:lnTo>
                  <a:lnTo>
                    <a:pt x="1642" y="2797"/>
                  </a:lnTo>
                  <a:lnTo>
                    <a:pt x="1763" y="2949"/>
                  </a:lnTo>
                  <a:cubicBezTo>
                    <a:pt x="1793" y="2980"/>
                    <a:pt x="1763" y="2980"/>
                    <a:pt x="1763" y="2980"/>
                  </a:cubicBezTo>
                  <a:lnTo>
                    <a:pt x="1733" y="2980"/>
                  </a:lnTo>
                  <a:lnTo>
                    <a:pt x="1611" y="2828"/>
                  </a:lnTo>
                  <a:lnTo>
                    <a:pt x="1490" y="2889"/>
                  </a:lnTo>
                  <a:lnTo>
                    <a:pt x="1672" y="3132"/>
                  </a:lnTo>
                  <a:cubicBezTo>
                    <a:pt x="1702" y="3162"/>
                    <a:pt x="1702" y="3162"/>
                    <a:pt x="1672" y="3192"/>
                  </a:cubicBezTo>
                  <a:cubicBezTo>
                    <a:pt x="1642" y="3192"/>
                    <a:pt x="1611" y="3192"/>
                    <a:pt x="1611" y="3162"/>
                  </a:cubicBezTo>
                  <a:lnTo>
                    <a:pt x="1398" y="2919"/>
                  </a:lnTo>
                  <a:lnTo>
                    <a:pt x="1307" y="2980"/>
                  </a:lnTo>
                  <a:lnTo>
                    <a:pt x="1429" y="3162"/>
                  </a:lnTo>
                  <a:cubicBezTo>
                    <a:pt x="1414" y="3177"/>
                    <a:pt x="1406" y="3185"/>
                    <a:pt x="1402" y="3185"/>
                  </a:cubicBezTo>
                  <a:cubicBezTo>
                    <a:pt x="1398" y="3185"/>
                    <a:pt x="1398" y="3177"/>
                    <a:pt x="1398" y="3162"/>
                  </a:cubicBezTo>
                  <a:lnTo>
                    <a:pt x="1277" y="3010"/>
                  </a:lnTo>
                  <a:lnTo>
                    <a:pt x="1155" y="3071"/>
                  </a:lnTo>
                  <a:lnTo>
                    <a:pt x="1277" y="3223"/>
                  </a:lnTo>
                  <a:cubicBezTo>
                    <a:pt x="1277" y="3253"/>
                    <a:pt x="1277" y="3253"/>
                    <a:pt x="1277" y="3253"/>
                  </a:cubicBezTo>
                  <a:lnTo>
                    <a:pt x="1246" y="3253"/>
                  </a:lnTo>
                  <a:lnTo>
                    <a:pt x="1125" y="3101"/>
                  </a:lnTo>
                  <a:lnTo>
                    <a:pt x="1003" y="3162"/>
                  </a:lnTo>
                  <a:lnTo>
                    <a:pt x="1125" y="3314"/>
                  </a:lnTo>
                  <a:cubicBezTo>
                    <a:pt x="1125" y="3344"/>
                    <a:pt x="1125" y="3344"/>
                    <a:pt x="1125" y="3344"/>
                  </a:cubicBezTo>
                  <a:lnTo>
                    <a:pt x="1094" y="3344"/>
                  </a:lnTo>
                  <a:lnTo>
                    <a:pt x="973" y="3162"/>
                  </a:lnTo>
                  <a:lnTo>
                    <a:pt x="851" y="3223"/>
                  </a:lnTo>
                  <a:lnTo>
                    <a:pt x="973" y="3405"/>
                  </a:lnTo>
                  <a:cubicBezTo>
                    <a:pt x="973" y="3405"/>
                    <a:pt x="973" y="3405"/>
                    <a:pt x="973" y="3436"/>
                  </a:cubicBezTo>
                  <a:cubicBezTo>
                    <a:pt x="973" y="3436"/>
                    <a:pt x="942" y="3436"/>
                    <a:pt x="942" y="3405"/>
                  </a:cubicBezTo>
                  <a:lnTo>
                    <a:pt x="821" y="3253"/>
                  </a:lnTo>
                  <a:lnTo>
                    <a:pt x="730" y="3314"/>
                  </a:lnTo>
                  <a:lnTo>
                    <a:pt x="851" y="3466"/>
                  </a:lnTo>
                  <a:cubicBezTo>
                    <a:pt x="851" y="3496"/>
                    <a:pt x="851" y="3496"/>
                    <a:pt x="851" y="3496"/>
                  </a:cubicBezTo>
                  <a:lnTo>
                    <a:pt x="821" y="3496"/>
                  </a:lnTo>
                  <a:lnTo>
                    <a:pt x="699" y="3344"/>
                  </a:lnTo>
                  <a:lnTo>
                    <a:pt x="578" y="3405"/>
                  </a:lnTo>
                  <a:lnTo>
                    <a:pt x="760" y="3648"/>
                  </a:lnTo>
                  <a:cubicBezTo>
                    <a:pt x="760" y="3648"/>
                    <a:pt x="760" y="3679"/>
                    <a:pt x="760" y="3709"/>
                  </a:cubicBezTo>
                  <a:cubicBezTo>
                    <a:pt x="730" y="3709"/>
                    <a:pt x="699" y="3709"/>
                    <a:pt x="669" y="3679"/>
                  </a:cubicBezTo>
                  <a:lnTo>
                    <a:pt x="486" y="3436"/>
                  </a:lnTo>
                  <a:lnTo>
                    <a:pt x="365" y="3496"/>
                  </a:lnTo>
                  <a:lnTo>
                    <a:pt x="486" y="3648"/>
                  </a:lnTo>
                  <a:cubicBezTo>
                    <a:pt x="517" y="3679"/>
                    <a:pt x="517" y="3679"/>
                    <a:pt x="486" y="3679"/>
                  </a:cubicBezTo>
                  <a:lnTo>
                    <a:pt x="456" y="3679"/>
                  </a:lnTo>
                  <a:lnTo>
                    <a:pt x="334" y="3527"/>
                  </a:lnTo>
                  <a:lnTo>
                    <a:pt x="213" y="3588"/>
                  </a:lnTo>
                  <a:lnTo>
                    <a:pt x="334" y="3740"/>
                  </a:lnTo>
                  <a:cubicBezTo>
                    <a:pt x="365" y="3770"/>
                    <a:pt x="334" y="3770"/>
                    <a:pt x="334" y="3770"/>
                  </a:cubicBezTo>
                  <a:lnTo>
                    <a:pt x="304" y="3770"/>
                  </a:lnTo>
                  <a:lnTo>
                    <a:pt x="183" y="3618"/>
                  </a:lnTo>
                  <a:lnTo>
                    <a:pt x="61" y="3679"/>
                  </a:lnTo>
                  <a:lnTo>
                    <a:pt x="183" y="3831"/>
                  </a:lnTo>
                  <a:cubicBezTo>
                    <a:pt x="213" y="3831"/>
                    <a:pt x="183" y="3861"/>
                    <a:pt x="183" y="3861"/>
                  </a:cubicBezTo>
                  <a:lnTo>
                    <a:pt x="152" y="3861"/>
                  </a:lnTo>
                  <a:lnTo>
                    <a:pt x="31" y="3679"/>
                  </a:lnTo>
                  <a:lnTo>
                    <a:pt x="0" y="3709"/>
                  </a:lnTo>
                  <a:lnTo>
                    <a:pt x="942" y="5016"/>
                  </a:lnTo>
                  <a:lnTo>
                    <a:pt x="7660" y="1308"/>
                  </a:lnTo>
                  <a:lnTo>
                    <a:pt x="6626" y="31"/>
                  </a:lnTo>
                  <a:lnTo>
                    <a:pt x="6505"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583;p70">
              <a:extLst>
                <a:ext uri="{FF2B5EF4-FFF2-40B4-BE49-F238E27FC236}">
                  <a16:creationId xmlns:a16="http://schemas.microsoft.com/office/drawing/2014/main" id="{AF0F5030-5D30-7A48-8F54-D1650811EF53}"/>
                </a:ext>
              </a:extLst>
            </p:cNvPr>
            <p:cNvSpPr/>
            <p:nvPr/>
          </p:nvSpPr>
          <p:spPr>
            <a:xfrm>
              <a:off x="7646024" y="2875306"/>
              <a:ext cx="9726" cy="11312"/>
            </a:xfrm>
            <a:custGeom>
              <a:avLst/>
              <a:gdLst/>
              <a:ahLst/>
              <a:cxnLst/>
              <a:rect l="l" t="t" r="r" b="b"/>
              <a:pathLst>
                <a:path w="184" h="214" extrusionOk="0">
                  <a:moveTo>
                    <a:pt x="31" y="1"/>
                  </a:moveTo>
                  <a:lnTo>
                    <a:pt x="1" y="31"/>
                  </a:lnTo>
                  <a:lnTo>
                    <a:pt x="122" y="183"/>
                  </a:lnTo>
                  <a:cubicBezTo>
                    <a:pt x="122" y="214"/>
                    <a:pt x="153" y="214"/>
                    <a:pt x="153" y="214"/>
                  </a:cubicBezTo>
                  <a:cubicBezTo>
                    <a:pt x="183" y="183"/>
                    <a:pt x="183" y="183"/>
                    <a:pt x="15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584;p70">
              <a:extLst>
                <a:ext uri="{FF2B5EF4-FFF2-40B4-BE49-F238E27FC236}">
                  <a16:creationId xmlns:a16="http://schemas.microsoft.com/office/drawing/2014/main" id="{ED502385-517E-474E-B4C4-37886E7D8CC4}"/>
                </a:ext>
              </a:extLst>
            </p:cNvPr>
            <p:cNvSpPr/>
            <p:nvPr/>
          </p:nvSpPr>
          <p:spPr>
            <a:xfrm>
              <a:off x="7548023" y="2737132"/>
              <a:ext cx="380856" cy="245905"/>
            </a:xfrm>
            <a:custGeom>
              <a:avLst/>
              <a:gdLst/>
              <a:ahLst/>
              <a:cxnLst/>
              <a:rect l="l" t="t" r="r" b="b"/>
              <a:pathLst>
                <a:path w="7205" h="4652" extrusionOk="0">
                  <a:moveTo>
                    <a:pt x="6627" y="1"/>
                  </a:moveTo>
                  <a:lnTo>
                    <a:pt x="6536" y="62"/>
                  </a:lnTo>
                  <a:lnTo>
                    <a:pt x="6657" y="214"/>
                  </a:lnTo>
                  <a:cubicBezTo>
                    <a:pt x="6688" y="214"/>
                    <a:pt x="6688" y="244"/>
                    <a:pt x="6657" y="244"/>
                  </a:cubicBezTo>
                  <a:lnTo>
                    <a:pt x="6627" y="244"/>
                  </a:lnTo>
                  <a:lnTo>
                    <a:pt x="6505" y="62"/>
                  </a:lnTo>
                  <a:lnTo>
                    <a:pt x="6414" y="123"/>
                  </a:lnTo>
                  <a:lnTo>
                    <a:pt x="6536" y="305"/>
                  </a:lnTo>
                  <a:cubicBezTo>
                    <a:pt x="6520" y="320"/>
                    <a:pt x="6513" y="328"/>
                    <a:pt x="6509" y="328"/>
                  </a:cubicBezTo>
                  <a:cubicBezTo>
                    <a:pt x="6505" y="328"/>
                    <a:pt x="6505" y="320"/>
                    <a:pt x="6505" y="305"/>
                  </a:cubicBezTo>
                  <a:lnTo>
                    <a:pt x="6353" y="153"/>
                  </a:lnTo>
                  <a:lnTo>
                    <a:pt x="6262" y="214"/>
                  </a:lnTo>
                  <a:lnTo>
                    <a:pt x="6384" y="366"/>
                  </a:lnTo>
                  <a:cubicBezTo>
                    <a:pt x="6414" y="366"/>
                    <a:pt x="6414" y="396"/>
                    <a:pt x="6384" y="396"/>
                  </a:cubicBezTo>
                  <a:lnTo>
                    <a:pt x="6353" y="396"/>
                  </a:lnTo>
                  <a:lnTo>
                    <a:pt x="6232" y="214"/>
                  </a:lnTo>
                  <a:lnTo>
                    <a:pt x="6140" y="274"/>
                  </a:lnTo>
                  <a:lnTo>
                    <a:pt x="6323" y="518"/>
                  </a:lnTo>
                  <a:cubicBezTo>
                    <a:pt x="6353" y="548"/>
                    <a:pt x="6353" y="578"/>
                    <a:pt x="6323" y="578"/>
                  </a:cubicBezTo>
                  <a:cubicBezTo>
                    <a:pt x="6292" y="578"/>
                    <a:pt x="6262" y="578"/>
                    <a:pt x="6262" y="548"/>
                  </a:cubicBezTo>
                  <a:lnTo>
                    <a:pt x="6049" y="305"/>
                  </a:lnTo>
                  <a:lnTo>
                    <a:pt x="5958" y="366"/>
                  </a:lnTo>
                  <a:lnTo>
                    <a:pt x="6080" y="548"/>
                  </a:lnTo>
                  <a:cubicBezTo>
                    <a:pt x="6080" y="548"/>
                    <a:pt x="6080" y="578"/>
                    <a:pt x="6080" y="578"/>
                  </a:cubicBezTo>
                  <a:cubicBezTo>
                    <a:pt x="6080" y="578"/>
                    <a:pt x="6049" y="578"/>
                    <a:pt x="6049" y="548"/>
                  </a:cubicBezTo>
                  <a:lnTo>
                    <a:pt x="5928" y="396"/>
                  </a:lnTo>
                  <a:lnTo>
                    <a:pt x="5806" y="457"/>
                  </a:lnTo>
                  <a:lnTo>
                    <a:pt x="5928" y="639"/>
                  </a:lnTo>
                  <a:cubicBezTo>
                    <a:pt x="5928" y="639"/>
                    <a:pt x="5928" y="639"/>
                    <a:pt x="5928" y="670"/>
                  </a:cubicBezTo>
                  <a:cubicBezTo>
                    <a:pt x="5897" y="670"/>
                    <a:pt x="5897" y="670"/>
                    <a:pt x="5897" y="639"/>
                  </a:cubicBezTo>
                  <a:lnTo>
                    <a:pt x="5776" y="487"/>
                  </a:lnTo>
                  <a:lnTo>
                    <a:pt x="5654" y="548"/>
                  </a:lnTo>
                  <a:lnTo>
                    <a:pt x="5776" y="700"/>
                  </a:lnTo>
                  <a:cubicBezTo>
                    <a:pt x="5776" y="730"/>
                    <a:pt x="5776" y="730"/>
                    <a:pt x="5776" y="730"/>
                  </a:cubicBezTo>
                  <a:lnTo>
                    <a:pt x="5745" y="730"/>
                  </a:lnTo>
                  <a:lnTo>
                    <a:pt x="5624" y="578"/>
                  </a:lnTo>
                  <a:lnTo>
                    <a:pt x="5502" y="639"/>
                  </a:lnTo>
                  <a:lnTo>
                    <a:pt x="5624" y="791"/>
                  </a:lnTo>
                  <a:cubicBezTo>
                    <a:pt x="5624" y="791"/>
                    <a:pt x="5624" y="822"/>
                    <a:pt x="5624" y="822"/>
                  </a:cubicBezTo>
                  <a:lnTo>
                    <a:pt x="5593" y="822"/>
                  </a:lnTo>
                  <a:lnTo>
                    <a:pt x="5472" y="639"/>
                  </a:lnTo>
                  <a:lnTo>
                    <a:pt x="5381" y="700"/>
                  </a:lnTo>
                  <a:lnTo>
                    <a:pt x="5502" y="882"/>
                  </a:lnTo>
                  <a:cubicBezTo>
                    <a:pt x="5487" y="898"/>
                    <a:pt x="5479" y="905"/>
                    <a:pt x="5476" y="905"/>
                  </a:cubicBezTo>
                  <a:cubicBezTo>
                    <a:pt x="5472" y="905"/>
                    <a:pt x="5472" y="898"/>
                    <a:pt x="5472" y="882"/>
                  </a:cubicBezTo>
                  <a:lnTo>
                    <a:pt x="5350" y="730"/>
                  </a:lnTo>
                  <a:lnTo>
                    <a:pt x="5229" y="791"/>
                  </a:lnTo>
                  <a:lnTo>
                    <a:pt x="5411" y="1034"/>
                  </a:lnTo>
                  <a:cubicBezTo>
                    <a:pt x="5411" y="1065"/>
                    <a:pt x="5411" y="1095"/>
                    <a:pt x="5411" y="1095"/>
                  </a:cubicBezTo>
                  <a:cubicBezTo>
                    <a:pt x="5381" y="1095"/>
                    <a:pt x="5350" y="1095"/>
                    <a:pt x="5320" y="1065"/>
                  </a:cubicBezTo>
                  <a:lnTo>
                    <a:pt x="5137" y="822"/>
                  </a:lnTo>
                  <a:lnTo>
                    <a:pt x="5016" y="882"/>
                  </a:lnTo>
                  <a:lnTo>
                    <a:pt x="5137" y="1065"/>
                  </a:lnTo>
                  <a:cubicBezTo>
                    <a:pt x="5168" y="1065"/>
                    <a:pt x="5168" y="1095"/>
                    <a:pt x="5137" y="1095"/>
                  </a:cubicBezTo>
                  <a:cubicBezTo>
                    <a:pt x="5137" y="1095"/>
                    <a:pt x="5137" y="1095"/>
                    <a:pt x="5107" y="1065"/>
                  </a:cubicBezTo>
                  <a:lnTo>
                    <a:pt x="4985" y="913"/>
                  </a:lnTo>
                  <a:lnTo>
                    <a:pt x="4864" y="974"/>
                  </a:lnTo>
                  <a:lnTo>
                    <a:pt x="4985" y="1156"/>
                  </a:lnTo>
                  <a:cubicBezTo>
                    <a:pt x="5016" y="1156"/>
                    <a:pt x="5016" y="1156"/>
                    <a:pt x="4985" y="1186"/>
                  </a:cubicBezTo>
                  <a:cubicBezTo>
                    <a:pt x="4985" y="1186"/>
                    <a:pt x="4955" y="1186"/>
                    <a:pt x="4955" y="1156"/>
                  </a:cubicBezTo>
                  <a:lnTo>
                    <a:pt x="4833" y="1004"/>
                  </a:lnTo>
                  <a:lnTo>
                    <a:pt x="4712" y="1065"/>
                  </a:lnTo>
                  <a:lnTo>
                    <a:pt x="4833" y="1217"/>
                  </a:lnTo>
                  <a:cubicBezTo>
                    <a:pt x="4864" y="1247"/>
                    <a:pt x="4864" y="1247"/>
                    <a:pt x="4833" y="1247"/>
                  </a:cubicBezTo>
                  <a:lnTo>
                    <a:pt x="4803" y="1247"/>
                  </a:lnTo>
                  <a:lnTo>
                    <a:pt x="4681" y="1095"/>
                  </a:lnTo>
                  <a:lnTo>
                    <a:pt x="4590" y="1156"/>
                  </a:lnTo>
                  <a:lnTo>
                    <a:pt x="4712" y="1308"/>
                  </a:lnTo>
                  <a:cubicBezTo>
                    <a:pt x="4712" y="1308"/>
                    <a:pt x="4712" y="1338"/>
                    <a:pt x="4712" y="1338"/>
                  </a:cubicBezTo>
                  <a:lnTo>
                    <a:pt x="4681" y="1338"/>
                  </a:lnTo>
                  <a:lnTo>
                    <a:pt x="4530" y="1156"/>
                  </a:lnTo>
                  <a:lnTo>
                    <a:pt x="4438" y="1217"/>
                  </a:lnTo>
                  <a:lnTo>
                    <a:pt x="4560" y="1399"/>
                  </a:lnTo>
                  <a:cubicBezTo>
                    <a:pt x="4560" y="1409"/>
                    <a:pt x="4557" y="1413"/>
                    <a:pt x="4552" y="1413"/>
                  </a:cubicBezTo>
                  <a:cubicBezTo>
                    <a:pt x="4543" y="1413"/>
                    <a:pt x="4530" y="1399"/>
                    <a:pt x="4530" y="1399"/>
                  </a:cubicBezTo>
                  <a:lnTo>
                    <a:pt x="4408" y="1247"/>
                  </a:lnTo>
                  <a:lnTo>
                    <a:pt x="4286" y="1308"/>
                  </a:lnTo>
                  <a:lnTo>
                    <a:pt x="4469" y="1551"/>
                  </a:lnTo>
                  <a:cubicBezTo>
                    <a:pt x="4499" y="1582"/>
                    <a:pt x="4499" y="1612"/>
                    <a:pt x="4469" y="1612"/>
                  </a:cubicBezTo>
                  <a:cubicBezTo>
                    <a:pt x="4438" y="1612"/>
                    <a:pt x="4408" y="1612"/>
                    <a:pt x="4408" y="1582"/>
                  </a:cubicBezTo>
                  <a:lnTo>
                    <a:pt x="4195" y="1338"/>
                  </a:lnTo>
                  <a:lnTo>
                    <a:pt x="4104" y="1399"/>
                  </a:lnTo>
                  <a:lnTo>
                    <a:pt x="4226" y="1582"/>
                  </a:lnTo>
                  <a:cubicBezTo>
                    <a:pt x="4226" y="1582"/>
                    <a:pt x="4226" y="1612"/>
                    <a:pt x="4226" y="1612"/>
                  </a:cubicBezTo>
                  <a:cubicBezTo>
                    <a:pt x="4195" y="1612"/>
                    <a:pt x="4195" y="1612"/>
                    <a:pt x="4195" y="1582"/>
                  </a:cubicBezTo>
                  <a:lnTo>
                    <a:pt x="4074" y="1430"/>
                  </a:lnTo>
                  <a:lnTo>
                    <a:pt x="3952" y="1490"/>
                  </a:lnTo>
                  <a:lnTo>
                    <a:pt x="4074" y="1673"/>
                  </a:lnTo>
                  <a:cubicBezTo>
                    <a:pt x="4058" y="1688"/>
                    <a:pt x="4051" y="1695"/>
                    <a:pt x="4047" y="1695"/>
                  </a:cubicBezTo>
                  <a:cubicBezTo>
                    <a:pt x="4043" y="1695"/>
                    <a:pt x="4043" y="1688"/>
                    <a:pt x="4043" y="1673"/>
                  </a:cubicBezTo>
                  <a:lnTo>
                    <a:pt x="3922" y="1521"/>
                  </a:lnTo>
                  <a:lnTo>
                    <a:pt x="3800" y="1582"/>
                  </a:lnTo>
                  <a:lnTo>
                    <a:pt x="3922" y="1733"/>
                  </a:lnTo>
                  <a:cubicBezTo>
                    <a:pt x="3922" y="1764"/>
                    <a:pt x="3922" y="1764"/>
                    <a:pt x="3922" y="1764"/>
                  </a:cubicBezTo>
                  <a:lnTo>
                    <a:pt x="3891" y="1764"/>
                  </a:lnTo>
                  <a:lnTo>
                    <a:pt x="3770" y="1612"/>
                  </a:lnTo>
                  <a:lnTo>
                    <a:pt x="3648" y="1673"/>
                  </a:lnTo>
                  <a:lnTo>
                    <a:pt x="3770" y="1825"/>
                  </a:lnTo>
                  <a:cubicBezTo>
                    <a:pt x="3770" y="1825"/>
                    <a:pt x="3770" y="1855"/>
                    <a:pt x="3770" y="1855"/>
                  </a:cubicBezTo>
                  <a:lnTo>
                    <a:pt x="3739" y="1855"/>
                  </a:lnTo>
                  <a:lnTo>
                    <a:pt x="3618" y="1673"/>
                  </a:lnTo>
                  <a:lnTo>
                    <a:pt x="3526" y="1733"/>
                  </a:lnTo>
                  <a:lnTo>
                    <a:pt x="3648" y="1885"/>
                  </a:lnTo>
                  <a:cubicBezTo>
                    <a:pt x="3648" y="1916"/>
                    <a:pt x="3648" y="1916"/>
                    <a:pt x="3648" y="1916"/>
                  </a:cubicBezTo>
                  <a:lnTo>
                    <a:pt x="3618" y="1916"/>
                  </a:lnTo>
                  <a:lnTo>
                    <a:pt x="3496" y="1764"/>
                  </a:lnTo>
                  <a:lnTo>
                    <a:pt x="3374" y="1825"/>
                  </a:lnTo>
                  <a:lnTo>
                    <a:pt x="3557" y="2068"/>
                  </a:lnTo>
                  <a:cubicBezTo>
                    <a:pt x="3557" y="2098"/>
                    <a:pt x="3557" y="2129"/>
                    <a:pt x="3557" y="2129"/>
                  </a:cubicBezTo>
                  <a:cubicBezTo>
                    <a:pt x="3526" y="2129"/>
                    <a:pt x="3496" y="2129"/>
                    <a:pt x="3466" y="2098"/>
                  </a:cubicBezTo>
                  <a:lnTo>
                    <a:pt x="3283" y="1855"/>
                  </a:lnTo>
                  <a:lnTo>
                    <a:pt x="3162" y="1916"/>
                  </a:lnTo>
                  <a:lnTo>
                    <a:pt x="3283" y="2098"/>
                  </a:lnTo>
                  <a:cubicBezTo>
                    <a:pt x="3314" y="2098"/>
                    <a:pt x="3314" y="2098"/>
                    <a:pt x="3283" y="2129"/>
                  </a:cubicBezTo>
                  <a:cubicBezTo>
                    <a:pt x="3283" y="2129"/>
                    <a:pt x="3283" y="2129"/>
                    <a:pt x="3253" y="2098"/>
                  </a:cubicBezTo>
                  <a:lnTo>
                    <a:pt x="3131" y="1946"/>
                  </a:lnTo>
                  <a:lnTo>
                    <a:pt x="3010" y="2007"/>
                  </a:lnTo>
                  <a:lnTo>
                    <a:pt x="3131" y="2189"/>
                  </a:lnTo>
                  <a:cubicBezTo>
                    <a:pt x="3131" y="2205"/>
                    <a:pt x="3124" y="2212"/>
                    <a:pt x="3116" y="2212"/>
                  </a:cubicBezTo>
                  <a:cubicBezTo>
                    <a:pt x="3109" y="2212"/>
                    <a:pt x="3101" y="2205"/>
                    <a:pt x="3101" y="2189"/>
                  </a:cubicBezTo>
                  <a:lnTo>
                    <a:pt x="2979" y="2037"/>
                  </a:lnTo>
                  <a:lnTo>
                    <a:pt x="2858" y="2098"/>
                  </a:lnTo>
                  <a:lnTo>
                    <a:pt x="2979" y="2250"/>
                  </a:lnTo>
                  <a:cubicBezTo>
                    <a:pt x="3010" y="2281"/>
                    <a:pt x="3010" y="2281"/>
                    <a:pt x="2979" y="2281"/>
                  </a:cubicBezTo>
                  <a:lnTo>
                    <a:pt x="2949" y="2281"/>
                  </a:lnTo>
                  <a:lnTo>
                    <a:pt x="2827" y="2129"/>
                  </a:lnTo>
                  <a:lnTo>
                    <a:pt x="2736" y="2189"/>
                  </a:lnTo>
                  <a:lnTo>
                    <a:pt x="2858" y="2341"/>
                  </a:lnTo>
                  <a:cubicBezTo>
                    <a:pt x="2858" y="2341"/>
                    <a:pt x="2858" y="2372"/>
                    <a:pt x="2858" y="2372"/>
                  </a:cubicBezTo>
                  <a:lnTo>
                    <a:pt x="2827" y="2372"/>
                  </a:lnTo>
                  <a:lnTo>
                    <a:pt x="2675" y="2189"/>
                  </a:lnTo>
                  <a:lnTo>
                    <a:pt x="2584" y="2250"/>
                  </a:lnTo>
                  <a:lnTo>
                    <a:pt x="2706" y="2402"/>
                  </a:lnTo>
                  <a:cubicBezTo>
                    <a:pt x="2736" y="2433"/>
                    <a:pt x="2736" y="2433"/>
                    <a:pt x="2706" y="2433"/>
                  </a:cubicBezTo>
                  <a:lnTo>
                    <a:pt x="2675" y="2433"/>
                  </a:lnTo>
                  <a:lnTo>
                    <a:pt x="2554" y="2281"/>
                  </a:lnTo>
                  <a:lnTo>
                    <a:pt x="2432" y="2341"/>
                  </a:lnTo>
                  <a:lnTo>
                    <a:pt x="2615" y="2585"/>
                  </a:lnTo>
                  <a:cubicBezTo>
                    <a:pt x="2645" y="2615"/>
                    <a:pt x="2645" y="2645"/>
                    <a:pt x="2615" y="2645"/>
                  </a:cubicBezTo>
                  <a:cubicBezTo>
                    <a:pt x="2584" y="2645"/>
                    <a:pt x="2554" y="2645"/>
                    <a:pt x="2554" y="2615"/>
                  </a:cubicBezTo>
                  <a:lnTo>
                    <a:pt x="2341" y="2372"/>
                  </a:lnTo>
                  <a:lnTo>
                    <a:pt x="2250" y="2433"/>
                  </a:lnTo>
                  <a:lnTo>
                    <a:pt x="2371" y="2615"/>
                  </a:lnTo>
                  <a:cubicBezTo>
                    <a:pt x="2371" y="2615"/>
                    <a:pt x="2371" y="2615"/>
                    <a:pt x="2371" y="2645"/>
                  </a:cubicBezTo>
                  <a:cubicBezTo>
                    <a:pt x="2341" y="2645"/>
                    <a:pt x="2341" y="2645"/>
                    <a:pt x="2341" y="2615"/>
                  </a:cubicBezTo>
                  <a:lnTo>
                    <a:pt x="2219" y="2463"/>
                  </a:lnTo>
                  <a:lnTo>
                    <a:pt x="2098" y="2524"/>
                  </a:lnTo>
                  <a:lnTo>
                    <a:pt x="2219" y="2706"/>
                  </a:lnTo>
                  <a:cubicBezTo>
                    <a:pt x="2209" y="2716"/>
                    <a:pt x="2203" y="2720"/>
                    <a:pt x="2198" y="2720"/>
                  </a:cubicBezTo>
                  <a:cubicBezTo>
                    <a:pt x="2189" y="2720"/>
                    <a:pt x="2189" y="2706"/>
                    <a:pt x="2189" y="2706"/>
                  </a:cubicBezTo>
                  <a:lnTo>
                    <a:pt x="2067" y="2554"/>
                  </a:lnTo>
                  <a:lnTo>
                    <a:pt x="1946" y="2615"/>
                  </a:lnTo>
                  <a:lnTo>
                    <a:pt x="2067" y="2767"/>
                  </a:lnTo>
                  <a:cubicBezTo>
                    <a:pt x="2067" y="2797"/>
                    <a:pt x="2067" y="2797"/>
                    <a:pt x="2067" y="2797"/>
                  </a:cubicBezTo>
                  <a:lnTo>
                    <a:pt x="2037" y="2797"/>
                  </a:lnTo>
                  <a:lnTo>
                    <a:pt x="1915" y="2645"/>
                  </a:lnTo>
                  <a:lnTo>
                    <a:pt x="1794" y="2706"/>
                  </a:lnTo>
                  <a:lnTo>
                    <a:pt x="1915" y="2858"/>
                  </a:lnTo>
                  <a:cubicBezTo>
                    <a:pt x="1915" y="2858"/>
                    <a:pt x="1915" y="2889"/>
                    <a:pt x="1915" y="2889"/>
                  </a:cubicBezTo>
                  <a:lnTo>
                    <a:pt x="1885" y="2889"/>
                  </a:lnTo>
                  <a:lnTo>
                    <a:pt x="1764" y="2706"/>
                  </a:lnTo>
                  <a:lnTo>
                    <a:pt x="1672" y="2767"/>
                  </a:lnTo>
                  <a:lnTo>
                    <a:pt x="1794" y="2919"/>
                  </a:lnTo>
                  <a:cubicBezTo>
                    <a:pt x="1794" y="2949"/>
                    <a:pt x="1794" y="2949"/>
                    <a:pt x="1794" y="2949"/>
                  </a:cubicBezTo>
                  <a:cubicBezTo>
                    <a:pt x="1784" y="2959"/>
                    <a:pt x="1777" y="2963"/>
                    <a:pt x="1773" y="2963"/>
                  </a:cubicBezTo>
                  <a:cubicBezTo>
                    <a:pt x="1764" y="2963"/>
                    <a:pt x="1764" y="2949"/>
                    <a:pt x="1764" y="2949"/>
                  </a:cubicBezTo>
                  <a:lnTo>
                    <a:pt x="1642" y="2797"/>
                  </a:lnTo>
                  <a:lnTo>
                    <a:pt x="1520" y="2858"/>
                  </a:lnTo>
                  <a:lnTo>
                    <a:pt x="1703" y="3101"/>
                  </a:lnTo>
                  <a:cubicBezTo>
                    <a:pt x="1703" y="3132"/>
                    <a:pt x="1703" y="3162"/>
                    <a:pt x="1703" y="3162"/>
                  </a:cubicBezTo>
                  <a:cubicBezTo>
                    <a:pt x="1672" y="3162"/>
                    <a:pt x="1642" y="3162"/>
                    <a:pt x="1612" y="3132"/>
                  </a:cubicBezTo>
                  <a:lnTo>
                    <a:pt x="1429" y="2889"/>
                  </a:lnTo>
                  <a:lnTo>
                    <a:pt x="1308" y="2949"/>
                  </a:lnTo>
                  <a:lnTo>
                    <a:pt x="1429" y="3132"/>
                  </a:lnTo>
                  <a:cubicBezTo>
                    <a:pt x="1460" y="3132"/>
                    <a:pt x="1460" y="3132"/>
                    <a:pt x="1429" y="3162"/>
                  </a:cubicBezTo>
                  <a:cubicBezTo>
                    <a:pt x="1429" y="3162"/>
                    <a:pt x="1429" y="3162"/>
                    <a:pt x="1399" y="3132"/>
                  </a:cubicBezTo>
                  <a:lnTo>
                    <a:pt x="1277" y="2980"/>
                  </a:lnTo>
                  <a:lnTo>
                    <a:pt x="1156" y="3040"/>
                  </a:lnTo>
                  <a:lnTo>
                    <a:pt x="1277" y="3223"/>
                  </a:lnTo>
                  <a:cubicBezTo>
                    <a:pt x="1277" y="3238"/>
                    <a:pt x="1270" y="3246"/>
                    <a:pt x="1262" y="3246"/>
                  </a:cubicBezTo>
                  <a:cubicBezTo>
                    <a:pt x="1254" y="3246"/>
                    <a:pt x="1247" y="3238"/>
                    <a:pt x="1247" y="3223"/>
                  </a:cubicBezTo>
                  <a:lnTo>
                    <a:pt x="1125" y="3071"/>
                  </a:lnTo>
                  <a:lnTo>
                    <a:pt x="1004" y="3132"/>
                  </a:lnTo>
                  <a:lnTo>
                    <a:pt x="1125" y="3284"/>
                  </a:lnTo>
                  <a:cubicBezTo>
                    <a:pt x="1156" y="3314"/>
                    <a:pt x="1125" y="3314"/>
                    <a:pt x="1125" y="3314"/>
                  </a:cubicBezTo>
                  <a:lnTo>
                    <a:pt x="1095" y="3314"/>
                  </a:lnTo>
                  <a:lnTo>
                    <a:pt x="973" y="3162"/>
                  </a:lnTo>
                  <a:lnTo>
                    <a:pt x="882" y="3223"/>
                  </a:lnTo>
                  <a:lnTo>
                    <a:pt x="1004" y="3375"/>
                  </a:lnTo>
                  <a:cubicBezTo>
                    <a:pt x="1004" y="3375"/>
                    <a:pt x="1004" y="3405"/>
                    <a:pt x="1004" y="3405"/>
                  </a:cubicBezTo>
                  <a:lnTo>
                    <a:pt x="973" y="3405"/>
                  </a:lnTo>
                  <a:lnTo>
                    <a:pt x="821" y="3223"/>
                  </a:lnTo>
                  <a:lnTo>
                    <a:pt x="730" y="3284"/>
                  </a:lnTo>
                  <a:lnTo>
                    <a:pt x="852" y="3436"/>
                  </a:lnTo>
                  <a:cubicBezTo>
                    <a:pt x="882" y="3466"/>
                    <a:pt x="882" y="3466"/>
                    <a:pt x="852" y="3466"/>
                  </a:cubicBezTo>
                  <a:lnTo>
                    <a:pt x="821" y="3466"/>
                  </a:lnTo>
                  <a:lnTo>
                    <a:pt x="700" y="3314"/>
                  </a:lnTo>
                  <a:lnTo>
                    <a:pt x="578" y="3375"/>
                  </a:lnTo>
                  <a:lnTo>
                    <a:pt x="760" y="3618"/>
                  </a:lnTo>
                  <a:cubicBezTo>
                    <a:pt x="791" y="3648"/>
                    <a:pt x="791" y="3648"/>
                    <a:pt x="760" y="3679"/>
                  </a:cubicBezTo>
                  <a:cubicBezTo>
                    <a:pt x="730" y="3679"/>
                    <a:pt x="700" y="3679"/>
                    <a:pt x="700" y="3648"/>
                  </a:cubicBezTo>
                  <a:lnTo>
                    <a:pt x="487" y="3405"/>
                  </a:lnTo>
                  <a:lnTo>
                    <a:pt x="396" y="3466"/>
                  </a:lnTo>
                  <a:lnTo>
                    <a:pt x="517" y="3618"/>
                  </a:lnTo>
                  <a:cubicBezTo>
                    <a:pt x="517" y="3648"/>
                    <a:pt x="517" y="3648"/>
                    <a:pt x="517" y="3648"/>
                  </a:cubicBezTo>
                  <a:cubicBezTo>
                    <a:pt x="507" y="3659"/>
                    <a:pt x="500" y="3662"/>
                    <a:pt x="496" y="3662"/>
                  </a:cubicBezTo>
                  <a:cubicBezTo>
                    <a:pt x="487" y="3662"/>
                    <a:pt x="487" y="3648"/>
                    <a:pt x="487" y="3648"/>
                  </a:cubicBezTo>
                  <a:lnTo>
                    <a:pt x="365" y="3496"/>
                  </a:lnTo>
                  <a:lnTo>
                    <a:pt x="244" y="3557"/>
                  </a:lnTo>
                  <a:lnTo>
                    <a:pt x="365" y="3709"/>
                  </a:lnTo>
                  <a:cubicBezTo>
                    <a:pt x="365" y="3740"/>
                    <a:pt x="365" y="3740"/>
                    <a:pt x="365" y="3740"/>
                  </a:cubicBezTo>
                  <a:lnTo>
                    <a:pt x="335" y="3740"/>
                  </a:lnTo>
                  <a:lnTo>
                    <a:pt x="213" y="3588"/>
                  </a:lnTo>
                  <a:lnTo>
                    <a:pt x="92" y="3648"/>
                  </a:lnTo>
                  <a:lnTo>
                    <a:pt x="213" y="3800"/>
                  </a:lnTo>
                  <a:cubicBezTo>
                    <a:pt x="213" y="3800"/>
                    <a:pt x="213" y="3831"/>
                    <a:pt x="213" y="3831"/>
                  </a:cubicBezTo>
                  <a:lnTo>
                    <a:pt x="183" y="3831"/>
                  </a:lnTo>
                  <a:lnTo>
                    <a:pt x="61" y="3648"/>
                  </a:lnTo>
                  <a:lnTo>
                    <a:pt x="1" y="3679"/>
                  </a:lnTo>
                  <a:lnTo>
                    <a:pt x="760" y="4651"/>
                  </a:lnTo>
                  <a:cubicBezTo>
                    <a:pt x="3040" y="3648"/>
                    <a:pt x="5381" y="2433"/>
                    <a:pt x="7204" y="791"/>
                  </a:cubicBezTo>
                  <a:lnTo>
                    <a:pt x="66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585;p70">
              <a:extLst>
                <a:ext uri="{FF2B5EF4-FFF2-40B4-BE49-F238E27FC236}">
                  <a16:creationId xmlns:a16="http://schemas.microsoft.com/office/drawing/2014/main" id="{09B6AA3D-4428-E84B-9277-35A59E5FC399}"/>
                </a:ext>
              </a:extLst>
            </p:cNvPr>
            <p:cNvSpPr/>
            <p:nvPr/>
          </p:nvSpPr>
          <p:spPr>
            <a:xfrm>
              <a:off x="7637989" y="2880169"/>
              <a:ext cx="9726" cy="9673"/>
            </a:xfrm>
            <a:custGeom>
              <a:avLst/>
              <a:gdLst/>
              <a:ahLst/>
              <a:cxnLst/>
              <a:rect l="l" t="t" r="r" b="b"/>
              <a:pathLst>
                <a:path w="184" h="183" extrusionOk="0">
                  <a:moveTo>
                    <a:pt x="1" y="0"/>
                  </a:moveTo>
                  <a:lnTo>
                    <a:pt x="153" y="183"/>
                  </a:lnTo>
                  <a:lnTo>
                    <a:pt x="183" y="183"/>
                  </a:lnTo>
                  <a:cubicBezTo>
                    <a:pt x="183" y="183"/>
                    <a:pt x="183" y="183"/>
                    <a:pt x="183" y="152"/>
                  </a:cubicBezTo>
                  <a:lnTo>
                    <a:pt x="62"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8" name="图片 25">
            <a:extLst>
              <a:ext uri="{FF2B5EF4-FFF2-40B4-BE49-F238E27FC236}">
                <a16:creationId xmlns:a16="http://schemas.microsoft.com/office/drawing/2014/main" id="{C77040C4-817F-4FB9-87CE-70ABED6CB3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015" y="4184301"/>
            <a:ext cx="1502452" cy="1001635"/>
          </a:xfrm>
          <a:prstGeom prst="rect">
            <a:avLst/>
          </a:prstGeom>
        </p:spPr>
      </p:pic>
    </p:spTree>
    <p:extLst>
      <p:ext uri="{BB962C8B-B14F-4D97-AF65-F5344CB8AC3E}">
        <p14:creationId xmlns:p14="http://schemas.microsoft.com/office/powerpoint/2010/main" val="374065642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4567" y="328414"/>
            <a:ext cx="8672732" cy="48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2" name="TextBox 1"/>
          <p:cNvSpPr txBox="1"/>
          <p:nvPr/>
        </p:nvSpPr>
        <p:spPr>
          <a:xfrm>
            <a:off x="2265216" y="394872"/>
            <a:ext cx="6005481" cy="461665"/>
          </a:xfrm>
          <a:prstGeom prst="rect">
            <a:avLst/>
          </a:prstGeom>
          <a:noFill/>
        </p:spPr>
        <p:txBody>
          <a:bodyPr wrap="square" rtlCol="0">
            <a:spAutoFit/>
          </a:bodyPr>
          <a:lstStyle/>
          <a:p>
            <a:r>
              <a:rPr lang="en-GB" sz="2400" b="1" dirty="0" err="1">
                <a:latin typeface="Times New Roman" panose="02020603050405020304" pitchFamily="18" charset="0"/>
                <a:cs typeface="Times New Roman" panose="02020603050405020304" pitchFamily="18" charset="0"/>
              </a:rPr>
              <a:t>Thứ</a:t>
            </a:r>
            <a:r>
              <a:rPr lang="en-GB" sz="2400" b="1" dirty="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tư</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ngày</a:t>
            </a:r>
            <a:r>
              <a:rPr lang="en-GB" sz="2400" b="1" dirty="0" smtClean="0">
                <a:latin typeface="Times New Roman" panose="02020603050405020304" pitchFamily="18" charset="0"/>
                <a:cs typeface="Times New Roman" panose="02020603050405020304" pitchFamily="18" charset="0"/>
              </a:rPr>
              <a:t> 13 </a:t>
            </a:r>
            <a:r>
              <a:rPr lang="en-GB" sz="2400" b="1" dirty="0" err="1" smtClean="0">
                <a:latin typeface="Times New Roman" panose="02020603050405020304" pitchFamily="18" charset="0"/>
                <a:cs typeface="Times New Roman" panose="02020603050405020304" pitchFamily="18" charset="0"/>
              </a:rPr>
              <a:t>tháng</a:t>
            </a:r>
            <a:r>
              <a:rPr lang="en-GB" sz="2400" b="1" dirty="0">
                <a:latin typeface="Times New Roman" panose="02020603050405020304" pitchFamily="18" charset="0"/>
                <a:cs typeface="Times New Roman" panose="02020603050405020304" pitchFamily="18" charset="0"/>
              </a:rPr>
              <a:t> </a:t>
            </a:r>
            <a:r>
              <a:rPr lang="en-GB" sz="2400" b="1" dirty="0" smtClean="0">
                <a:latin typeface="Times New Roman" panose="02020603050405020304" pitchFamily="18" charset="0"/>
                <a:cs typeface="Times New Roman" panose="02020603050405020304" pitchFamily="18" charset="0"/>
              </a:rPr>
              <a:t>10 </a:t>
            </a:r>
            <a:r>
              <a:rPr lang="en-GB" sz="2400" b="1" dirty="0" err="1" smtClean="0">
                <a:latin typeface="Times New Roman" panose="02020603050405020304" pitchFamily="18" charset="0"/>
                <a:cs typeface="Times New Roman" panose="02020603050405020304" pitchFamily="18" charset="0"/>
              </a:rPr>
              <a:t>năm</a:t>
            </a:r>
            <a:r>
              <a:rPr lang="en-GB" sz="2400" b="1" dirty="0" smtClean="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2021</a:t>
            </a:r>
          </a:p>
        </p:txBody>
      </p:sp>
      <p:sp>
        <p:nvSpPr>
          <p:cNvPr id="4" name="TextBox 3"/>
          <p:cNvSpPr txBox="1"/>
          <p:nvPr/>
        </p:nvSpPr>
        <p:spPr>
          <a:xfrm>
            <a:off x="3888623" y="783806"/>
            <a:ext cx="3138054" cy="461665"/>
          </a:xfrm>
          <a:prstGeom prst="rect">
            <a:avLst/>
          </a:prstGeom>
          <a:noFill/>
        </p:spPr>
        <p:txBody>
          <a:bodyPr wrap="square" rtlCol="0">
            <a:spAutoFit/>
          </a:bodyPr>
          <a:lstStyle/>
          <a:p>
            <a:r>
              <a:rPr lang="en-GB" sz="2400" b="1" dirty="0" err="1">
                <a:solidFill>
                  <a:srgbClr val="0070C0"/>
                </a:solidFill>
                <a:latin typeface="Times New Roman" panose="02020603050405020304" pitchFamily="18" charset="0"/>
                <a:cs typeface="Times New Roman" panose="02020603050405020304" pitchFamily="18" charset="0"/>
              </a:rPr>
              <a:t>Tập</a:t>
            </a:r>
            <a:r>
              <a:rPr lang="en-GB" sz="2400" b="1" dirty="0">
                <a:solidFill>
                  <a:srgbClr val="0070C0"/>
                </a:solidFill>
                <a:latin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cs typeface="Times New Roman" panose="02020603050405020304" pitchFamily="18" charset="0"/>
              </a:rPr>
              <a:t>đọc</a:t>
            </a:r>
            <a:r>
              <a:rPr lang="en-GB" sz="2400" b="1" dirty="0">
                <a:solidFill>
                  <a:srgbClr val="0070C0"/>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2978968" y="1275341"/>
            <a:ext cx="3719544" cy="461665"/>
          </a:xfrm>
          <a:prstGeom prst="rect">
            <a:avLst/>
          </a:prstGeom>
          <a:noFill/>
        </p:spPr>
        <p:txBody>
          <a:bodyPr wrap="square" rtlCol="0">
            <a:spAutoFit/>
          </a:bodyPr>
          <a:lstStyle/>
          <a:p>
            <a:r>
              <a:rPr lang="en-GB" sz="2400" b="1" dirty="0" err="1">
                <a:solidFill>
                  <a:srgbClr val="FF0000"/>
                </a:solidFill>
                <a:latin typeface="Times New Roman" panose="02020603050405020304" pitchFamily="18" charset="0"/>
                <a:cs typeface="Times New Roman" panose="02020603050405020304" pitchFamily="18" charset="0"/>
              </a:rPr>
              <a:t>Nhớ</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lại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buổi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đầu</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học</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19427" y="2082138"/>
            <a:ext cx="7668546" cy="1415772"/>
          </a:xfrm>
          <a:prstGeom prst="rect">
            <a:avLst/>
          </a:prstGeom>
          <a:noFill/>
        </p:spPr>
        <p:txBody>
          <a:bodyPr wrap="square" rtlCol="0">
            <a:spAutoFit/>
          </a:bodyPr>
          <a:lstStyle/>
          <a:p>
            <a:r>
              <a:rPr lang="en-GB" sz="2400" dirty="0" err="1">
                <a:solidFill>
                  <a:srgbClr val="0070C0"/>
                </a:solidFill>
                <a:latin typeface="Times New Roman" panose="02020603050405020304" pitchFamily="18" charset="0"/>
                <a:cs typeface="Times New Roman" panose="02020603050405020304" pitchFamily="18" charset="0"/>
              </a:rPr>
              <a:t>Nội</a:t>
            </a:r>
            <a:r>
              <a:rPr lang="en-GB" sz="2400" dirty="0">
                <a:solidFill>
                  <a:srgbClr val="0070C0"/>
                </a:solidFill>
                <a:latin typeface="Times New Roman" panose="02020603050405020304" pitchFamily="18" charset="0"/>
                <a:cs typeface="Times New Roman" panose="02020603050405020304" pitchFamily="18" charset="0"/>
              </a:rPr>
              <a:t> </a:t>
            </a:r>
            <a:r>
              <a:rPr lang="en-GB" sz="2400" dirty="0" smtClean="0">
                <a:solidFill>
                  <a:srgbClr val="0070C0"/>
                </a:solidFill>
                <a:latin typeface="Times New Roman" panose="02020603050405020304" pitchFamily="18" charset="0"/>
                <a:cs typeface="Times New Roman" panose="02020603050405020304" pitchFamily="18" charset="0"/>
              </a:rPr>
              <a:t>dung: </a:t>
            </a:r>
            <a:r>
              <a:rPr lang="en-US" altLang="vi-VN" sz="2400" b="1" dirty="0" err="1" smtClean="0">
                <a:solidFill>
                  <a:srgbClr val="FF0000"/>
                </a:solidFill>
                <a:latin typeface="Times New Roman" panose="02020603050405020304" pitchFamily="18" charset="0"/>
                <a:cs typeface="Times New Roman" panose="02020603050405020304" pitchFamily="18" charset="0"/>
              </a:rPr>
              <a:t>Bài</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văn</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là</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những</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hồi</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tưởng</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đẹp</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đẽ</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của</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nhà</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văn</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Thanh</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Tịnh</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về</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buổi</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đầu</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tiên</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tới</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trường</a:t>
            </a:r>
            <a:r>
              <a:rPr lang="en-US" altLang="vi-VN" sz="2400" b="1" dirty="0">
                <a:solidFill>
                  <a:srgbClr val="FF0000"/>
                </a:solidFill>
                <a:latin typeface="Times New Roman" panose="02020603050405020304" pitchFamily="18" charset="0"/>
                <a:cs typeface="Times New Roman" panose="02020603050405020304" pitchFamily="18" charset="0"/>
              </a:rPr>
              <a:t>.</a:t>
            </a:r>
            <a:endParaRPr lang="vi-VN" sz="2400" b="1" dirty="0">
              <a:solidFill>
                <a:srgbClr val="FF0000"/>
              </a:solidFill>
            </a:endParaRPr>
          </a:p>
          <a:p>
            <a:endParaRPr lang="en-GB" sz="2400" dirty="0">
              <a:solidFill>
                <a:srgbClr val="FF0000"/>
              </a:solidFill>
              <a:latin typeface="Times New Roman" panose="02020603050405020304" pitchFamily="18" charset="0"/>
              <a:cs typeface="Times New Roman" panose="02020603050405020304" pitchFamily="18" charset="0"/>
            </a:endParaRPr>
          </a:p>
          <a:p>
            <a:endParaRPr lang="en-GB" dirty="0"/>
          </a:p>
        </p:txBody>
      </p:sp>
      <p:pic>
        <p:nvPicPr>
          <p:cNvPr id="13" name="Picture 4" descr="Pin oleh Cinta alicya putri di ︵✰¢συρℓєѕ︵✰ | Seni kucing, Kucing chibi,  Kucing puti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768" b="96957" l="10000" r="90000">
                        <a14:foregroundMark x1="43333" y1="19855" x2="44058" y2="68696"/>
                        <a14:foregroundMark x1="52754" y1="27101" x2="62319" y2="61449"/>
                        <a14:foregroundMark x1="30290" y1="31594" x2="69565" y2="35507"/>
                        <a14:foregroundMark x1="56232" y1="22899" x2="81884" y2="33623"/>
                        <a14:foregroundMark x1="55507" y1="24058" x2="77971" y2="53478"/>
                        <a14:foregroundMark x1="56667" y1="30580" x2="73768" y2="68986"/>
                        <a14:foregroundMark x1="50870" y1="28261" x2="54783" y2="69855"/>
                        <a14:foregroundMark x1="42464" y1="21304" x2="35217" y2="68986"/>
                        <a14:foregroundMark x1="42464" y1="23623" x2="24928" y2="56812"/>
                        <a14:foregroundMark x1="29565" y1="32029" x2="35652" y2="61449"/>
                        <a14:foregroundMark x1="37971" y1="24783" x2="24638" y2="35507"/>
                        <a14:foregroundMark x1="33768" y1="42319" x2="38696" y2="53768"/>
                        <a14:foregroundMark x1="74928" y1="29420" x2="74928" y2="42029"/>
                        <a14:foregroundMark x1="26522" y1="28551" x2="20435" y2="26667"/>
                        <a14:foregroundMark x1="59275" y1="79710" x2="60870" y2="88116"/>
                        <a14:foregroundMark x1="49420" y1="87826" x2="54348" y2="93913"/>
                        <a14:foregroundMark x1="26522" y1="68261" x2="36812" y2="69420"/>
                      </a14:backgroundRemoval>
                    </a14:imgEffect>
                  </a14:imgLayer>
                </a14:imgProps>
              </a:ext>
              <a:ext uri="{28A0092B-C50C-407E-A947-70E740481C1C}">
                <a14:useLocalDpi xmlns:a14="http://schemas.microsoft.com/office/drawing/2010/main" val="0"/>
              </a:ext>
            </a:extLst>
          </a:blip>
          <a:srcRect/>
          <a:stretch>
            <a:fillRect/>
          </a:stretch>
        </p:blipFill>
        <p:spPr bwMode="auto">
          <a:xfrm>
            <a:off x="7511979" y="486822"/>
            <a:ext cx="1455320" cy="1455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A_图片 4">
            <a:extLst>
              <a:ext uri="{FF2B5EF4-FFF2-40B4-BE49-F238E27FC236}">
                <a16:creationId xmlns:a16="http://schemas.microsoft.com/office/drawing/2014/main" id="{C222FBF7-B403-415C-A64B-E98F05EB3247}"/>
              </a:ext>
            </a:extLst>
          </p:cNvPr>
          <p:cNvPicPr>
            <a:picLocks noChangeAspect="1"/>
          </p:cNvPicPr>
          <p:nvPr>
            <p:custDataLst>
              <p:tags r:id="rId2"/>
            </p:custDataLst>
          </p:nvPr>
        </p:nvPicPr>
        <p:blipFill>
          <a:blip r:embed="rId10">
            <a:extLst>
              <a:ext uri="{28A0092B-C50C-407E-A947-70E740481C1C}">
                <a14:useLocalDpi xmlns:a14="http://schemas.microsoft.com/office/drawing/2010/main"/>
              </a:ext>
            </a:extLst>
          </a:blip>
          <a:stretch>
            <a:fillRect/>
          </a:stretch>
        </p:blipFill>
        <p:spPr>
          <a:xfrm>
            <a:off x="-98676" y="160202"/>
            <a:ext cx="1393287" cy="948032"/>
          </a:xfrm>
          <a:prstGeom prst="rect">
            <a:avLst/>
          </a:prstGeom>
        </p:spPr>
      </p:pic>
    </p:spTree>
    <p:controls>
      <mc:AlternateContent xmlns:mc="http://schemas.openxmlformats.org/markup-compatibility/2006">
        <mc:Choice xmlns:v="urn:schemas-microsoft-com:vml" Requires="v">
          <p:control spid="1038" name="TextBox2" r:id="rId3" imgW="830520" imgH="388800"/>
        </mc:Choice>
        <mc:Fallback>
          <p:control name="TextBox2" r:id="rId3" imgW="830520" imgH="388800">
            <p:pic>
              <p:nvPicPr>
                <p:cNvPr id="3" name="TextBox2"/>
                <p:cNvPicPr preferRelativeResize="0">
                  <a:picLocks noChangeArrowheads="1" noChangeShapeType="1"/>
                </p:cNvPicPr>
                <p:nvPr/>
              </p:nvPicPr>
              <p:blipFill>
                <a:blip r:embed="rId11"/>
                <a:srcRect/>
                <a:stretch>
                  <a:fillRect/>
                </a:stretch>
              </p:blipFill>
              <p:spPr bwMode="auto">
                <a:xfrm>
                  <a:off x="1431925" y="404813"/>
                  <a:ext cx="833438" cy="3905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39" name="TextBox1" r:id="rId4" imgW="830520" imgH="388800"/>
        </mc:Choice>
        <mc:Fallback>
          <p:control name="TextBox1" r:id="rId4" imgW="830520" imgH="388800">
            <p:pic>
              <p:nvPicPr>
                <p:cNvPr id="6" name="TextBox1"/>
                <p:cNvPicPr preferRelativeResize="0">
                  <a:picLocks noChangeArrowheads="1" noChangeShapeType="1"/>
                </p:cNvPicPr>
                <p:nvPr/>
              </p:nvPicPr>
              <p:blipFill>
                <a:blip r:embed="rId11"/>
                <a:srcRect/>
                <a:stretch>
                  <a:fillRect/>
                </a:stretch>
              </p:blipFill>
              <p:spPr bwMode="auto">
                <a:xfrm>
                  <a:off x="2392363" y="836613"/>
                  <a:ext cx="833437" cy="3905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0" name="TextBox3" r:id="rId5" imgW="830520" imgH="388800"/>
        </mc:Choice>
        <mc:Fallback>
          <p:control name="TextBox3" r:id="rId5" imgW="830520" imgH="388800">
            <p:pic>
              <p:nvPicPr>
                <p:cNvPr id="7" name="TextBox3"/>
                <p:cNvPicPr preferRelativeResize="0">
                  <a:picLocks noChangeArrowheads="1" noChangeShapeType="1"/>
                </p:cNvPicPr>
                <p:nvPr/>
              </p:nvPicPr>
              <p:blipFill>
                <a:blip r:embed="rId11"/>
                <a:srcRect/>
                <a:stretch>
                  <a:fillRect/>
                </a:stretch>
              </p:blipFill>
              <p:spPr bwMode="auto">
                <a:xfrm>
                  <a:off x="1755775" y="1362075"/>
                  <a:ext cx="833438" cy="3905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1" name="TextBox5" r:id="rId6" imgW="830520" imgH="388800"/>
        </mc:Choice>
        <mc:Fallback>
          <p:control name="TextBox5" r:id="rId6" imgW="830520" imgH="388800">
            <p:pic>
              <p:nvPicPr>
                <p:cNvPr id="9" name="TextBox5"/>
                <p:cNvPicPr preferRelativeResize="0">
                  <a:picLocks noChangeArrowheads="1" noChangeShapeType="1"/>
                </p:cNvPicPr>
                <p:nvPr/>
              </p:nvPicPr>
              <p:blipFill>
                <a:blip r:embed="rId11"/>
                <a:srcRect/>
                <a:stretch>
                  <a:fillRect/>
                </a:stretch>
              </p:blipFill>
              <p:spPr bwMode="auto">
                <a:xfrm>
                  <a:off x="423863" y="2201863"/>
                  <a:ext cx="833437" cy="3905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096681760"/>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a:fillRect/>
          </a:stretch>
        </p:blipFill>
        <p:spPr>
          <a:xfrm>
            <a:off x="-71919" y="-102742"/>
            <a:ext cx="9144000" cy="5246242"/>
          </a:xfrm>
          <a:prstGeom prst="rect">
            <a:avLst/>
          </a:prstGeom>
        </p:spPr>
      </p:pic>
      <p:pic>
        <p:nvPicPr>
          <p:cNvPr id="6" name="图片 4">
            <a:extLst>
              <a:ext uri="{FF2B5EF4-FFF2-40B4-BE49-F238E27FC236}">
                <a16:creationId xmlns:a16="http://schemas.microsoft.com/office/drawing/2014/main" id="{821D6F3C-3B87-4B65-8F02-675E6E8D1D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000" b="100000" l="0" r="100000">
                        <a14:foregroundMark x1="32494" y1="58731" x2="32314" y2="66896"/>
                        <a14:foregroundMark x1="36571" y1="62813" x2="38369" y2="68351"/>
                        <a14:foregroundMark x1="9472" y1="71706" x2="6595" y2="71221"/>
                        <a14:foregroundMark x1="4796" y1="71099" x2="4796" y2="76637"/>
                        <a14:foregroundMark x1="11451" y1="71948" x2="10911" y2="73646"/>
                        <a14:foregroundMark x1="90168" y1="79790" x2="93705" y2="83023"/>
                        <a14:foregroundMark x1="88909" y1="77728" x2="91966" y2="79790"/>
                        <a14:foregroundMark x1="96403" y1="78092" x2="93525" y2="80639"/>
                      </a14:backgroundRemoval>
                    </a14:imgEffect>
                  </a14:imgLayer>
                </a14:imgProps>
              </a:ext>
              <a:ext uri="{28A0092B-C50C-407E-A947-70E740481C1C}">
                <a14:useLocalDpi xmlns:a14="http://schemas.microsoft.com/office/drawing/2010/main" val="0"/>
              </a:ext>
            </a:extLst>
          </a:blip>
          <a:srcRect t="44524"/>
          <a:stretch/>
        </p:blipFill>
        <p:spPr>
          <a:xfrm>
            <a:off x="1" y="2932927"/>
            <a:ext cx="2686050" cy="2210573"/>
          </a:xfrm>
          <a:prstGeom prst="rect">
            <a:avLst/>
          </a:prstGeom>
        </p:spPr>
      </p:pic>
      <p:sp>
        <p:nvSpPr>
          <p:cNvPr id="7" name="TextBox 6">
            <a:extLst>
              <a:ext uri="{FF2B5EF4-FFF2-40B4-BE49-F238E27FC236}">
                <a16:creationId xmlns:a16="http://schemas.microsoft.com/office/drawing/2014/main" id="{6A43969B-C6B9-4AC5-9688-ECF84C7D1869}"/>
              </a:ext>
            </a:extLst>
          </p:cNvPr>
          <p:cNvSpPr txBox="1"/>
          <p:nvPr/>
        </p:nvSpPr>
        <p:spPr>
          <a:xfrm>
            <a:off x="1343026" y="2125013"/>
            <a:ext cx="6347625" cy="1615827"/>
          </a:xfrm>
          <a:prstGeom prst="rect">
            <a:avLst/>
          </a:prstGeom>
          <a:noFill/>
        </p:spPr>
        <p:txBody>
          <a:bodyPr wrap="square">
            <a:spAutoFit/>
          </a:bodyPr>
          <a:lstStyle/>
          <a:p>
            <a:pPr marL="457200" indent="-457200" algn="ctr">
              <a:buFont typeface="Wingdings" panose="05000000000000000000" pitchFamily="2" charset="2"/>
              <a:buChar char="Ø"/>
              <a:tabLst>
                <a:tab pos="295275" algn="l"/>
              </a:tabLst>
            </a:pPr>
            <a:r>
              <a:rPr lang="en-US" sz="3600" dirty="0" err="1">
                <a:solidFill>
                  <a:srgbClr val="FF0000"/>
                </a:solidFill>
                <a:latin typeface="Times New Roman" pitchFamily="18" charset="0"/>
                <a:cs typeface="Times New Roman" pitchFamily="18" charset="0"/>
              </a:rPr>
              <a:t>Học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thuộc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lòng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một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đoạn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văn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yêu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thích</a:t>
            </a:r>
            <a:r>
              <a:rPr lang="en-US" sz="3600" dirty="0">
                <a:solidFill>
                  <a:srgbClr val="FF0000"/>
                </a:solidFill>
                <a:latin typeface="Times New Roman" pitchFamily="18" charset="0"/>
                <a:cs typeface="Times New Roman" pitchFamily="18" charset="0"/>
              </a:rPr>
              <a:t>.</a:t>
            </a:r>
          </a:p>
          <a:p>
            <a:pPr defTabSz="342900">
              <a:buClrTx/>
            </a:pPr>
            <a:endParaRPr lang="en-US" sz="2700" b="1" i="1" kern="12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285721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214104" y="977170"/>
            <a:ext cx="8929896" cy="3962968"/>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19899" y="64544"/>
            <a:ext cx="1891793" cy="5007536"/>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7240622" y="617840"/>
            <a:ext cx="1063296" cy="492894"/>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500034" y="1731221"/>
            <a:ext cx="8215369" cy="764329"/>
          </a:xfrm>
          <a:prstGeom prst="rect">
            <a:avLst/>
          </a:prstGeom>
          <a:noFill/>
          <a:ln w="9525">
            <a:noFill/>
          </a:ln>
        </p:spPr>
      </p:pic>
      <p:pic>
        <p:nvPicPr>
          <p:cNvPr id="31756" name="图片 31755" descr="1-22"/>
          <p:cNvPicPr>
            <a:picLocks noChangeAspect="1"/>
          </p:cNvPicPr>
          <p:nvPr/>
        </p:nvPicPr>
        <p:blipFill>
          <a:blip r:embed="rId6"/>
          <a:stretch>
            <a:fillRect/>
          </a:stretch>
        </p:blipFill>
        <p:spPr>
          <a:xfrm>
            <a:off x="1142788" y="2550620"/>
            <a:ext cx="5000660" cy="764330"/>
          </a:xfrm>
          <a:prstGeom prst="rect">
            <a:avLst/>
          </a:prstGeom>
          <a:noFill/>
          <a:ln w="9525">
            <a:noFill/>
          </a:ln>
        </p:spPr>
      </p:pic>
      <p:pic>
        <p:nvPicPr>
          <p:cNvPr id="31757" name="图片 31756" descr="1-22"/>
          <p:cNvPicPr>
            <a:picLocks noChangeAspect="1"/>
          </p:cNvPicPr>
          <p:nvPr/>
        </p:nvPicPr>
        <p:blipFill>
          <a:blip r:embed="rId6"/>
          <a:stretch>
            <a:fillRect/>
          </a:stretch>
        </p:blipFill>
        <p:spPr>
          <a:xfrm>
            <a:off x="1500166" y="3321755"/>
            <a:ext cx="7143800" cy="764329"/>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0" y="3587266"/>
            <a:ext cx="1524000" cy="1556234"/>
          </a:xfrm>
          <a:prstGeom prst="rect">
            <a:avLst/>
          </a:prstGeom>
          <a:noFill/>
          <a:ln w="9525">
            <a:noFill/>
          </a:ln>
        </p:spPr>
      </p:pic>
      <p:pic>
        <p:nvPicPr>
          <p:cNvPr id="31760" name="图片 31759" descr="封面3"/>
          <p:cNvPicPr>
            <a:picLocks noChangeAspect="1"/>
          </p:cNvPicPr>
          <p:nvPr/>
        </p:nvPicPr>
        <p:blipFill>
          <a:blip r:embed="rId8"/>
          <a:stretch>
            <a:fillRect/>
          </a:stretch>
        </p:blipFill>
        <p:spPr>
          <a:xfrm>
            <a:off x="6573575" y="0"/>
            <a:ext cx="1743321" cy="1954340"/>
          </a:xfrm>
          <a:prstGeom prst="rect">
            <a:avLst/>
          </a:prstGeom>
          <a:noFill/>
          <a:ln w="9525">
            <a:noFill/>
          </a:ln>
        </p:spPr>
      </p:pic>
      <p:sp>
        <p:nvSpPr>
          <p:cNvPr id="2" name="TextBox 1"/>
          <p:cNvSpPr txBox="1"/>
          <p:nvPr/>
        </p:nvSpPr>
        <p:spPr>
          <a:xfrm>
            <a:off x="2636451" y="564289"/>
            <a:ext cx="3352800" cy="584775"/>
          </a:xfrm>
          <a:prstGeom prst="rect">
            <a:avLst/>
          </a:prstGeom>
          <a:noFill/>
        </p:spPr>
        <p:txBody>
          <a:bodyPr wrap="square" rtlCol="0">
            <a:spAutoFit/>
          </a:bodyPr>
          <a:lstStyle/>
          <a:p>
            <a:pPr>
              <a:buClrTx/>
              <a:buFontTx/>
              <a:buNone/>
            </a:pPr>
            <a:r>
              <a:rPr lang="en-US" sz="3200" b="1" kern="1200" dirty="0">
                <a:solidFill>
                  <a:srgbClr val="FF0000"/>
                </a:solidFill>
                <a:latin typeface="Times New Roman" pitchFamily="18" charset="0"/>
                <a:cs typeface="Times New Roman" pitchFamily="18" charset="0"/>
              </a:rPr>
              <a:t>Mục tiêu cần đạt: </a:t>
            </a:r>
          </a:p>
        </p:txBody>
      </p:sp>
      <p:sp>
        <p:nvSpPr>
          <p:cNvPr id="3" name="TextBox 2"/>
          <p:cNvSpPr txBox="1"/>
          <p:nvPr/>
        </p:nvSpPr>
        <p:spPr>
          <a:xfrm>
            <a:off x="1785918" y="1857370"/>
            <a:ext cx="7072362" cy="477054"/>
          </a:xfrm>
          <a:prstGeom prst="rect">
            <a:avLst/>
          </a:prstGeom>
          <a:noFill/>
        </p:spPr>
        <p:txBody>
          <a:bodyPr wrap="square" rtlCol="0">
            <a:spAutoFit/>
          </a:bodyPr>
          <a:lstStyle/>
          <a:p>
            <a:pPr>
              <a:buClrTx/>
              <a:buFontTx/>
              <a:buNone/>
            </a:pPr>
            <a:r>
              <a:rPr lang="en-US" sz="2500" kern="1200" dirty="0">
                <a:solidFill>
                  <a:prstClr val="black"/>
                </a:solidFill>
                <a:latin typeface="Times New Roman" pitchFamily="18" charset="0"/>
                <a:cs typeface="Times New Roman" pitchFamily="18" charset="0"/>
              </a:rPr>
              <a:t>Đọc đúng, </a:t>
            </a:r>
            <a:r>
              <a:rPr lang="en-US" sz="2500" kern="1200" dirty="0" err="1">
                <a:solidFill>
                  <a:prstClr val="black"/>
                </a:solidFill>
                <a:latin typeface="Times New Roman" pitchFamily="18" charset="0"/>
                <a:cs typeface="Times New Roman" pitchFamily="18" charset="0"/>
              </a:rPr>
              <a:t>ngắt</a:t>
            </a:r>
            <a:r>
              <a:rPr lang="en-US" sz="2500" kern="1200" dirty="0">
                <a:solidFill>
                  <a:prstClr val="black"/>
                </a:solidFill>
                <a:latin typeface="Times New Roman" pitchFamily="18" charset="0"/>
                <a:cs typeface="Times New Roman" pitchFamily="18" charset="0"/>
              </a:rPr>
              <a:t> </a:t>
            </a:r>
            <a:r>
              <a:rPr lang="en-US" sz="2500" kern="1200" dirty="0" err="1">
                <a:solidFill>
                  <a:prstClr val="black"/>
                </a:solidFill>
                <a:latin typeface="Times New Roman" pitchFamily="18" charset="0"/>
                <a:cs typeface="Times New Roman" pitchFamily="18" charset="0"/>
              </a:rPr>
              <a:t>nghỉ</a:t>
            </a:r>
            <a:r>
              <a:rPr lang="en-US" sz="2500" kern="1200" dirty="0">
                <a:solidFill>
                  <a:prstClr val="black"/>
                </a:solidFill>
                <a:latin typeface="Times New Roman" pitchFamily="18" charset="0"/>
                <a:cs typeface="Times New Roman" pitchFamily="18" charset="0"/>
              </a:rPr>
              <a:t> </a:t>
            </a:r>
            <a:r>
              <a:rPr lang="en-US" sz="2500" kern="1200" dirty="0" err="1">
                <a:solidFill>
                  <a:prstClr val="black"/>
                </a:solidFill>
                <a:latin typeface="Times New Roman" pitchFamily="18" charset="0"/>
                <a:cs typeface="Times New Roman" pitchFamily="18" charset="0"/>
              </a:rPr>
              <a:t>hơi</a:t>
            </a:r>
            <a:r>
              <a:rPr lang="en-US" sz="2500" kern="1200" dirty="0">
                <a:solidFill>
                  <a:prstClr val="black"/>
                </a:solidFill>
                <a:latin typeface="Times New Roman" pitchFamily="18" charset="0"/>
                <a:cs typeface="Times New Roman" pitchFamily="18" charset="0"/>
              </a:rPr>
              <a:t> </a:t>
            </a:r>
            <a:r>
              <a:rPr lang="en-US" sz="2500" kern="1200" dirty="0" err="1">
                <a:solidFill>
                  <a:prstClr val="black"/>
                </a:solidFill>
                <a:latin typeface="Times New Roman" pitchFamily="18" charset="0"/>
                <a:cs typeface="Times New Roman" pitchFamily="18" charset="0"/>
              </a:rPr>
              <a:t>đúng</a:t>
            </a:r>
            <a:r>
              <a:rPr lang="en-US" sz="2500" kern="1200" dirty="0">
                <a:solidFill>
                  <a:prstClr val="black"/>
                </a:solidFill>
                <a:latin typeface="Times New Roman" pitchFamily="18" charset="0"/>
                <a:cs typeface="Times New Roman" pitchFamily="18" charset="0"/>
              </a:rPr>
              <a:t> </a:t>
            </a:r>
            <a:r>
              <a:rPr lang="en-US" sz="2500" kern="1200" dirty="0" err="1">
                <a:solidFill>
                  <a:prstClr val="black"/>
                </a:solidFill>
                <a:latin typeface="Times New Roman" pitchFamily="18" charset="0"/>
                <a:cs typeface="Times New Roman" pitchFamily="18" charset="0"/>
              </a:rPr>
              <a:t>và</a:t>
            </a:r>
            <a:r>
              <a:rPr lang="en-US" sz="2500" kern="1200" dirty="0">
                <a:solidFill>
                  <a:prstClr val="black"/>
                </a:solidFill>
                <a:latin typeface="Times New Roman" pitchFamily="18" charset="0"/>
                <a:cs typeface="Times New Roman" pitchFamily="18" charset="0"/>
              </a:rPr>
              <a:t> </a:t>
            </a:r>
            <a:r>
              <a:rPr lang="en-US" sz="2500" kern="1200" dirty="0" err="1">
                <a:solidFill>
                  <a:prstClr val="black"/>
                </a:solidFill>
                <a:latin typeface="Times New Roman" pitchFamily="18" charset="0"/>
                <a:cs typeface="Times New Roman" pitchFamily="18" charset="0"/>
              </a:rPr>
              <a:t>đọc</a:t>
            </a:r>
            <a:r>
              <a:rPr lang="en-US" sz="2500" kern="1200" dirty="0">
                <a:solidFill>
                  <a:prstClr val="black"/>
                </a:solidFill>
                <a:latin typeface="Times New Roman" pitchFamily="18" charset="0"/>
                <a:cs typeface="Times New Roman" pitchFamily="18" charset="0"/>
              </a:rPr>
              <a:t> trôi chảy </a:t>
            </a:r>
            <a:r>
              <a:rPr lang="en-US" sz="2500" kern="1200" dirty="0" err="1">
                <a:solidFill>
                  <a:prstClr val="black"/>
                </a:solidFill>
                <a:latin typeface="Times New Roman" pitchFamily="18" charset="0"/>
                <a:cs typeface="Times New Roman" pitchFamily="18" charset="0"/>
              </a:rPr>
              <a:t>cả</a:t>
            </a:r>
            <a:r>
              <a:rPr lang="en-US" sz="2500" kern="1200" dirty="0">
                <a:solidFill>
                  <a:prstClr val="black"/>
                </a:solidFill>
                <a:latin typeface="Times New Roman" pitchFamily="18" charset="0"/>
                <a:cs typeface="Times New Roman" pitchFamily="18" charset="0"/>
              </a:rPr>
              <a:t> </a:t>
            </a:r>
            <a:r>
              <a:rPr lang="en-US" sz="2500" kern="1200" dirty="0" err="1">
                <a:solidFill>
                  <a:prstClr val="black"/>
                </a:solidFill>
                <a:latin typeface="Times New Roman" pitchFamily="18" charset="0"/>
                <a:cs typeface="Times New Roman" pitchFamily="18" charset="0"/>
              </a:rPr>
              <a:t>bài</a:t>
            </a:r>
            <a:r>
              <a:rPr lang="en-US" sz="2500" kern="1200" dirty="0">
                <a:solidFill>
                  <a:prstClr val="black"/>
                </a:solidFill>
                <a:latin typeface="Times New Roman" pitchFamily="18" charset="0"/>
                <a:cs typeface="Times New Roman" pitchFamily="18" charset="0"/>
              </a:rPr>
              <a:t>.</a:t>
            </a:r>
          </a:p>
        </p:txBody>
      </p:sp>
      <p:sp>
        <p:nvSpPr>
          <p:cNvPr id="4" name="TextBox 3"/>
          <p:cNvSpPr txBox="1"/>
          <p:nvPr/>
        </p:nvSpPr>
        <p:spPr>
          <a:xfrm>
            <a:off x="2128650" y="2700885"/>
            <a:ext cx="3733799" cy="477054"/>
          </a:xfrm>
          <a:prstGeom prst="rect">
            <a:avLst/>
          </a:prstGeom>
          <a:noFill/>
        </p:spPr>
        <p:txBody>
          <a:bodyPr wrap="square" rtlCol="0">
            <a:spAutoFit/>
          </a:bodyPr>
          <a:lstStyle/>
          <a:p>
            <a:pPr>
              <a:buClrTx/>
              <a:buFontTx/>
              <a:buNone/>
            </a:pPr>
            <a:r>
              <a:rPr lang="en-US" sz="2500" kern="1200" dirty="0">
                <a:solidFill>
                  <a:prstClr val="black"/>
                </a:solidFill>
                <a:latin typeface="Times New Roman" pitchFamily="18" charset="0"/>
                <a:cs typeface="Times New Roman" pitchFamily="18" charset="0"/>
              </a:rPr>
              <a:t>Hiểu nghĩa của các </a:t>
            </a:r>
            <a:r>
              <a:rPr lang="en-US" sz="2500" kern="1200" dirty="0" err="1">
                <a:solidFill>
                  <a:prstClr val="black"/>
                </a:solidFill>
                <a:latin typeface="Times New Roman" pitchFamily="18" charset="0"/>
                <a:cs typeface="Times New Roman" pitchFamily="18" charset="0"/>
              </a:rPr>
              <a:t>từ</a:t>
            </a:r>
            <a:r>
              <a:rPr lang="en-US" sz="2500" kern="1200" dirty="0">
                <a:solidFill>
                  <a:prstClr val="black"/>
                </a:solidFill>
                <a:latin typeface="Times New Roman" pitchFamily="18" charset="0"/>
                <a:cs typeface="Times New Roman" pitchFamily="18" charset="0"/>
              </a:rPr>
              <a:t> </a:t>
            </a:r>
            <a:r>
              <a:rPr lang="en-US" sz="2500" kern="1200" dirty="0" err="1">
                <a:solidFill>
                  <a:prstClr val="black"/>
                </a:solidFill>
                <a:latin typeface="Times New Roman" pitchFamily="18" charset="0"/>
                <a:cs typeface="Times New Roman" pitchFamily="18" charset="0"/>
              </a:rPr>
              <a:t>mới</a:t>
            </a:r>
            <a:r>
              <a:rPr lang="en-US" sz="2500" kern="1200" dirty="0">
                <a:solidFill>
                  <a:prstClr val="black"/>
                </a:solidFill>
                <a:latin typeface="Times New Roman" pitchFamily="18" charset="0"/>
                <a:cs typeface="Times New Roman" pitchFamily="18" charset="0"/>
              </a:rPr>
              <a:t>.</a:t>
            </a:r>
          </a:p>
        </p:txBody>
      </p:sp>
      <p:sp>
        <p:nvSpPr>
          <p:cNvPr id="6" name="TextBox 5"/>
          <p:cNvSpPr txBox="1"/>
          <p:nvPr/>
        </p:nvSpPr>
        <p:spPr>
          <a:xfrm>
            <a:off x="2514600" y="3476506"/>
            <a:ext cx="6129366" cy="477054"/>
          </a:xfrm>
          <a:prstGeom prst="rect">
            <a:avLst/>
          </a:prstGeom>
          <a:noFill/>
        </p:spPr>
        <p:txBody>
          <a:bodyPr wrap="square" rtlCol="0">
            <a:spAutoFit/>
          </a:bodyPr>
          <a:lstStyle/>
          <a:p>
            <a:pPr algn="just">
              <a:buClrTx/>
              <a:buFontTx/>
              <a:buNone/>
            </a:pPr>
            <a:r>
              <a:rPr lang="en-US" sz="2500" kern="1200" dirty="0">
                <a:solidFill>
                  <a:prstClr val="black"/>
                </a:solidFill>
                <a:latin typeface="Times New Roman" pitchFamily="18" charset="0"/>
                <a:cs typeface="Times New Roman" pitchFamily="18" charset="0"/>
              </a:rPr>
              <a:t>Hiểu nội dung </a:t>
            </a:r>
            <a:r>
              <a:rPr lang="en-US" sz="2500" kern="1200" dirty="0" err="1">
                <a:solidFill>
                  <a:prstClr val="black"/>
                </a:solidFill>
                <a:latin typeface="Times New Roman" pitchFamily="18" charset="0"/>
                <a:cs typeface="Times New Roman" pitchFamily="18" charset="0"/>
              </a:rPr>
              <a:t>bài</a:t>
            </a:r>
            <a:r>
              <a:rPr lang="en-US" sz="2500" kern="12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88452283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1755"/>
                                        </p:tgtEl>
                                        <p:attrNameLst>
                                          <p:attrName>style.visibility</p:attrName>
                                        </p:attrNameLst>
                                      </p:cBhvr>
                                      <p:to>
                                        <p:strVal val="visible"/>
                                      </p:to>
                                    </p:set>
                                    <p:anim calcmode="lin" valueType="num">
                                      <p:cBhvr additive="base">
                                        <p:cTn id="17" dur="500" fill="hold"/>
                                        <p:tgtEl>
                                          <p:spTgt spid="31755"/>
                                        </p:tgtEl>
                                        <p:attrNameLst>
                                          <p:attrName>ppt_x</p:attrName>
                                        </p:attrNameLst>
                                      </p:cBhvr>
                                      <p:tavLst>
                                        <p:tav tm="0">
                                          <p:val>
                                            <p:strVal val="#ppt_x"/>
                                          </p:val>
                                        </p:tav>
                                        <p:tav tm="100000">
                                          <p:val>
                                            <p:strVal val="#ppt_x"/>
                                          </p:val>
                                        </p:tav>
                                      </p:tavLst>
                                    </p:anim>
                                    <p:anim calcmode="lin" valueType="num">
                                      <p:cBhvr additive="base">
                                        <p:cTn id="18" dur="500" fill="hold"/>
                                        <p:tgtEl>
                                          <p:spTgt spid="3175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756"/>
                                        </p:tgtEl>
                                        <p:attrNameLst>
                                          <p:attrName>style.visibility</p:attrName>
                                        </p:attrNameLst>
                                      </p:cBhvr>
                                      <p:to>
                                        <p:strVal val="visible"/>
                                      </p:to>
                                    </p:set>
                                    <p:anim calcmode="lin" valueType="num">
                                      <p:cBhvr additive="base">
                                        <p:cTn id="23" dur="500" fill="hold"/>
                                        <p:tgtEl>
                                          <p:spTgt spid="31756"/>
                                        </p:tgtEl>
                                        <p:attrNameLst>
                                          <p:attrName>ppt_x</p:attrName>
                                        </p:attrNameLst>
                                      </p:cBhvr>
                                      <p:tavLst>
                                        <p:tav tm="0">
                                          <p:val>
                                            <p:strVal val="#ppt_x"/>
                                          </p:val>
                                        </p:tav>
                                        <p:tav tm="100000">
                                          <p:val>
                                            <p:strVal val="#ppt_x"/>
                                          </p:val>
                                        </p:tav>
                                      </p:tavLst>
                                    </p:anim>
                                    <p:anim calcmode="lin" valueType="num">
                                      <p:cBhvr additive="base">
                                        <p:cTn id="24" dur="500" fill="hold"/>
                                        <p:tgtEl>
                                          <p:spTgt spid="3175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1757"/>
                                        </p:tgtEl>
                                        <p:attrNameLst>
                                          <p:attrName>style.visibility</p:attrName>
                                        </p:attrNameLst>
                                      </p:cBhvr>
                                      <p:to>
                                        <p:strVal val="visible"/>
                                      </p:to>
                                    </p:set>
                                    <p:anim calcmode="lin" valueType="num">
                                      <p:cBhvr additive="base">
                                        <p:cTn id="33" dur="500" fill="hold"/>
                                        <p:tgtEl>
                                          <p:spTgt spid="31757"/>
                                        </p:tgtEl>
                                        <p:attrNameLst>
                                          <p:attrName>ppt_x</p:attrName>
                                        </p:attrNameLst>
                                      </p:cBhvr>
                                      <p:tavLst>
                                        <p:tav tm="0">
                                          <p:val>
                                            <p:strVal val="#ppt_x"/>
                                          </p:val>
                                        </p:tav>
                                        <p:tav tm="100000">
                                          <p:val>
                                            <p:strVal val="#ppt_x"/>
                                          </p:val>
                                        </p:tav>
                                      </p:tavLst>
                                    </p:anim>
                                    <p:anim calcmode="lin" valueType="num">
                                      <p:cBhvr additive="base">
                                        <p:cTn id="34" dur="500" fill="hold"/>
                                        <p:tgtEl>
                                          <p:spTgt spid="3175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93"/>
        <p:cNvGrpSpPr/>
        <p:nvPr/>
      </p:nvGrpSpPr>
      <p:grpSpPr>
        <a:xfrm>
          <a:off x="0" y="0"/>
          <a:ext cx="0" cy="0"/>
          <a:chOff x="0" y="0"/>
          <a:chExt cx="0" cy="0"/>
        </a:xfrm>
      </p:grpSpPr>
      <p:grpSp>
        <p:nvGrpSpPr>
          <p:cNvPr id="3294" name="Google Shape;3294;p79"/>
          <p:cNvGrpSpPr/>
          <p:nvPr/>
        </p:nvGrpSpPr>
        <p:grpSpPr>
          <a:xfrm>
            <a:off x="3737906" y="2787796"/>
            <a:ext cx="759330" cy="1436335"/>
            <a:chOff x="7784225" y="2854166"/>
            <a:chExt cx="1017459" cy="1924608"/>
          </a:xfrm>
        </p:grpSpPr>
        <p:sp>
          <p:nvSpPr>
            <p:cNvPr id="3295" name="Google Shape;3295;p79"/>
            <p:cNvSpPr/>
            <p:nvPr/>
          </p:nvSpPr>
          <p:spPr>
            <a:xfrm>
              <a:off x="8281309" y="4441221"/>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79"/>
            <p:cNvSpPr/>
            <p:nvPr/>
          </p:nvSpPr>
          <p:spPr>
            <a:xfrm>
              <a:off x="8266881" y="4287282"/>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79"/>
            <p:cNvSpPr/>
            <p:nvPr/>
          </p:nvSpPr>
          <p:spPr>
            <a:xfrm>
              <a:off x="8113733" y="2856936"/>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79"/>
            <p:cNvSpPr/>
            <p:nvPr/>
          </p:nvSpPr>
          <p:spPr>
            <a:xfrm>
              <a:off x="7795436" y="3010875"/>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79"/>
            <p:cNvSpPr/>
            <p:nvPr/>
          </p:nvSpPr>
          <p:spPr>
            <a:xfrm>
              <a:off x="8314967" y="2854166"/>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79"/>
            <p:cNvSpPr/>
            <p:nvPr/>
          </p:nvSpPr>
          <p:spPr>
            <a:xfrm>
              <a:off x="7784225" y="3353229"/>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79"/>
            <p:cNvSpPr/>
            <p:nvPr/>
          </p:nvSpPr>
          <p:spPr>
            <a:xfrm>
              <a:off x="7934155" y="2898613"/>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79"/>
            <p:cNvSpPr/>
            <p:nvPr/>
          </p:nvSpPr>
          <p:spPr>
            <a:xfrm>
              <a:off x="8355061" y="3649870"/>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79"/>
            <p:cNvSpPr/>
            <p:nvPr/>
          </p:nvSpPr>
          <p:spPr>
            <a:xfrm>
              <a:off x="8375925" y="4021081"/>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79"/>
            <p:cNvSpPr/>
            <p:nvPr/>
          </p:nvSpPr>
          <p:spPr>
            <a:xfrm>
              <a:off x="8324595" y="3071016"/>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79"/>
            <p:cNvSpPr/>
            <p:nvPr/>
          </p:nvSpPr>
          <p:spPr>
            <a:xfrm>
              <a:off x="8339023" y="3346001"/>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9"/>
            <p:cNvSpPr/>
            <p:nvPr/>
          </p:nvSpPr>
          <p:spPr>
            <a:xfrm>
              <a:off x="8388745" y="4287282"/>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9"/>
            <p:cNvSpPr/>
            <p:nvPr/>
          </p:nvSpPr>
          <p:spPr>
            <a:xfrm>
              <a:off x="7975831" y="4187048"/>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79"/>
            <p:cNvSpPr/>
            <p:nvPr/>
          </p:nvSpPr>
          <p:spPr>
            <a:xfrm>
              <a:off x="7805855" y="3721221"/>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79"/>
            <p:cNvSpPr/>
            <p:nvPr/>
          </p:nvSpPr>
          <p:spPr>
            <a:xfrm>
              <a:off x="8426412" y="2915468"/>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9"/>
            <p:cNvSpPr/>
            <p:nvPr/>
          </p:nvSpPr>
          <p:spPr>
            <a:xfrm>
              <a:off x="8355878" y="2854536"/>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9"/>
            <p:cNvSpPr/>
            <p:nvPr/>
          </p:nvSpPr>
          <p:spPr>
            <a:xfrm>
              <a:off x="8449677" y="3710802"/>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9"/>
            <p:cNvSpPr/>
            <p:nvPr/>
          </p:nvSpPr>
          <p:spPr>
            <a:xfrm>
              <a:off x="8484152" y="3106283"/>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9"/>
            <p:cNvSpPr/>
            <p:nvPr/>
          </p:nvSpPr>
          <p:spPr>
            <a:xfrm>
              <a:off x="8411192" y="4090849"/>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9"/>
            <p:cNvSpPr/>
            <p:nvPr/>
          </p:nvSpPr>
          <p:spPr>
            <a:xfrm>
              <a:off x="8496972" y="3434208"/>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9"/>
            <p:cNvSpPr/>
            <p:nvPr/>
          </p:nvSpPr>
          <p:spPr>
            <a:xfrm>
              <a:off x="8328604" y="3729240"/>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9"/>
            <p:cNvSpPr/>
            <p:nvPr/>
          </p:nvSpPr>
          <p:spPr>
            <a:xfrm>
              <a:off x="8311775" y="3427798"/>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9"/>
            <p:cNvSpPr/>
            <p:nvPr/>
          </p:nvSpPr>
          <p:spPr>
            <a:xfrm>
              <a:off x="8285318" y="2854984"/>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9"/>
            <p:cNvSpPr/>
            <p:nvPr/>
          </p:nvSpPr>
          <p:spPr>
            <a:xfrm>
              <a:off x="8351051" y="4071594"/>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9"/>
            <p:cNvSpPr/>
            <p:nvPr/>
          </p:nvSpPr>
          <p:spPr>
            <a:xfrm>
              <a:off x="7918117" y="2994046"/>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9"/>
            <p:cNvSpPr/>
            <p:nvPr/>
          </p:nvSpPr>
          <p:spPr>
            <a:xfrm>
              <a:off x="8310984" y="3411760"/>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9"/>
            <p:cNvSpPr/>
            <p:nvPr/>
          </p:nvSpPr>
          <p:spPr>
            <a:xfrm>
              <a:off x="7792217" y="3316353"/>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9"/>
            <p:cNvSpPr/>
            <p:nvPr/>
          </p:nvSpPr>
          <p:spPr>
            <a:xfrm>
              <a:off x="8328604" y="3732458"/>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9"/>
            <p:cNvSpPr/>
            <p:nvPr/>
          </p:nvSpPr>
          <p:spPr>
            <a:xfrm>
              <a:off x="7801054" y="3673926"/>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79"/>
            <p:cNvSpPr/>
            <p:nvPr/>
          </p:nvSpPr>
          <p:spPr>
            <a:xfrm>
              <a:off x="8349469" y="4053973"/>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79"/>
            <p:cNvSpPr/>
            <p:nvPr/>
          </p:nvSpPr>
          <p:spPr>
            <a:xfrm>
              <a:off x="7930937" y="4126116"/>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9"/>
            <p:cNvSpPr/>
            <p:nvPr/>
          </p:nvSpPr>
          <p:spPr>
            <a:xfrm>
              <a:off x="8365480" y="4298493"/>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9"/>
            <p:cNvSpPr/>
            <p:nvPr/>
          </p:nvSpPr>
          <p:spPr>
            <a:xfrm>
              <a:off x="8089677" y="2890620"/>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9"/>
            <p:cNvSpPr/>
            <p:nvPr/>
          </p:nvSpPr>
          <p:spPr>
            <a:xfrm>
              <a:off x="8297347" y="3164814"/>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9"/>
            <p:cNvSpPr/>
            <p:nvPr/>
          </p:nvSpPr>
          <p:spPr>
            <a:xfrm>
              <a:off x="8323803" y="3037332"/>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79"/>
            <p:cNvSpPr/>
            <p:nvPr/>
          </p:nvSpPr>
          <p:spPr>
            <a:xfrm>
              <a:off x="8416810" y="2900222"/>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79"/>
            <p:cNvSpPr/>
            <p:nvPr/>
          </p:nvSpPr>
          <p:spPr>
            <a:xfrm>
              <a:off x="8296291" y="3143976"/>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79"/>
            <p:cNvSpPr/>
            <p:nvPr/>
          </p:nvSpPr>
          <p:spPr>
            <a:xfrm>
              <a:off x="8337440" y="3310735"/>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79"/>
            <p:cNvSpPr/>
            <p:nvPr/>
          </p:nvSpPr>
          <p:spPr>
            <a:xfrm>
              <a:off x="8478534" y="3076608"/>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79"/>
            <p:cNvSpPr/>
            <p:nvPr/>
          </p:nvSpPr>
          <p:spPr>
            <a:xfrm>
              <a:off x="8320585" y="3413343"/>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79"/>
            <p:cNvSpPr/>
            <p:nvPr/>
          </p:nvSpPr>
          <p:spPr>
            <a:xfrm>
              <a:off x="8319794" y="3419779"/>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79"/>
            <p:cNvSpPr/>
            <p:nvPr/>
          </p:nvSpPr>
          <p:spPr>
            <a:xfrm>
              <a:off x="8326995" y="3721221"/>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79"/>
            <p:cNvSpPr/>
            <p:nvPr/>
          </p:nvSpPr>
          <p:spPr>
            <a:xfrm>
              <a:off x="8354269" y="3620222"/>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79"/>
            <p:cNvSpPr/>
            <p:nvPr/>
          </p:nvSpPr>
          <p:spPr>
            <a:xfrm>
              <a:off x="8510609" y="3395723"/>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79"/>
            <p:cNvSpPr/>
            <p:nvPr/>
          </p:nvSpPr>
          <p:spPr>
            <a:xfrm>
              <a:off x="8327813" y="3706001"/>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79"/>
            <p:cNvSpPr/>
            <p:nvPr/>
          </p:nvSpPr>
          <p:spPr>
            <a:xfrm>
              <a:off x="8344641" y="4068402"/>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79"/>
            <p:cNvSpPr/>
            <p:nvPr/>
          </p:nvSpPr>
          <p:spPr>
            <a:xfrm>
              <a:off x="8375107" y="3989006"/>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79"/>
            <p:cNvSpPr/>
            <p:nvPr/>
          </p:nvSpPr>
          <p:spPr>
            <a:xfrm>
              <a:off x="8493780" y="3666699"/>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79"/>
            <p:cNvSpPr/>
            <p:nvPr/>
          </p:nvSpPr>
          <p:spPr>
            <a:xfrm>
              <a:off x="8350260" y="4054765"/>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79"/>
            <p:cNvSpPr/>
            <p:nvPr/>
          </p:nvSpPr>
          <p:spPr>
            <a:xfrm>
              <a:off x="8347860" y="4065975"/>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79"/>
            <p:cNvSpPr/>
            <p:nvPr/>
          </p:nvSpPr>
          <p:spPr>
            <a:xfrm>
              <a:off x="8350260" y="4060383"/>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79"/>
            <p:cNvSpPr/>
            <p:nvPr/>
          </p:nvSpPr>
          <p:spPr>
            <a:xfrm>
              <a:off x="8387927" y="4260826"/>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79"/>
            <p:cNvSpPr/>
            <p:nvPr/>
          </p:nvSpPr>
          <p:spPr>
            <a:xfrm>
              <a:off x="8444058" y="4013062"/>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79"/>
            <p:cNvSpPr/>
            <p:nvPr/>
          </p:nvSpPr>
          <p:spPr>
            <a:xfrm>
              <a:off x="8373709" y="4278446"/>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9" name="Google Shape;3349;p79"/>
          <p:cNvSpPr txBox="1">
            <a:spLocks noGrp="1"/>
          </p:cNvSpPr>
          <p:nvPr>
            <p:ph type="title"/>
          </p:nvPr>
        </p:nvSpPr>
        <p:spPr>
          <a:xfrm>
            <a:off x="2658140" y="698750"/>
            <a:ext cx="5772759" cy="5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 YOU!</a:t>
            </a:r>
            <a:endParaRPr dirty="0"/>
          </a:p>
        </p:txBody>
      </p:sp>
      <p:grpSp>
        <p:nvGrpSpPr>
          <p:cNvPr id="3352" name="Google Shape;3352;p79"/>
          <p:cNvGrpSpPr/>
          <p:nvPr/>
        </p:nvGrpSpPr>
        <p:grpSpPr>
          <a:xfrm>
            <a:off x="729721" y="2324824"/>
            <a:ext cx="4162797" cy="2461464"/>
            <a:chOff x="729721" y="2324824"/>
            <a:chExt cx="4162797" cy="2461464"/>
          </a:xfrm>
        </p:grpSpPr>
        <p:grpSp>
          <p:nvGrpSpPr>
            <p:cNvPr id="3353" name="Google Shape;3353;p79"/>
            <p:cNvGrpSpPr/>
            <p:nvPr/>
          </p:nvGrpSpPr>
          <p:grpSpPr>
            <a:xfrm>
              <a:off x="1091070" y="2324824"/>
              <a:ext cx="1534672" cy="1777196"/>
              <a:chOff x="5293245" y="6083019"/>
              <a:chExt cx="1941885" cy="2248761"/>
            </a:xfrm>
          </p:grpSpPr>
          <p:sp>
            <p:nvSpPr>
              <p:cNvPr id="3354" name="Google Shape;3354;p79"/>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79"/>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79"/>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79"/>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79"/>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79"/>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79"/>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79"/>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79"/>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79"/>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79"/>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79"/>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79"/>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79"/>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79"/>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79"/>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79"/>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79"/>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79"/>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79"/>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79"/>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79"/>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79"/>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79"/>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79"/>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79"/>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79"/>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79"/>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79"/>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79"/>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79"/>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79"/>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79"/>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79"/>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79"/>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79"/>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79"/>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79"/>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79"/>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79"/>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79"/>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79"/>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79"/>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79"/>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79"/>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79"/>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79"/>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79"/>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79"/>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79"/>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79"/>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79"/>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79"/>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79"/>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79"/>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79"/>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79"/>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79"/>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79"/>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79"/>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79"/>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79"/>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79"/>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79"/>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79"/>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79"/>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79"/>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79"/>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79"/>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79"/>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79"/>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79"/>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79"/>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79"/>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79"/>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79"/>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79"/>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79"/>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79"/>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79"/>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79"/>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9"/>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79"/>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79"/>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9"/>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9"/>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79"/>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9"/>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9"/>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9"/>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9"/>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9"/>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9"/>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9"/>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9"/>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9"/>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9"/>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9"/>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9"/>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9"/>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9"/>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9"/>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9"/>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9"/>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9"/>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9"/>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9"/>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9"/>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2" name="Google Shape;3462;p79"/>
            <p:cNvGrpSpPr/>
            <p:nvPr/>
          </p:nvGrpSpPr>
          <p:grpSpPr>
            <a:xfrm>
              <a:off x="729721" y="2787712"/>
              <a:ext cx="4162797" cy="1998575"/>
              <a:chOff x="2474221" y="2781748"/>
              <a:chExt cx="4196368" cy="2014693"/>
            </a:xfrm>
          </p:grpSpPr>
          <p:grpSp>
            <p:nvGrpSpPr>
              <p:cNvPr id="3463" name="Google Shape;3463;p79"/>
              <p:cNvGrpSpPr/>
              <p:nvPr/>
            </p:nvGrpSpPr>
            <p:grpSpPr>
              <a:xfrm>
                <a:off x="2474221" y="2781748"/>
                <a:ext cx="4196368" cy="2014693"/>
                <a:chOff x="1313950" y="2027925"/>
                <a:chExt cx="6516100" cy="3128405"/>
              </a:xfrm>
            </p:grpSpPr>
            <p:sp>
              <p:nvSpPr>
                <p:cNvPr id="3464" name="Google Shape;3464;p79"/>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9"/>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9"/>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79"/>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79"/>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79"/>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79"/>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79"/>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79"/>
                <p:cNvSpPr/>
                <p:nvPr/>
              </p:nvSpPr>
              <p:spPr>
                <a:xfrm rot="-61885">
                  <a:off x="3619099" y="3790410"/>
                  <a:ext cx="1823706" cy="1345724"/>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79"/>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79"/>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79"/>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79"/>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79"/>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9"/>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9"/>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9"/>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9"/>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9"/>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79"/>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79"/>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9"/>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9"/>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9"/>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79"/>
                <p:cNvSpPr/>
                <p:nvPr/>
              </p:nvSpPr>
              <p:spPr>
                <a:xfrm rot="-61885">
                  <a:off x="3561025" y="3747649"/>
                  <a:ext cx="1938451" cy="1391347"/>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79"/>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9"/>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9"/>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9"/>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9"/>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9"/>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9"/>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9"/>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9"/>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9"/>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9" name="Google Shape;3499;p79"/>
              <p:cNvSpPr/>
              <p:nvPr/>
            </p:nvSpPr>
            <p:spPr>
              <a:xfrm>
                <a:off x="4537825" y="3896350"/>
                <a:ext cx="74345" cy="883314"/>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 name="Google Shape;1924;p62">
            <a:extLst>
              <a:ext uri="{FF2B5EF4-FFF2-40B4-BE49-F238E27FC236}">
                <a16:creationId xmlns:a16="http://schemas.microsoft.com/office/drawing/2014/main" id="{E1A70EA2-BE1A-8C4C-A8B5-8D40024EE984}"/>
              </a:ext>
            </a:extLst>
          </p:cNvPr>
          <p:cNvGrpSpPr/>
          <p:nvPr/>
        </p:nvGrpSpPr>
        <p:grpSpPr>
          <a:xfrm>
            <a:off x="4936009" y="2244181"/>
            <a:ext cx="3858900" cy="2732948"/>
            <a:chOff x="2252050" y="2014325"/>
            <a:chExt cx="4650339" cy="3208248"/>
          </a:xfrm>
        </p:grpSpPr>
        <p:sp>
          <p:nvSpPr>
            <p:cNvPr id="233" name="Google Shape;1925;p62">
              <a:extLst>
                <a:ext uri="{FF2B5EF4-FFF2-40B4-BE49-F238E27FC236}">
                  <a16:creationId xmlns:a16="http://schemas.microsoft.com/office/drawing/2014/main" id="{A70559D6-DF2B-A345-9804-91E4CFA9AB9C}"/>
                </a:ext>
              </a:extLst>
            </p:cNvPr>
            <p:cNvSpPr/>
            <p:nvPr/>
          </p:nvSpPr>
          <p:spPr>
            <a:xfrm>
              <a:off x="4485139" y="3315600"/>
              <a:ext cx="292378" cy="154557"/>
            </a:xfrm>
            <a:custGeom>
              <a:avLst/>
              <a:gdLst/>
              <a:ahLst/>
              <a:cxnLst/>
              <a:rect l="l" t="t" r="r" b="b"/>
              <a:pathLst>
                <a:path w="6901" h="3648" extrusionOk="0">
                  <a:moveTo>
                    <a:pt x="0" y="0"/>
                  </a:moveTo>
                  <a:lnTo>
                    <a:pt x="2280" y="1003"/>
                  </a:lnTo>
                  <a:lnTo>
                    <a:pt x="6779" y="3648"/>
                  </a:lnTo>
                  <a:lnTo>
                    <a:pt x="6900" y="3070"/>
                  </a:lnTo>
                  <a:lnTo>
                    <a:pt x="2584" y="669"/>
                  </a:lnTo>
                  <a:lnTo>
                    <a:pt x="0" y="0"/>
                  </a:lnTo>
                  <a:close/>
                </a:path>
              </a:pathLst>
            </a:custGeom>
            <a:solidFill>
              <a:srgbClr val="924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926;p62">
              <a:extLst>
                <a:ext uri="{FF2B5EF4-FFF2-40B4-BE49-F238E27FC236}">
                  <a16:creationId xmlns:a16="http://schemas.microsoft.com/office/drawing/2014/main" id="{B7F3D9EE-62AF-6C4C-B7F8-E76816E4E058}"/>
                </a:ext>
              </a:extLst>
            </p:cNvPr>
            <p:cNvSpPr/>
            <p:nvPr/>
          </p:nvSpPr>
          <p:spPr>
            <a:xfrm>
              <a:off x="4969372" y="4115313"/>
              <a:ext cx="1933017" cy="504893"/>
            </a:xfrm>
            <a:custGeom>
              <a:avLst/>
              <a:gdLst/>
              <a:ahLst/>
              <a:cxnLst/>
              <a:rect l="l" t="t" r="r" b="b"/>
              <a:pathLst>
                <a:path w="45625" h="11917" extrusionOk="0">
                  <a:moveTo>
                    <a:pt x="41315" y="0"/>
                  </a:moveTo>
                  <a:cubicBezTo>
                    <a:pt x="41303" y="0"/>
                    <a:pt x="41290" y="0"/>
                    <a:pt x="41278" y="1"/>
                  </a:cubicBezTo>
                  <a:cubicBezTo>
                    <a:pt x="39910" y="31"/>
                    <a:pt x="40305" y="3132"/>
                    <a:pt x="40579" y="4682"/>
                  </a:cubicBezTo>
                  <a:cubicBezTo>
                    <a:pt x="36414" y="3679"/>
                    <a:pt x="30001" y="3041"/>
                    <a:pt x="22827" y="3041"/>
                  </a:cubicBezTo>
                  <a:cubicBezTo>
                    <a:pt x="17478" y="3041"/>
                    <a:pt x="12554" y="3375"/>
                    <a:pt x="8663" y="3983"/>
                  </a:cubicBezTo>
                  <a:lnTo>
                    <a:pt x="8663" y="3952"/>
                  </a:lnTo>
                  <a:cubicBezTo>
                    <a:pt x="8663" y="3952"/>
                    <a:pt x="9453" y="609"/>
                    <a:pt x="8663" y="578"/>
                  </a:cubicBezTo>
                  <a:cubicBezTo>
                    <a:pt x="8655" y="578"/>
                    <a:pt x="8648" y="577"/>
                    <a:pt x="8641" y="577"/>
                  </a:cubicBezTo>
                  <a:cubicBezTo>
                    <a:pt x="7998" y="577"/>
                    <a:pt x="8177" y="3172"/>
                    <a:pt x="8237" y="4044"/>
                  </a:cubicBezTo>
                  <a:cubicBezTo>
                    <a:pt x="8207" y="4074"/>
                    <a:pt x="8177" y="4074"/>
                    <a:pt x="8146" y="4074"/>
                  </a:cubicBezTo>
                  <a:cubicBezTo>
                    <a:pt x="7929" y="3532"/>
                    <a:pt x="7423" y="2410"/>
                    <a:pt x="6971" y="2410"/>
                  </a:cubicBezTo>
                  <a:cubicBezTo>
                    <a:pt x="6916" y="2410"/>
                    <a:pt x="6862" y="2427"/>
                    <a:pt x="6809" y="2463"/>
                  </a:cubicBezTo>
                  <a:cubicBezTo>
                    <a:pt x="6414" y="2706"/>
                    <a:pt x="6930" y="3588"/>
                    <a:pt x="7356" y="4196"/>
                  </a:cubicBezTo>
                  <a:cubicBezTo>
                    <a:pt x="2857" y="5016"/>
                    <a:pt x="0" y="6171"/>
                    <a:pt x="0" y="7478"/>
                  </a:cubicBezTo>
                  <a:cubicBezTo>
                    <a:pt x="0" y="9910"/>
                    <a:pt x="10213" y="11916"/>
                    <a:pt x="22827" y="11916"/>
                  </a:cubicBezTo>
                  <a:cubicBezTo>
                    <a:pt x="35411" y="11916"/>
                    <a:pt x="45624" y="9910"/>
                    <a:pt x="45624" y="7478"/>
                  </a:cubicBezTo>
                  <a:cubicBezTo>
                    <a:pt x="45624" y="6658"/>
                    <a:pt x="44500" y="5898"/>
                    <a:pt x="42554" y="5229"/>
                  </a:cubicBezTo>
                  <a:cubicBezTo>
                    <a:pt x="42980" y="4712"/>
                    <a:pt x="43041" y="3922"/>
                    <a:pt x="42706" y="3831"/>
                  </a:cubicBezTo>
                  <a:cubicBezTo>
                    <a:pt x="42683" y="3825"/>
                    <a:pt x="42658" y="3823"/>
                    <a:pt x="42634" y="3823"/>
                  </a:cubicBezTo>
                  <a:cubicBezTo>
                    <a:pt x="42253" y="3823"/>
                    <a:pt x="41807" y="4468"/>
                    <a:pt x="41521" y="4925"/>
                  </a:cubicBezTo>
                  <a:cubicBezTo>
                    <a:pt x="41490" y="4925"/>
                    <a:pt x="41460" y="4895"/>
                    <a:pt x="41430" y="4895"/>
                  </a:cubicBezTo>
                  <a:cubicBezTo>
                    <a:pt x="41821" y="3598"/>
                    <a:pt x="42781" y="0"/>
                    <a:pt x="413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927;p62">
              <a:extLst>
                <a:ext uri="{FF2B5EF4-FFF2-40B4-BE49-F238E27FC236}">
                  <a16:creationId xmlns:a16="http://schemas.microsoft.com/office/drawing/2014/main" id="{C1F3D4B8-38AD-B745-B3DA-C9B2DCAB4ADC}"/>
                </a:ext>
              </a:extLst>
            </p:cNvPr>
            <p:cNvSpPr/>
            <p:nvPr/>
          </p:nvSpPr>
          <p:spPr>
            <a:xfrm>
              <a:off x="6456813" y="3361825"/>
              <a:ext cx="212515" cy="799898"/>
            </a:xfrm>
            <a:custGeom>
              <a:avLst/>
              <a:gdLst/>
              <a:ahLst/>
              <a:cxnLst/>
              <a:rect l="l" t="t" r="r" b="b"/>
              <a:pathLst>
                <a:path w="5016" h="18880" extrusionOk="0">
                  <a:moveTo>
                    <a:pt x="2652" y="1"/>
                  </a:moveTo>
                  <a:cubicBezTo>
                    <a:pt x="506" y="1"/>
                    <a:pt x="0" y="18879"/>
                    <a:pt x="0" y="18879"/>
                  </a:cubicBezTo>
                  <a:cubicBezTo>
                    <a:pt x="0" y="18879"/>
                    <a:pt x="2128" y="18575"/>
                    <a:pt x="3192" y="17572"/>
                  </a:cubicBezTo>
                  <a:cubicBezTo>
                    <a:pt x="3617" y="17147"/>
                    <a:pt x="4347" y="15171"/>
                    <a:pt x="4590" y="12344"/>
                  </a:cubicBezTo>
                  <a:cubicBezTo>
                    <a:pt x="5016" y="7572"/>
                    <a:pt x="4468" y="1159"/>
                    <a:pt x="2918" y="95"/>
                  </a:cubicBezTo>
                  <a:cubicBezTo>
                    <a:pt x="2827" y="31"/>
                    <a:pt x="2738" y="1"/>
                    <a:pt x="2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928;p62">
              <a:extLst>
                <a:ext uri="{FF2B5EF4-FFF2-40B4-BE49-F238E27FC236}">
                  <a16:creationId xmlns:a16="http://schemas.microsoft.com/office/drawing/2014/main" id="{1AFD1BED-9B5C-D648-9001-DA3D2DDB3DC7}"/>
                </a:ext>
              </a:extLst>
            </p:cNvPr>
            <p:cNvSpPr/>
            <p:nvPr/>
          </p:nvSpPr>
          <p:spPr>
            <a:xfrm>
              <a:off x="5315779" y="4639458"/>
              <a:ext cx="376096" cy="252468"/>
            </a:xfrm>
            <a:custGeom>
              <a:avLst/>
              <a:gdLst/>
              <a:ahLst/>
              <a:cxnLst/>
              <a:rect l="l" t="t" r="r" b="b"/>
              <a:pathLst>
                <a:path w="8877" h="5959" extrusionOk="0">
                  <a:moveTo>
                    <a:pt x="6414" y="1"/>
                  </a:moveTo>
                  <a:cubicBezTo>
                    <a:pt x="6414" y="1"/>
                    <a:pt x="2827" y="1885"/>
                    <a:pt x="1" y="3132"/>
                  </a:cubicBezTo>
                  <a:cubicBezTo>
                    <a:pt x="274" y="3861"/>
                    <a:pt x="517" y="4864"/>
                    <a:pt x="426" y="5958"/>
                  </a:cubicBezTo>
                  <a:lnTo>
                    <a:pt x="8147" y="5807"/>
                  </a:lnTo>
                  <a:lnTo>
                    <a:pt x="8876" y="518"/>
                  </a:lnTo>
                  <a:lnTo>
                    <a:pt x="64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929;p62">
              <a:extLst>
                <a:ext uri="{FF2B5EF4-FFF2-40B4-BE49-F238E27FC236}">
                  <a16:creationId xmlns:a16="http://schemas.microsoft.com/office/drawing/2014/main" id="{B901CB1A-9137-C444-AF72-CA3F50280470}"/>
                </a:ext>
              </a:extLst>
            </p:cNvPr>
            <p:cNvSpPr/>
            <p:nvPr/>
          </p:nvSpPr>
          <p:spPr>
            <a:xfrm>
              <a:off x="4916502" y="2162998"/>
              <a:ext cx="1411473" cy="1357370"/>
            </a:xfrm>
            <a:custGeom>
              <a:avLst/>
              <a:gdLst/>
              <a:ahLst/>
              <a:cxnLst/>
              <a:rect l="l" t="t" r="r" b="b"/>
              <a:pathLst>
                <a:path w="33315" h="32038" extrusionOk="0">
                  <a:moveTo>
                    <a:pt x="22372" y="0"/>
                  </a:moveTo>
                  <a:cubicBezTo>
                    <a:pt x="22372" y="1"/>
                    <a:pt x="22377" y="10"/>
                    <a:pt x="22387" y="27"/>
                  </a:cubicBezTo>
                  <a:lnTo>
                    <a:pt x="22387" y="27"/>
                  </a:lnTo>
                  <a:cubicBezTo>
                    <a:pt x="22382" y="18"/>
                    <a:pt x="22377" y="9"/>
                    <a:pt x="22372" y="0"/>
                  </a:cubicBezTo>
                  <a:close/>
                  <a:moveTo>
                    <a:pt x="22387" y="27"/>
                  </a:moveTo>
                  <a:cubicBezTo>
                    <a:pt x="22893" y="1015"/>
                    <a:pt x="19753" y="3320"/>
                    <a:pt x="19241" y="4012"/>
                  </a:cubicBezTo>
                  <a:cubicBezTo>
                    <a:pt x="18056" y="5563"/>
                    <a:pt x="17296" y="7386"/>
                    <a:pt x="16141" y="8937"/>
                  </a:cubicBezTo>
                  <a:cubicBezTo>
                    <a:pt x="13952" y="11763"/>
                    <a:pt x="10974" y="12584"/>
                    <a:pt x="7691" y="13465"/>
                  </a:cubicBezTo>
                  <a:cubicBezTo>
                    <a:pt x="6171" y="13861"/>
                    <a:pt x="4560" y="14286"/>
                    <a:pt x="3253" y="15168"/>
                  </a:cubicBezTo>
                  <a:cubicBezTo>
                    <a:pt x="1217" y="16535"/>
                    <a:pt x="1" y="19514"/>
                    <a:pt x="183" y="21915"/>
                  </a:cubicBezTo>
                  <a:cubicBezTo>
                    <a:pt x="305" y="23466"/>
                    <a:pt x="1156" y="24985"/>
                    <a:pt x="2554" y="25624"/>
                  </a:cubicBezTo>
                  <a:cubicBezTo>
                    <a:pt x="3071" y="25867"/>
                    <a:pt x="3618" y="25988"/>
                    <a:pt x="4135" y="26201"/>
                  </a:cubicBezTo>
                  <a:cubicBezTo>
                    <a:pt x="4073" y="27976"/>
                    <a:pt x="5149" y="28478"/>
                    <a:pt x="6313" y="28478"/>
                  </a:cubicBezTo>
                  <a:cubicBezTo>
                    <a:pt x="6883" y="28478"/>
                    <a:pt x="7475" y="28357"/>
                    <a:pt x="7964" y="28207"/>
                  </a:cubicBezTo>
                  <a:cubicBezTo>
                    <a:pt x="9408" y="27726"/>
                    <a:pt x="11743" y="24895"/>
                    <a:pt x="11823" y="24305"/>
                  </a:cubicBezTo>
                  <a:lnTo>
                    <a:pt x="11823" y="24305"/>
                  </a:lnTo>
                  <a:cubicBezTo>
                    <a:pt x="11294" y="29854"/>
                    <a:pt x="18542" y="32037"/>
                    <a:pt x="18542" y="32037"/>
                  </a:cubicBezTo>
                  <a:lnTo>
                    <a:pt x="31825" y="23131"/>
                  </a:lnTo>
                  <a:lnTo>
                    <a:pt x="33314" y="15320"/>
                  </a:lnTo>
                  <a:lnTo>
                    <a:pt x="26688" y="6930"/>
                  </a:lnTo>
                  <a:cubicBezTo>
                    <a:pt x="26688" y="6931"/>
                    <a:pt x="26688" y="6931"/>
                    <a:pt x="26688" y="6931"/>
                  </a:cubicBezTo>
                  <a:cubicBezTo>
                    <a:pt x="26670" y="6931"/>
                    <a:pt x="22660" y="492"/>
                    <a:pt x="22387" y="2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930;p62">
              <a:extLst>
                <a:ext uri="{FF2B5EF4-FFF2-40B4-BE49-F238E27FC236}">
                  <a16:creationId xmlns:a16="http://schemas.microsoft.com/office/drawing/2014/main" id="{0DBBA00C-7828-7E4A-8F1D-A2B07DB9A16B}"/>
                </a:ext>
              </a:extLst>
            </p:cNvPr>
            <p:cNvSpPr/>
            <p:nvPr/>
          </p:nvSpPr>
          <p:spPr>
            <a:xfrm>
              <a:off x="5587532" y="3109391"/>
              <a:ext cx="1128119" cy="1159217"/>
            </a:xfrm>
            <a:custGeom>
              <a:avLst/>
              <a:gdLst/>
              <a:ahLst/>
              <a:cxnLst/>
              <a:rect l="l" t="t" r="r" b="b"/>
              <a:pathLst>
                <a:path w="26627" h="27361" extrusionOk="0">
                  <a:moveTo>
                    <a:pt x="12890" y="0"/>
                  </a:moveTo>
                  <a:cubicBezTo>
                    <a:pt x="11007" y="0"/>
                    <a:pt x="6565" y="401"/>
                    <a:pt x="4164" y="3955"/>
                  </a:cubicBezTo>
                  <a:cubicBezTo>
                    <a:pt x="1064" y="8545"/>
                    <a:pt x="0" y="14655"/>
                    <a:pt x="0" y="14655"/>
                  </a:cubicBezTo>
                  <a:lnTo>
                    <a:pt x="942" y="18333"/>
                  </a:lnTo>
                  <a:cubicBezTo>
                    <a:pt x="942" y="18333"/>
                    <a:pt x="2734" y="20290"/>
                    <a:pt x="4243" y="20290"/>
                  </a:cubicBezTo>
                  <a:cubicBezTo>
                    <a:pt x="4671" y="20290"/>
                    <a:pt x="5075" y="20133"/>
                    <a:pt x="5411" y="19731"/>
                  </a:cubicBezTo>
                  <a:cubicBezTo>
                    <a:pt x="5411" y="19731"/>
                    <a:pt x="5927" y="20095"/>
                    <a:pt x="7265" y="21281"/>
                  </a:cubicBezTo>
                  <a:cubicBezTo>
                    <a:pt x="7659" y="21629"/>
                    <a:pt x="8117" y="21751"/>
                    <a:pt x="8564" y="21751"/>
                  </a:cubicBezTo>
                  <a:cubicBezTo>
                    <a:pt x="9599" y="21751"/>
                    <a:pt x="10578" y="21099"/>
                    <a:pt x="10578" y="21099"/>
                  </a:cubicBezTo>
                  <a:cubicBezTo>
                    <a:pt x="10578" y="21099"/>
                    <a:pt x="13557" y="22162"/>
                    <a:pt x="15259" y="24320"/>
                  </a:cubicBezTo>
                  <a:cubicBezTo>
                    <a:pt x="16931" y="26448"/>
                    <a:pt x="20943" y="27360"/>
                    <a:pt x="20943" y="27360"/>
                  </a:cubicBezTo>
                  <a:cubicBezTo>
                    <a:pt x="20943" y="27360"/>
                    <a:pt x="22827" y="24716"/>
                    <a:pt x="23952" y="21099"/>
                  </a:cubicBezTo>
                  <a:cubicBezTo>
                    <a:pt x="25928" y="14928"/>
                    <a:pt x="26627" y="5718"/>
                    <a:pt x="18633" y="642"/>
                  </a:cubicBezTo>
                  <a:cubicBezTo>
                    <a:pt x="15719" y="60"/>
                    <a:pt x="14072" y="34"/>
                    <a:pt x="13807" y="34"/>
                  </a:cubicBezTo>
                  <a:cubicBezTo>
                    <a:pt x="13782" y="34"/>
                    <a:pt x="13769" y="34"/>
                    <a:pt x="13769" y="34"/>
                  </a:cubicBezTo>
                  <a:cubicBezTo>
                    <a:pt x="13769" y="34"/>
                    <a:pt x="13438" y="0"/>
                    <a:pt x="128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931;p62">
              <a:extLst>
                <a:ext uri="{FF2B5EF4-FFF2-40B4-BE49-F238E27FC236}">
                  <a16:creationId xmlns:a16="http://schemas.microsoft.com/office/drawing/2014/main" id="{FD3BABA2-32F2-5343-AA9D-17BC093A0C11}"/>
                </a:ext>
              </a:extLst>
            </p:cNvPr>
            <p:cNvSpPr/>
            <p:nvPr/>
          </p:nvSpPr>
          <p:spPr>
            <a:xfrm>
              <a:off x="5770330" y="2231254"/>
              <a:ext cx="704444" cy="1031860"/>
            </a:xfrm>
            <a:custGeom>
              <a:avLst/>
              <a:gdLst/>
              <a:ahLst/>
              <a:cxnLst/>
              <a:rect l="l" t="t" r="r" b="b"/>
              <a:pathLst>
                <a:path w="16627" h="24355" extrusionOk="0">
                  <a:moveTo>
                    <a:pt x="1216" y="0"/>
                  </a:moveTo>
                  <a:cubicBezTo>
                    <a:pt x="304" y="1763"/>
                    <a:pt x="0" y="3830"/>
                    <a:pt x="517" y="5897"/>
                  </a:cubicBezTo>
                  <a:lnTo>
                    <a:pt x="1338" y="9119"/>
                  </a:lnTo>
                  <a:lnTo>
                    <a:pt x="92" y="12858"/>
                  </a:lnTo>
                  <a:lnTo>
                    <a:pt x="2432" y="12858"/>
                  </a:lnTo>
                  <a:cubicBezTo>
                    <a:pt x="3770" y="15776"/>
                    <a:pt x="6718" y="17660"/>
                    <a:pt x="9879" y="17690"/>
                  </a:cubicBezTo>
                  <a:lnTo>
                    <a:pt x="9879" y="21186"/>
                  </a:lnTo>
                  <a:lnTo>
                    <a:pt x="9454" y="21125"/>
                  </a:lnTo>
                  <a:lnTo>
                    <a:pt x="9454" y="21125"/>
                  </a:lnTo>
                  <a:cubicBezTo>
                    <a:pt x="10040" y="22406"/>
                    <a:pt x="11278" y="24354"/>
                    <a:pt x="13488" y="24354"/>
                  </a:cubicBezTo>
                  <a:cubicBezTo>
                    <a:pt x="14372" y="24354"/>
                    <a:pt x="15411" y="24043"/>
                    <a:pt x="16627" y="23253"/>
                  </a:cubicBezTo>
                  <a:cubicBezTo>
                    <a:pt x="8450" y="20183"/>
                    <a:pt x="11581" y="10821"/>
                    <a:pt x="12128" y="5623"/>
                  </a:cubicBezTo>
                  <a:cubicBezTo>
                    <a:pt x="6201" y="5411"/>
                    <a:pt x="3010" y="2341"/>
                    <a:pt x="1490" y="274"/>
                  </a:cubicBezTo>
                  <a:cubicBezTo>
                    <a:pt x="1399" y="183"/>
                    <a:pt x="1307" y="91"/>
                    <a:pt x="1216"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932;p62">
              <a:extLst>
                <a:ext uri="{FF2B5EF4-FFF2-40B4-BE49-F238E27FC236}">
                  <a16:creationId xmlns:a16="http://schemas.microsoft.com/office/drawing/2014/main" id="{785C9CB8-B767-D448-BC79-9319CE138CB0}"/>
                </a:ext>
              </a:extLst>
            </p:cNvPr>
            <p:cNvSpPr/>
            <p:nvPr/>
          </p:nvSpPr>
          <p:spPr>
            <a:xfrm>
              <a:off x="5828279" y="2242821"/>
              <a:ext cx="853875" cy="973605"/>
            </a:xfrm>
            <a:custGeom>
              <a:avLst/>
              <a:gdLst/>
              <a:ahLst/>
              <a:cxnLst/>
              <a:rect l="l" t="t" r="r" b="b"/>
              <a:pathLst>
                <a:path w="20154" h="22980" extrusionOk="0">
                  <a:moveTo>
                    <a:pt x="1" y="1"/>
                  </a:moveTo>
                  <a:cubicBezTo>
                    <a:pt x="1521" y="2068"/>
                    <a:pt x="4712" y="5138"/>
                    <a:pt x="10639" y="5350"/>
                  </a:cubicBezTo>
                  <a:cubicBezTo>
                    <a:pt x="10092" y="10548"/>
                    <a:pt x="6961" y="19910"/>
                    <a:pt x="15138" y="22980"/>
                  </a:cubicBezTo>
                  <a:cubicBezTo>
                    <a:pt x="15351" y="22858"/>
                    <a:pt x="15563" y="22706"/>
                    <a:pt x="15776" y="22554"/>
                  </a:cubicBezTo>
                  <a:lnTo>
                    <a:pt x="14986" y="21734"/>
                  </a:lnTo>
                  <a:lnTo>
                    <a:pt x="14986" y="15806"/>
                  </a:lnTo>
                  <a:cubicBezTo>
                    <a:pt x="18329" y="14074"/>
                    <a:pt x="20153" y="10183"/>
                    <a:pt x="19181" y="6414"/>
                  </a:cubicBezTo>
                  <a:lnTo>
                    <a:pt x="18329" y="3010"/>
                  </a:lnTo>
                  <a:cubicBezTo>
                    <a:pt x="15694" y="3750"/>
                    <a:pt x="13349" y="4055"/>
                    <a:pt x="11274" y="4055"/>
                  </a:cubicBezTo>
                  <a:cubicBezTo>
                    <a:pt x="5761" y="4055"/>
                    <a:pt x="2143" y="1900"/>
                    <a:pt x="1"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933;p62">
              <a:extLst>
                <a:ext uri="{FF2B5EF4-FFF2-40B4-BE49-F238E27FC236}">
                  <a16:creationId xmlns:a16="http://schemas.microsoft.com/office/drawing/2014/main" id="{AF3F257E-824D-6A43-A1A9-0933737F8EFC}"/>
                </a:ext>
              </a:extLst>
            </p:cNvPr>
            <p:cNvSpPr/>
            <p:nvPr/>
          </p:nvSpPr>
          <p:spPr>
            <a:xfrm>
              <a:off x="5973815" y="2502669"/>
              <a:ext cx="47706" cy="71516"/>
            </a:xfrm>
            <a:custGeom>
              <a:avLst/>
              <a:gdLst/>
              <a:ahLst/>
              <a:cxnLst/>
              <a:rect l="l" t="t" r="r" b="b"/>
              <a:pathLst>
                <a:path w="1126" h="1688" extrusionOk="0">
                  <a:moveTo>
                    <a:pt x="394" y="1"/>
                  </a:moveTo>
                  <a:cubicBezTo>
                    <a:pt x="374" y="1"/>
                    <a:pt x="354" y="3"/>
                    <a:pt x="335" y="8"/>
                  </a:cubicBezTo>
                  <a:cubicBezTo>
                    <a:pt x="92" y="99"/>
                    <a:pt x="1" y="524"/>
                    <a:pt x="122" y="950"/>
                  </a:cubicBezTo>
                  <a:cubicBezTo>
                    <a:pt x="233" y="1395"/>
                    <a:pt x="497" y="1687"/>
                    <a:pt x="728" y="1687"/>
                  </a:cubicBezTo>
                  <a:cubicBezTo>
                    <a:pt x="749" y="1687"/>
                    <a:pt x="770" y="1685"/>
                    <a:pt x="791" y="1679"/>
                  </a:cubicBezTo>
                  <a:cubicBezTo>
                    <a:pt x="1034" y="1619"/>
                    <a:pt x="1125" y="1193"/>
                    <a:pt x="1004" y="737"/>
                  </a:cubicBezTo>
                  <a:cubicBezTo>
                    <a:pt x="892" y="317"/>
                    <a:pt x="625" y="1"/>
                    <a:pt x="3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934;p62">
              <a:extLst>
                <a:ext uri="{FF2B5EF4-FFF2-40B4-BE49-F238E27FC236}">
                  <a16:creationId xmlns:a16="http://schemas.microsoft.com/office/drawing/2014/main" id="{0691637E-0DFF-0442-A59D-7B16295BE6D7}"/>
                </a:ext>
              </a:extLst>
            </p:cNvPr>
            <p:cNvSpPr/>
            <p:nvPr/>
          </p:nvSpPr>
          <p:spPr>
            <a:xfrm>
              <a:off x="5953624" y="2576970"/>
              <a:ext cx="267105" cy="240994"/>
            </a:xfrm>
            <a:custGeom>
              <a:avLst/>
              <a:gdLst/>
              <a:ahLst/>
              <a:cxnLst/>
              <a:rect l="l" t="t" r="r" b="b"/>
              <a:pathLst>
                <a:path w="4257" h="3841" extrusionOk="0">
                  <a:moveTo>
                    <a:pt x="2141" y="1"/>
                  </a:moveTo>
                  <a:cubicBezTo>
                    <a:pt x="1977" y="1"/>
                    <a:pt x="1809" y="22"/>
                    <a:pt x="1642" y="66"/>
                  </a:cubicBezTo>
                  <a:cubicBezTo>
                    <a:pt x="609" y="340"/>
                    <a:pt x="1" y="1404"/>
                    <a:pt x="274" y="2407"/>
                  </a:cubicBezTo>
                  <a:cubicBezTo>
                    <a:pt x="504" y="3273"/>
                    <a:pt x="1266" y="3840"/>
                    <a:pt x="2116" y="3840"/>
                  </a:cubicBezTo>
                  <a:cubicBezTo>
                    <a:pt x="2280" y="3840"/>
                    <a:pt x="2447" y="3819"/>
                    <a:pt x="2615" y="3775"/>
                  </a:cubicBezTo>
                  <a:cubicBezTo>
                    <a:pt x="3648" y="3501"/>
                    <a:pt x="4256" y="2468"/>
                    <a:pt x="3983" y="1434"/>
                  </a:cubicBezTo>
                  <a:cubicBezTo>
                    <a:pt x="3753" y="568"/>
                    <a:pt x="2990" y="1"/>
                    <a:pt x="2141"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935;p62">
              <a:extLst>
                <a:ext uri="{FF2B5EF4-FFF2-40B4-BE49-F238E27FC236}">
                  <a16:creationId xmlns:a16="http://schemas.microsoft.com/office/drawing/2014/main" id="{4237077E-0814-4F4B-B393-573714F5280C}"/>
                </a:ext>
              </a:extLst>
            </p:cNvPr>
            <p:cNvSpPr/>
            <p:nvPr/>
          </p:nvSpPr>
          <p:spPr>
            <a:xfrm>
              <a:off x="5879799" y="2729003"/>
              <a:ext cx="108207" cy="137186"/>
            </a:xfrm>
            <a:custGeom>
              <a:avLst/>
              <a:gdLst/>
              <a:ahLst/>
              <a:cxnLst/>
              <a:rect l="l" t="t" r="r" b="b"/>
              <a:pathLst>
                <a:path w="2554" h="3238" extrusionOk="0">
                  <a:moveTo>
                    <a:pt x="2387" y="0"/>
                  </a:moveTo>
                  <a:cubicBezTo>
                    <a:pt x="2318" y="0"/>
                    <a:pt x="2250" y="46"/>
                    <a:pt x="2250" y="137"/>
                  </a:cubicBezTo>
                  <a:cubicBezTo>
                    <a:pt x="2280" y="806"/>
                    <a:pt x="2250" y="1565"/>
                    <a:pt x="1885" y="2143"/>
                  </a:cubicBezTo>
                  <a:cubicBezTo>
                    <a:pt x="1672" y="2508"/>
                    <a:pt x="1308" y="2751"/>
                    <a:pt x="882" y="2872"/>
                  </a:cubicBezTo>
                  <a:cubicBezTo>
                    <a:pt x="669" y="2933"/>
                    <a:pt x="426" y="2933"/>
                    <a:pt x="183" y="2933"/>
                  </a:cubicBezTo>
                  <a:cubicBezTo>
                    <a:pt x="1" y="2964"/>
                    <a:pt x="1" y="3237"/>
                    <a:pt x="183" y="3237"/>
                  </a:cubicBezTo>
                  <a:cubicBezTo>
                    <a:pt x="669" y="3207"/>
                    <a:pt x="1125" y="3146"/>
                    <a:pt x="1551" y="2903"/>
                  </a:cubicBezTo>
                  <a:cubicBezTo>
                    <a:pt x="2007" y="2629"/>
                    <a:pt x="2311" y="2113"/>
                    <a:pt x="2432" y="1565"/>
                  </a:cubicBezTo>
                  <a:cubicBezTo>
                    <a:pt x="2554" y="1110"/>
                    <a:pt x="2554" y="623"/>
                    <a:pt x="2524" y="137"/>
                  </a:cubicBezTo>
                  <a:cubicBezTo>
                    <a:pt x="2524" y="46"/>
                    <a:pt x="2455" y="0"/>
                    <a:pt x="2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936;p62">
              <a:extLst>
                <a:ext uri="{FF2B5EF4-FFF2-40B4-BE49-F238E27FC236}">
                  <a16:creationId xmlns:a16="http://schemas.microsoft.com/office/drawing/2014/main" id="{EA6187F5-9852-124C-9D3C-91BAE4B3722A}"/>
                </a:ext>
              </a:extLst>
            </p:cNvPr>
            <p:cNvSpPr/>
            <p:nvPr/>
          </p:nvSpPr>
          <p:spPr>
            <a:xfrm>
              <a:off x="5816712" y="2014325"/>
              <a:ext cx="788163" cy="400373"/>
            </a:xfrm>
            <a:custGeom>
              <a:avLst/>
              <a:gdLst/>
              <a:ahLst/>
              <a:cxnLst/>
              <a:rect l="l" t="t" r="r" b="b"/>
              <a:pathLst>
                <a:path w="18603" h="9450" extrusionOk="0">
                  <a:moveTo>
                    <a:pt x="10002" y="0"/>
                  </a:moveTo>
                  <a:cubicBezTo>
                    <a:pt x="9329" y="0"/>
                    <a:pt x="8645" y="83"/>
                    <a:pt x="7964" y="257"/>
                  </a:cubicBezTo>
                  <a:lnTo>
                    <a:pt x="5259" y="956"/>
                  </a:lnTo>
                  <a:cubicBezTo>
                    <a:pt x="2888" y="1564"/>
                    <a:pt x="1064" y="3145"/>
                    <a:pt x="0" y="5151"/>
                  </a:cubicBezTo>
                  <a:cubicBezTo>
                    <a:pt x="2078" y="7095"/>
                    <a:pt x="5783" y="9449"/>
                    <a:pt x="11548" y="9449"/>
                  </a:cubicBezTo>
                  <a:cubicBezTo>
                    <a:pt x="13625" y="9449"/>
                    <a:pt x="15970" y="9144"/>
                    <a:pt x="18602" y="8403"/>
                  </a:cubicBezTo>
                  <a:lnTo>
                    <a:pt x="18025" y="6214"/>
                  </a:lnTo>
                  <a:cubicBezTo>
                    <a:pt x="17074" y="2488"/>
                    <a:pt x="13689" y="0"/>
                    <a:pt x="100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937;p62">
              <a:extLst>
                <a:ext uri="{FF2B5EF4-FFF2-40B4-BE49-F238E27FC236}">
                  <a16:creationId xmlns:a16="http://schemas.microsoft.com/office/drawing/2014/main" id="{EA2D93DF-3B10-7B45-A6BA-B5633B6CE78F}"/>
                </a:ext>
              </a:extLst>
            </p:cNvPr>
            <p:cNvSpPr/>
            <p:nvPr/>
          </p:nvSpPr>
          <p:spPr>
            <a:xfrm>
              <a:off x="5669904" y="2014876"/>
              <a:ext cx="209931" cy="217684"/>
            </a:xfrm>
            <a:custGeom>
              <a:avLst/>
              <a:gdLst/>
              <a:ahLst/>
              <a:cxnLst/>
              <a:rect l="l" t="t" r="r" b="b"/>
              <a:pathLst>
                <a:path w="4955" h="5138" extrusionOk="0">
                  <a:moveTo>
                    <a:pt x="3747" y="0"/>
                  </a:moveTo>
                  <a:cubicBezTo>
                    <a:pt x="2686" y="0"/>
                    <a:pt x="3465" y="4256"/>
                    <a:pt x="3465" y="4256"/>
                  </a:cubicBezTo>
                  <a:cubicBezTo>
                    <a:pt x="3465" y="4256"/>
                    <a:pt x="2109" y="488"/>
                    <a:pt x="1177" y="488"/>
                  </a:cubicBezTo>
                  <a:cubicBezTo>
                    <a:pt x="1084" y="488"/>
                    <a:pt x="995" y="526"/>
                    <a:pt x="912" y="609"/>
                  </a:cubicBezTo>
                  <a:cubicBezTo>
                    <a:pt x="0" y="1521"/>
                    <a:pt x="3465" y="5138"/>
                    <a:pt x="3465" y="5138"/>
                  </a:cubicBezTo>
                  <a:cubicBezTo>
                    <a:pt x="4955" y="4864"/>
                    <a:pt x="4833" y="31"/>
                    <a:pt x="3769" y="1"/>
                  </a:cubicBezTo>
                  <a:cubicBezTo>
                    <a:pt x="3762" y="0"/>
                    <a:pt x="3754" y="0"/>
                    <a:pt x="37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938;p62">
              <a:extLst>
                <a:ext uri="{FF2B5EF4-FFF2-40B4-BE49-F238E27FC236}">
                  <a16:creationId xmlns:a16="http://schemas.microsoft.com/office/drawing/2014/main" id="{45D6E391-92E2-1942-AE06-3AA8E76111C7}"/>
                </a:ext>
              </a:extLst>
            </p:cNvPr>
            <p:cNvSpPr/>
            <p:nvPr/>
          </p:nvSpPr>
          <p:spPr>
            <a:xfrm>
              <a:off x="6078163" y="3109561"/>
              <a:ext cx="404440" cy="221709"/>
            </a:xfrm>
            <a:custGeom>
              <a:avLst/>
              <a:gdLst/>
              <a:ahLst/>
              <a:cxnLst/>
              <a:rect l="l" t="t" r="r" b="b"/>
              <a:pathLst>
                <a:path w="9546" h="5233" extrusionOk="0">
                  <a:moveTo>
                    <a:pt x="2463" y="0"/>
                  </a:moveTo>
                  <a:lnTo>
                    <a:pt x="1" y="61"/>
                  </a:lnTo>
                  <a:cubicBezTo>
                    <a:pt x="214" y="1763"/>
                    <a:pt x="1278" y="4620"/>
                    <a:pt x="3405" y="5137"/>
                  </a:cubicBezTo>
                  <a:cubicBezTo>
                    <a:pt x="3664" y="5203"/>
                    <a:pt x="3933" y="5233"/>
                    <a:pt x="4206" y="5233"/>
                  </a:cubicBezTo>
                  <a:cubicBezTo>
                    <a:pt x="6082" y="5233"/>
                    <a:pt x="8219" y="3808"/>
                    <a:pt x="9545" y="2614"/>
                  </a:cubicBezTo>
                  <a:lnTo>
                    <a:pt x="7782" y="1003"/>
                  </a:lnTo>
                  <a:cubicBezTo>
                    <a:pt x="6704" y="1809"/>
                    <a:pt x="5823" y="2114"/>
                    <a:pt x="5105" y="2114"/>
                  </a:cubicBezTo>
                  <a:cubicBezTo>
                    <a:pt x="3656" y="2114"/>
                    <a:pt x="2869" y="874"/>
                    <a:pt x="2463" y="0"/>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939;p62">
              <a:extLst>
                <a:ext uri="{FF2B5EF4-FFF2-40B4-BE49-F238E27FC236}">
                  <a16:creationId xmlns:a16="http://schemas.microsoft.com/office/drawing/2014/main" id="{027C39D4-C759-814B-9F2C-D09D1959289A}"/>
                </a:ext>
              </a:extLst>
            </p:cNvPr>
            <p:cNvSpPr/>
            <p:nvPr/>
          </p:nvSpPr>
          <p:spPr>
            <a:xfrm>
              <a:off x="5272012" y="3816062"/>
              <a:ext cx="659365" cy="902301"/>
            </a:xfrm>
            <a:custGeom>
              <a:avLst/>
              <a:gdLst/>
              <a:ahLst/>
              <a:cxnLst/>
              <a:rect l="l" t="t" r="r" b="b"/>
              <a:pathLst>
                <a:path w="15563" h="21297" extrusionOk="0">
                  <a:moveTo>
                    <a:pt x="7241" y="1"/>
                  </a:moveTo>
                  <a:cubicBezTo>
                    <a:pt x="6442" y="1"/>
                    <a:pt x="5641" y="166"/>
                    <a:pt x="4864" y="559"/>
                  </a:cubicBezTo>
                  <a:cubicBezTo>
                    <a:pt x="0" y="3021"/>
                    <a:pt x="6748" y="19952"/>
                    <a:pt x="6748" y="19952"/>
                  </a:cubicBezTo>
                  <a:cubicBezTo>
                    <a:pt x="6748" y="19952"/>
                    <a:pt x="9083" y="21297"/>
                    <a:pt x="10274" y="21297"/>
                  </a:cubicBezTo>
                  <a:cubicBezTo>
                    <a:pt x="10387" y="21297"/>
                    <a:pt x="10489" y="21285"/>
                    <a:pt x="10578" y="21259"/>
                  </a:cubicBezTo>
                  <a:cubicBezTo>
                    <a:pt x="11611" y="20924"/>
                    <a:pt x="12645" y="16456"/>
                    <a:pt x="12645" y="16456"/>
                  </a:cubicBezTo>
                  <a:lnTo>
                    <a:pt x="15563" y="4572"/>
                  </a:lnTo>
                  <a:cubicBezTo>
                    <a:pt x="15563" y="4572"/>
                    <a:pt x="11443" y="1"/>
                    <a:pt x="7241" y="1"/>
                  </a:cubicBezTo>
                  <a:close/>
                </a:path>
              </a:pathLst>
            </a:custGeom>
            <a:solidFill>
              <a:srgbClr val="6584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940;p62">
              <a:extLst>
                <a:ext uri="{FF2B5EF4-FFF2-40B4-BE49-F238E27FC236}">
                  <a16:creationId xmlns:a16="http://schemas.microsoft.com/office/drawing/2014/main" id="{324D7623-067D-324D-9504-FE2A19B233F3}"/>
                </a:ext>
              </a:extLst>
            </p:cNvPr>
            <p:cNvSpPr/>
            <p:nvPr/>
          </p:nvSpPr>
          <p:spPr>
            <a:xfrm>
              <a:off x="5658754" y="4036676"/>
              <a:ext cx="212854" cy="465831"/>
            </a:xfrm>
            <a:custGeom>
              <a:avLst/>
              <a:gdLst/>
              <a:ahLst/>
              <a:cxnLst/>
              <a:rect l="l" t="t" r="r" b="b"/>
              <a:pathLst>
                <a:path w="5024" h="10995" extrusionOk="0">
                  <a:moveTo>
                    <a:pt x="211" y="0"/>
                  </a:moveTo>
                  <a:cubicBezTo>
                    <a:pt x="73" y="0"/>
                    <a:pt x="1" y="248"/>
                    <a:pt x="173" y="276"/>
                  </a:cubicBezTo>
                  <a:cubicBezTo>
                    <a:pt x="872" y="489"/>
                    <a:pt x="1389" y="1127"/>
                    <a:pt x="1784" y="1705"/>
                  </a:cubicBezTo>
                  <a:cubicBezTo>
                    <a:pt x="2331" y="2556"/>
                    <a:pt x="2696" y="3468"/>
                    <a:pt x="3061" y="4380"/>
                  </a:cubicBezTo>
                  <a:cubicBezTo>
                    <a:pt x="3669" y="6112"/>
                    <a:pt x="4155" y="7875"/>
                    <a:pt x="4520" y="9699"/>
                  </a:cubicBezTo>
                  <a:cubicBezTo>
                    <a:pt x="4611" y="10094"/>
                    <a:pt x="4672" y="10489"/>
                    <a:pt x="4733" y="10884"/>
                  </a:cubicBezTo>
                  <a:cubicBezTo>
                    <a:pt x="4745" y="10961"/>
                    <a:pt x="4801" y="10995"/>
                    <a:pt x="4859" y="10995"/>
                  </a:cubicBezTo>
                  <a:cubicBezTo>
                    <a:pt x="4939" y="10995"/>
                    <a:pt x="5024" y="10930"/>
                    <a:pt x="5006" y="10824"/>
                  </a:cubicBezTo>
                  <a:cubicBezTo>
                    <a:pt x="4824" y="9638"/>
                    <a:pt x="4550" y="8453"/>
                    <a:pt x="4246" y="7267"/>
                  </a:cubicBezTo>
                  <a:cubicBezTo>
                    <a:pt x="3730" y="5322"/>
                    <a:pt x="3152" y="3286"/>
                    <a:pt x="2027" y="1583"/>
                  </a:cubicBezTo>
                  <a:cubicBezTo>
                    <a:pt x="1602" y="915"/>
                    <a:pt x="1024" y="246"/>
                    <a:pt x="234" y="3"/>
                  </a:cubicBezTo>
                  <a:cubicBezTo>
                    <a:pt x="226" y="1"/>
                    <a:pt x="218" y="0"/>
                    <a:pt x="211" y="0"/>
                  </a:cubicBezTo>
                  <a:close/>
                </a:path>
              </a:pathLst>
            </a:custGeom>
            <a:solidFill>
              <a:srgbClr val="406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941;p62">
              <a:extLst>
                <a:ext uri="{FF2B5EF4-FFF2-40B4-BE49-F238E27FC236}">
                  <a16:creationId xmlns:a16="http://schemas.microsoft.com/office/drawing/2014/main" id="{2FE41F2F-77EB-5C4A-A087-AAA39376FD92}"/>
                </a:ext>
              </a:extLst>
            </p:cNvPr>
            <p:cNvSpPr/>
            <p:nvPr/>
          </p:nvSpPr>
          <p:spPr>
            <a:xfrm>
              <a:off x="4357651" y="3315600"/>
              <a:ext cx="408253" cy="225395"/>
            </a:xfrm>
            <a:custGeom>
              <a:avLst/>
              <a:gdLst/>
              <a:ahLst/>
              <a:cxnLst/>
              <a:rect l="l" t="t" r="r" b="b"/>
              <a:pathLst>
                <a:path w="9636" h="5320" extrusionOk="0">
                  <a:moveTo>
                    <a:pt x="0" y="0"/>
                  </a:moveTo>
                  <a:lnTo>
                    <a:pt x="2280" y="1003"/>
                  </a:lnTo>
                  <a:lnTo>
                    <a:pt x="9636" y="5320"/>
                  </a:lnTo>
                  <a:lnTo>
                    <a:pt x="8450" y="3465"/>
                  </a:lnTo>
                  <a:lnTo>
                    <a:pt x="2493" y="426"/>
                  </a:lnTo>
                  <a:lnTo>
                    <a:pt x="0" y="0"/>
                  </a:ln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942;p62">
              <a:extLst>
                <a:ext uri="{FF2B5EF4-FFF2-40B4-BE49-F238E27FC236}">
                  <a16:creationId xmlns:a16="http://schemas.microsoft.com/office/drawing/2014/main" id="{34CDEB05-A31D-9946-8AFD-D94A9C62B1F7}"/>
                </a:ext>
              </a:extLst>
            </p:cNvPr>
            <p:cNvSpPr/>
            <p:nvPr/>
          </p:nvSpPr>
          <p:spPr>
            <a:xfrm>
              <a:off x="5863604" y="2025370"/>
              <a:ext cx="1008813" cy="1252850"/>
            </a:xfrm>
            <a:custGeom>
              <a:avLst/>
              <a:gdLst/>
              <a:ahLst/>
              <a:cxnLst/>
              <a:rect l="l" t="t" r="r" b="b"/>
              <a:pathLst>
                <a:path w="23811" h="28469" extrusionOk="0">
                  <a:moveTo>
                    <a:pt x="9591" y="0"/>
                  </a:moveTo>
                  <a:cubicBezTo>
                    <a:pt x="0" y="0"/>
                    <a:pt x="15520" y="8689"/>
                    <a:pt x="15520" y="8689"/>
                  </a:cubicBezTo>
                  <a:cubicBezTo>
                    <a:pt x="15520" y="8689"/>
                    <a:pt x="4213" y="21030"/>
                    <a:pt x="14942" y="27777"/>
                  </a:cubicBezTo>
                  <a:cubicBezTo>
                    <a:pt x="15694" y="28251"/>
                    <a:pt x="16371" y="28468"/>
                    <a:pt x="16974" y="28468"/>
                  </a:cubicBezTo>
                  <a:cubicBezTo>
                    <a:pt x="23811" y="28468"/>
                    <a:pt x="21179" y="529"/>
                    <a:pt x="10565" y="26"/>
                  </a:cubicBezTo>
                  <a:cubicBezTo>
                    <a:pt x="10215" y="9"/>
                    <a:pt x="9891" y="0"/>
                    <a:pt x="95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943;p62">
              <a:extLst>
                <a:ext uri="{FF2B5EF4-FFF2-40B4-BE49-F238E27FC236}">
                  <a16:creationId xmlns:a16="http://schemas.microsoft.com/office/drawing/2014/main" id="{73AD5233-567B-2F40-B912-394AC02B9B8F}"/>
                </a:ext>
              </a:extLst>
            </p:cNvPr>
            <p:cNvSpPr/>
            <p:nvPr/>
          </p:nvSpPr>
          <p:spPr>
            <a:xfrm>
              <a:off x="5349250" y="4966588"/>
              <a:ext cx="507436" cy="255984"/>
            </a:xfrm>
            <a:custGeom>
              <a:avLst/>
              <a:gdLst/>
              <a:ahLst/>
              <a:cxnLst/>
              <a:rect l="l" t="t" r="r" b="b"/>
              <a:pathLst>
                <a:path w="11977" h="6042" extrusionOk="0">
                  <a:moveTo>
                    <a:pt x="11977" y="0"/>
                  </a:moveTo>
                  <a:lnTo>
                    <a:pt x="11977" y="0"/>
                  </a:lnTo>
                  <a:cubicBezTo>
                    <a:pt x="9697" y="61"/>
                    <a:pt x="7782" y="2493"/>
                    <a:pt x="5047" y="3982"/>
                  </a:cubicBezTo>
                  <a:cubicBezTo>
                    <a:pt x="4357" y="4353"/>
                    <a:pt x="3685" y="4497"/>
                    <a:pt x="3057" y="4497"/>
                  </a:cubicBezTo>
                  <a:cubicBezTo>
                    <a:pt x="1831" y="4497"/>
                    <a:pt x="776" y="3948"/>
                    <a:pt x="92" y="3466"/>
                  </a:cubicBezTo>
                  <a:cubicBezTo>
                    <a:pt x="1" y="3891"/>
                    <a:pt x="1" y="4286"/>
                    <a:pt x="92" y="4681"/>
                  </a:cubicBezTo>
                  <a:cubicBezTo>
                    <a:pt x="1082" y="5654"/>
                    <a:pt x="2390" y="6041"/>
                    <a:pt x="3505" y="6041"/>
                  </a:cubicBezTo>
                  <a:cubicBezTo>
                    <a:pt x="4341" y="6041"/>
                    <a:pt x="5068" y="5823"/>
                    <a:pt x="5472" y="5472"/>
                  </a:cubicBezTo>
                  <a:cubicBezTo>
                    <a:pt x="6414" y="4621"/>
                    <a:pt x="10123" y="1611"/>
                    <a:pt x="11825" y="1429"/>
                  </a:cubicBezTo>
                  <a:cubicBezTo>
                    <a:pt x="11886" y="943"/>
                    <a:pt x="11947" y="456"/>
                    <a:pt x="11977"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944;p62">
              <a:extLst>
                <a:ext uri="{FF2B5EF4-FFF2-40B4-BE49-F238E27FC236}">
                  <a16:creationId xmlns:a16="http://schemas.microsoft.com/office/drawing/2014/main" id="{AC8D1AB0-A22A-7D46-98C4-B5C82C11705B}"/>
                </a:ext>
              </a:extLst>
            </p:cNvPr>
            <p:cNvSpPr/>
            <p:nvPr/>
          </p:nvSpPr>
          <p:spPr>
            <a:xfrm>
              <a:off x="5353148" y="4996204"/>
              <a:ext cx="234419" cy="160912"/>
            </a:xfrm>
            <a:custGeom>
              <a:avLst/>
              <a:gdLst/>
              <a:ahLst/>
              <a:cxnLst/>
              <a:rect l="l" t="t" r="r" b="b"/>
              <a:pathLst>
                <a:path w="5533" h="3798" extrusionOk="0">
                  <a:moveTo>
                    <a:pt x="2189" y="1"/>
                  </a:moveTo>
                  <a:cubicBezTo>
                    <a:pt x="1034" y="700"/>
                    <a:pt x="243" y="1703"/>
                    <a:pt x="0" y="2767"/>
                  </a:cubicBezTo>
                  <a:cubicBezTo>
                    <a:pt x="684" y="3249"/>
                    <a:pt x="1739" y="3798"/>
                    <a:pt x="2965" y="3798"/>
                  </a:cubicBezTo>
                  <a:cubicBezTo>
                    <a:pt x="3593" y="3798"/>
                    <a:pt x="4265" y="3654"/>
                    <a:pt x="4955" y="3283"/>
                  </a:cubicBezTo>
                  <a:cubicBezTo>
                    <a:pt x="5137" y="3162"/>
                    <a:pt x="5319" y="3070"/>
                    <a:pt x="5532" y="2949"/>
                  </a:cubicBezTo>
                  <a:cubicBezTo>
                    <a:pt x="5015" y="1095"/>
                    <a:pt x="3283" y="335"/>
                    <a:pt x="2189"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945;p62">
              <a:extLst>
                <a:ext uri="{FF2B5EF4-FFF2-40B4-BE49-F238E27FC236}">
                  <a16:creationId xmlns:a16="http://schemas.microsoft.com/office/drawing/2014/main" id="{28FD9005-B910-224B-9B46-BD59D43F1D0C}"/>
                </a:ext>
              </a:extLst>
            </p:cNvPr>
            <p:cNvSpPr/>
            <p:nvPr/>
          </p:nvSpPr>
          <p:spPr>
            <a:xfrm>
              <a:off x="5131644" y="4885452"/>
              <a:ext cx="529297" cy="61857"/>
            </a:xfrm>
            <a:custGeom>
              <a:avLst/>
              <a:gdLst/>
              <a:ahLst/>
              <a:cxnLst/>
              <a:rect l="l" t="t" r="r" b="b"/>
              <a:pathLst>
                <a:path w="12493" h="1460" extrusionOk="0">
                  <a:moveTo>
                    <a:pt x="12493" y="1"/>
                  </a:moveTo>
                  <a:lnTo>
                    <a:pt x="4772" y="152"/>
                  </a:lnTo>
                  <a:lnTo>
                    <a:pt x="152" y="244"/>
                  </a:lnTo>
                  <a:cubicBezTo>
                    <a:pt x="0" y="912"/>
                    <a:pt x="152" y="1459"/>
                    <a:pt x="152" y="1459"/>
                  </a:cubicBezTo>
                  <a:lnTo>
                    <a:pt x="12310" y="1459"/>
                  </a:lnTo>
                  <a:lnTo>
                    <a:pt x="12493" y="1"/>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946;p62">
              <a:extLst>
                <a:ext uri="{FF2B5EF4-FFF2-40B4-BE49-F238E27FC236}">
                  <a16:creationId xmlns:a16="http://schemas.microsoft.com/office/drawing/2014/main" id="{50BA88B9-3D1E-6A4B-8E9D-9FC8D0058A00}"/>
                </a:ext>
              </a:extLst>
            </p:cNvPr>
            <p:cNvSpPr/>
            <p:nvPr/>
          </p:nvSpPr>
          <p:spPr>
            <a:xfrm>
              <a:off x="5138084" y="4772115"/>
              <a:ext cx="199636" cy="123671"/>
            </a:xfrm>
            <a:custGeom>
              <a:avLst/>
              <a:gdLst/>
              <a:ahLst/>
              <a:cxnLst/>
              <a:rect l="l" t="t" r="r" b="b"/>
              <a:pathLst>
                <a:path w="4712" h="2919" extrusionOk="0">
                  <a:moveTo>
                    <a:pt x="4195" y="1"/>
                  </a:moveTo>
                  <a:cubicBezTo>
                    <a:pt x="3344" y="396"/>
                    <a:pt x="2523" y="761"/>
                    <a:pt x="1915" y="943"/>
                  </a:cubicBezTo>
                  <a:cubicBezTo>
                    <a:pt x="638" y="1399"/>
                    <a:pt x="152" y="2220"/>
                    <a:pt x="0" y="2919"/>
                  </a:cubicBezTo>
                  <a:lnTo>
                    <a:pt x="4620" y="2827"/>
                  </a:lnTo>
                  <a:cubicBezTo>
                    <a:pt x="4711" y="1733"/>
                    <a:pt x="4468" y="700"/>
                    <a:pt x="4195"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947;p62">
              <a:extLst>
                <a:ext uri="{FF2B5EF4-FFF2-40B4-BE49-F238E27FC236}">
                  <a16:creationId xmlns:a16="http://schemas.microsoft.com/office/drawing/2014/main" id="{2A1FB1DA-DD2C-1747-9CBB-CFD968C4FA13}"/>
                </a:ext>
              </a:extLst>
            </p:cNvPr>
            <p:cNvSpPr/>
            <p:nvPr/>
          </p:nvSpPr>
          <p:spPr>
            <a:xfrm>
              <a:off x="6289336" y="2373401"/>
              <a:ext cx="330297" cy="223912"/>
            </a:xfrm>
            <a:custGeom>
              <a:avLst/>
              <a:gdLst/>
              <a:ahLst/>
              <a:cxnLst/>
              <a:rect l="l" t="t" r="r" b="b"/>
              <a:pathLst>
                <a:path w="7796" h="5285" extrusionOk="0">
                  <a:moveTo>
                    <a:pt x="4245" y="0"/>
                  </a:moveTo>
                  <a:cubicBezTo>
                    <a:pt x="2436" y="0"/>
                    <a:pt x="1216" y="2481"/>
                    <a:pt x="1216" y="2481"/>
                  </a:cubicBezTo>
                  <a:cubicBezTo>
                    <a:pt x="1216" y="2481"/>
                    <a:pt x="1" y="4791"/>
                    <a:pt x="2554" y="5247"/>
                  </a:cubicBezTo>
                  <a:cubicBezTo>
                    <a:pt x="2697" y="5273"/>
                    <a:pt x="2840" y="5285"/>
                    <a:pt x="2984" y="5285"/>
                  </a:cubicBezTo>
                  <a:cubicBezTo>
                    <a:pt x="5407" y="5285"/>
                    <a:pt x="7796" y="1819"/>
                    <a:pt x="5472" y="384"/>
                  </a:cubicBezTo>
                  <a:cubicBezTo>
                    <a:pt x="5040" y="112"/>
                    <a:pt x="4629" y="0"/>
                    <a:pt x="424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948;p62">
              <a:extLst>
                <a:ext uri="{FF2B5EF4-FFF2-40B4-BE49-F238E27FC236}">
                  <a16:creationId xmlns:a16="http://schemas.microsoft.com/office/drawing/2014/main" id="{3AC78750-0791-FF46-A7D6-F99AFAF29F06}"/>
                </a:ext>
              </a:extLst>
            </p:cNvPr>
            <p:cNvSpPr/>
            <p:nvPr/>
          </p:nvSpPr>
          <p:spPr>
            <a:xfrm>
              <a:off x="6384623" y="2406110"/>
              <a:ext cx="153328" cy="156336"/>
            </a:xfrm>
            <a:custGeom>
              <a:avLst/>
              <a:gdLst/>
              <a:ahLst/>
              <a:cxnLst/>
              <a:rect l="l" t="t" r="r" b="b"/>
              <a:pathLst>
                <a:path w="3619" h="3690" extrusionOk="0">
                  <a:moveTo>
                    <a:pt x="2306" y="1"/>
                  </a:moveTo>
                  <a:cubicBezTo>
                    <a:pt x="2288" y="1"/>
                    <a:pt x="2270" y="3"/>
                    <a:pt x="2250" y="7"/>
                  </a:cubicBezTo>
                  <a:cubicBezTo>
                    <a:pt x="578" y="341"/>
                    <a:pt x="1" y="2013"/>
                    <a:pt x="244" y="3533"/>
                  </a:cubicBezTo>
                  <a:cubicBezTo>
                    <a:pt x="268" y="3643"/>
                    <a:pt x="347" y="3689"/>
                    <a:pt x="428" y="3689"/>
                  </a:cubicBezTo>
                  <a:cubicBezTo>
                    <a:pt x="549" y="3689"/>
                    <a:pt x="675" y="3587"/>
                    <a:pt x="639" y="3442"/>
                  </a:cubicBezTo>
                  <a:cubicBezTo>
                    <a:pt x="578" y="3107"/>
                    <a:pt x="578" y="2803"/>
                    <a:pt x="609" y="2469"/>
                  </a:cubicBezTo>
                  <a:lnTo>
                    <a:pt x="639" y="2469"/>
                  </a:lnTo>
                  <a:cubicBezTo>
                    <a:pt x="1145" y="2110"/>
                    <a:pt x="1784" y="1840"/>
                    <a:pt x="2411" y="1840"/>
                  </a:cubicBezTo>
                  <a:cubicBezTo>
                    <a:pt x="2688" y="1840"/>
                    <a:pt x="2962" y="1892"/>
                    <a:pt x="3223" y="2013"/>
                  </a:cubicBezTo>
                  <a:cubicBezTo>
                    <a:pt x="3257" y="2030"/>
                    <a:pt x="3290" y="2038"/>
                    <a:pt x="3321" y="2038"/>
                  </a:cubicBezTo>
                  <a:cubicBezTo>
                    <a:pt x="3509" y="2038"/>
                    <a:pt x="3618" y="1757"/>
                    <a:pt x="3436" y="1679"/>
                  </a:cubicBezTo>
                  <a:cubicBezTo>
                    <a:pt x="3094" y="1514"/>
                    <a:pt x="2734" y="1440"/>
                    <a:pt x="2374" y="1440"/>
                  </a:cubicBezTo>
                  <a:cubicBezTo>
                    <a:pt x="1804" y="1440"/>
                    <a:pt x="1233" y="1624"/>
                    <a:pt x="730" y="1922"/>
                  </a:cubicBezTo>
                  <a:cubicBezTo>
                    <a:pt x="943" y="1162"/>
                    <a:pt x="1490" y="554"/>
                    <a:pt x="2372" y="402"/>
                  </a:cubicBezTo>
                  <a:cubicBezTo>
                    <a:pt x="2598" y="346"/>
                    <a:pt x="2535" y="1"/>
                    <a:pt x="23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949;p62">
              <a:extLst>
                <a:ext uri="{FF2B5EF4-FFF2-40B4-BE49-F238E27FC236}">
                  <a16:creationId xmlns:a16="http://schemas.microsoft.com/office/drawing/2014/main" id="{3830183C-D86D-A040-81F6-D7A509377F00}"/>
                </a:ext>
              </a:extLst>
            </p:cNvPr>
            <p:cNvSpPr/>
            <p:nvPr/>
          </p:nvSpPr>
          <p:spPr>
            <a:xfrm>
              <a:off x="5444580" y="4773429"/>
              <a:ext cx="421133" cy="347710"/>
            </a:xfrm>
            <a:custGeom>
              <a:avLst/>
              <a:gdLst/>
              <a:ahLst/>
              <a:cxnLst/>
              <a:rect l="l" t="t" r="r" b="b"/>
              <a:pathLst>
                <a:path w="9940" h="8207" extrusionOk="0">
                  <a:moveTo>
                    <a:pt x="5502" y="0"/>
                  </a:moveTo>
                  <a:cubicBezTo>
                    <a:pt x="5502" y="0"/>
                    <a:pt x="2341" y="4134"/>
                    <a:pt x="487" y="5015"/>
                  </a:cubicBezTo>
                  <a:cubicBezTo>
                    <a:pt x="335" y="5076"/>
                    <a:pt x="183" y="5167"/>
                    <a:pt x="0" y="5259"/>
                  </a:cubicBezTo>
                  <a:cubicBezTo>
                    <a:pt x="1125" y="5593"/>
                    <a:pt x="2857" y="6353"/>
                    <a:pt x="3374" y="8207"/>
                  </a:cubicBezTo>
                  <a:cubicBezTo>
                    <a:pt x="5806" y="6718"/>
                    <a:pt x="7599" y="4620"/>
                    <a:pt x="9727" y="4559"/>
                  </a:cubicBezTo>
                  <a:cubicBezTo>
                    <a:pt x="9940" y="2584"/>
                    <a:pt x="9940" y="1155"/>
                    <a:pt x="9940" y="1155"/>
                  </a:cubicBezTo>
                  <a:lnTo>
                    <a:pt x="5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950;p62">
              <a:extLst>
                <a:ext uri="{FF2B5EF4-FFF2-40B4-BE49-F238E27FC236}">
                  <a16:creationId xmlns:a16="http://schemas.microsoft.com/office/drawing/2014/main" id="{0DD0FBB0-5574-6E4C-BFE6-EEB8432A1AB0}"/>
                </a:ext>
              </a:extLst>
            </p:cNvPr>
            <p:cNvSpPr/>
            <p:nvPr/>
          </p:nvSpPr>
          <p:spPr>
            <a:xfrm>
              <a:off x="4674443" y="3441436"/>
              <a:ext cx="168750" cy="155192"/>
            </a:xfrm>
            <a:custGeom>
              <a:avLst/>
              <a:gdLst/>
              <a:ahLst/>
              <a:cxnLst/>
              <a:rect l="l" t="t" r="r" b="b"/>
              <a:pathLst>
                <a:path w="3983" h="3663" extrusionOk="0">
                  <a:moveTo>
                    <a:pt x="2227" y="1"/>
                  </a:moveTo>
                  <a:cubicBezTo>
                    <a:pt x="2153" y="1"/>
                    <a:pt x="2079" y="3"/>
                    <a:pt x="2007" y="9"/>
                  </a:cubicBezTo>
                  <a:cubicBezTo>
                    <a:pt x="1460" y="70"/>
                    <a:pt x="882" y="252"/>
                    <a:pt x="487" y="617"/>
                  </a:cubicBezTo>
                  <a:cubicBezTo>
                    <a:pt x="1" y="1134"/>
                    <a:pt x="213" y="1772"/>
                    <a:pt x="305" y="2380"/>
                  </a:cubicBezTo>
                  <a:cubicBezTo>
                    <a:pt x="365" y="2623"/>
                    <a:pt x="396" y="2866"/>
                    <a:pt x="517" y="3049"/>
                  </a:cubicBezTo>
                  <a:cubicBezTo>
                    <a:pt x="639" y="3292"/>
                    <a:pt x="852" y="3474"/>
                    <a:pt x="1095" y="3596"/>
                  </a:cubicBezTo>
                  <a:cubicBezTo>
                    <a:pt x="1311" y="3639"/>
                    <a:pt x="1537" y="3662"/>
                    <a:pt x="1764" y="3662"/>
                  </a:cubicBezTo>
                  <a:cubicBezTo>
                    <a:pt x="2652" y="3662"/>
                    <a:pt x="3546" y="3306"/>
                    <a:pt x="3861" y="2410"/>
                  </a:cubicBezTo>
                  <a:cubicBezTo>
                    <a:pt x="3952" y="2198"/>
                    <a:pt x="3982" y="1954"/>
                    <a:pt x="3982" y="1711"/>
                  </a:cubicBezTo>
                  <a:cubicBezTo>
                    <a:pt x="3982" y="1103"/>
                    <a:pt x="3709" y="465"/>
                    <a:pt x="3223" y="100"/>
                  </a:cubicBezTo>
                  <a:cubicBezTo>
                    <a:pt x="2900" y="51"/>
                    <a:pt x="2557" y="1"/>
                    <a:pt x="2227"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951;p62">
              <a:extLst>
                <a:ext uri="{FF2B5EF4-FFF2-40B4-BE49-F238E27FC236}">
                  <a16:creationId xmlns:a16="http://schemas.microsoft.com/office/drawing/2014/main" id="{690C1580-89CA-4F41-8E06-DA8F64FBD5E5}"/>
                </a:ext>
              </a:extLst>
            </p:cNvPr>
            <p:cNvSpPr/>
            <p:nvPr/>
          </p:nvSpPr>
          <p:spPr>
            <a:xfrm>
              <a:off x="5481865" y="4945658"/>
              <a:ext cx="145659" cy="84438"/>
            </a:xfrm>
            <a:custGeom>
              <a:avLst/>
              <a:gdLst/>
              <a:ahLst/>
              <a:cxnLst/>
              <a:rect l="l" t="t" r="r" b="b"/>
              <a:pathLst>
                <a:path w="3438" h="1993" extrusionOk="0">
                  <a:moveTo>
                    <a:pt x="915" y="0"/>
                  </a:moveTo>
                  <a:cubicBezTo>
                    <a:pt x="736" y="0"/>
                    <a:pt x="553" y="31"/>
                    <a:pt x="366" y="99"/>
                  </a:cubicBezTo>
                  <a:cubicBezTo>
                    <a:pt x="275" y="130"/>
                    <a:pt x="215" y="160"/>
                    <a:pt x="123" y="221"/>
                  </a:cubicBezTo>
                  <a:cubicBezTo>
                    <a:pt x="0" y="319"/>
                    <a:pt x="76" y="497"/>
                    <a:pt x="190" y="497"/>
                  </a:cubicBezTo>
                  <a:cubicBezTo>
                    <a:pt x="217" y="497"/>
                    <a:pt x="246" y="487"/>
                    <a:pt x="275" y="464"/>
                  </a:cubicBezTo>
                  <a:lnTo>
                    <a:pt x="306" y="464"/>
                  </a:lnTo>
                  <a:cubicBezTo>
                    <a:pt x="336" y="434"/>
                    <a:pt x="336" y="434"/>
                    <a:pt x="366" y="434"/>
                  </a:cubicBezTo>
                  <a:cubicBezTo>
                    <a:pt x="366" y="403"/>
                    <a:pt x="427" y="403"/>
                    <a:pt x="397" y="403"/>
                  </a:cubicBezTo>
                  <a:cubicBezTo>
                    <a:pt x="518" y="373"/>
                    <a:pt x="640" y="312"/>
                    <a:pt x="762" y="312"/>
                  </a:cubicBezTo>
                  <a:cubicBezTo>
                    <a:pt x="795" y="310"/>
                    <a:pt x="827" y="309"/>
                    <a:pt x="860" y="309"/>
                  </a:cubicBezTo>
                  <a:cubicBezTo>
                    <a:pt x="1336" y="309"/>
                    <a:pt x="1760" y="514"/>
                    <a:pt x="2129" y="798"/>
                  </a:cubicBezTo>
                  <a:cubicBezTo>
                    <a:pt x="2525" y="1102"/>
                    <a:pt x="2829" y="1528"/>
                    <a:pt x="3102" y="1923"/>
                  </a:cubicBezTo>
                  <a:cubicBezTo>
                    <a:pt x="3142" y="1972"/>
                    <a:pt x="3194" y="1993"/>
                    <a:pt x="3243" y="1993"/>
                  </a:cubicBezTo>
                  <a:cubicBezTo>
                    <a:pt x="3346" y="1993"/>
                    <a:pt x="3437" y="1904"/>
                    <a:pt x="3376" y="1801"/>
                  </a:cubicBezTo>
                  <a:cubicBezTo>
                    <a:pt x="2833" y="1000"/>
                    <a:pt x="1938" y="0"/>
                    <a:pt x="9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952;p62">
              <a:extLst>
                <a:ext uri="{FF2B5EF4-FFF2-40B4-BE49-F238E27FC236}">
                  <a16:creationId xmlns:a16="http://schemas.microsoft.com/office/drawing/2014/main" id="{F8778FE8-333F-7A4E-A6C6-0A22ED5FAC22}"/>
                </a:ext>
              </a:extLst>
            </p:cNvPr>
            <p:cNvSpPr/>
            <p:nvPr/>
          </p:nvSpPr>
          <p:spPr>
            <a:xfrm>
              <a:off x="5546265" y="4888969"/>
              <a:ext cx="145617" cy="84481"/>
            </a:xfrm>
            <a:custGeom>
              <a:avLst/>
              <a:gdLst/>
              <a:ahLst/>
              <a:cxnLst/>
              <a:rect l="l" t="t" r="r" b="b"/>
              <a:pathLst>
                <a:path w="3437" h="1994" extrusionOk="0">
                  <a:moveTo>
                    <a:pt x="915" y="1"/>
                  </a:moveTo>
                  <a:cubicBezTo>
                    <a:pt x="736" y="1"/>
                    <a:pt x="552" y="32"/>
                    <a:pt x="366" y="100"/>
                  </a:cubicBezTo>
                  <a:cubicBezTo>
                    <a:pt x="275" y="130"/>
                    <a:pt x="214" y="161"/>
                    <a:pt x="123" y="221"/>
                  </a:cubicBezTo>
                  <a:cubicBezTo>
                    <a:pt x="0" y="320"/>
                    <a:pt x="76" y="498"/>
                    <a:pt x="190" y="498"/>
                  </a:cubicBezTo>
                  <a:cubicBezTo>
                    <a:pt x="217" y="498"/>
                    <a:pt x="246" y="488"/>
                    <a:pt x="275" y="465"/>
                  </a:cubicBezTo>
                  <a:lnTo>
                    <a:pt x="305" y="465"/>
                  </a:lnTo>
                  <a:cubicBezTo>
                    <a:pt x="336" y="434"/>
                    <a:pt x="336" y="434"/>
                    <a:pt x="366" y="434"/>
                  </a:cubicBezTo>
                  <a:cubicBezTo>
                    <a:pt x="366" y="404"/>
                    <a:pt x="427" y="404"/>
                    <a:pt x="397" y="404"/>
                  </a:cubicBezTo>
                  <a:cubicBezTo>
                    <a:pt x="518" y="343"/>
                    <a:pt x="640" y="313"/>
                    <a:pt x="761" y="313"/>
                  </a:cubicBezTo>
                  <a:cubicBezTo>
                    <a:pt x="815" y="306"/>
                    <a:pt x="869" y="303"/>
                    <a:pt x="921" y="303"/>
                  </a:cubicBezTo>
                  <a:cubicBezTo>
                    <a:pt x="1373" y="303"/>
                    <a:pt x="1775" y="527"/>
                    <a:pt x="2129" y="799"/>
                  </a:cubicBezTo>
                  <a:cubicBezTo>
                    <a:pt x="2524" y="1103"/>
                    <a:pt x="2828" y="1528"/>
                    <a:pt x="3102" y="1924"/>
                  </a:cubicBezTo>
                  <a:cubicBezTo>
                    <a:pt x="3141" y="1973"/>
                    <a:pt x="3194" y="1993"/>
                    <a:pt x="3243" y="1993"/>
                  </a:cubicBezTo>
                  <a:cubicBezTo>
                    <a:pt x="3346" y="1993"/>
                    <a:pt x="3437" y="1905"/>
                    <a:pt x="3375" y="1802"/>
                  </a:cubicBezTo>
                  <a:cubicBezTo>
                    <a:pt x="2832" y="1000"/>
                    <a:pt x="1938" y="1"/>
                    <a:pt x="9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953;p62">
              <a:extLst>
                <a:ext uri="{FF2B5EF4-FFF2-40B4-BE49-F238E27FC236}">
                  <a16:creationId xmlns:a16="http://schemas.microsoft.com/office/drawing/2014/main" id="{22E5C4A9-F41B-FB41-B3D0-0079EAB16D1C}"/>
                </a:ext>
              </a:extLst>
            </p:cNvPr>
            <p:cNvSpPr/>
            <p:nvPr/>
          </p:nvSpPr>
          <p:spPr>
            <a:xfrm>
              <a:off x="5618292" y="4816857"/>
              <a:ext cx="145321" cy="84481"/>
            </a:xfrm>
            <a:custGeom>
              <a:avLst/>
              <a:gdLst/>
              <a:ahLst/>
              <a:cxnLst/>
              <a:rect l="l" t="t" r="r" b="b"/>
              <a:pathLst>
                <a:path w="3430" h="1994" extrusionOk="0">
                  <a:moveTo>
                    <a:pt x="917" y="1"/>
                  </a:moveTo>
                  <a:cubicBezTo>
                    <a:pt x="738" y="1"/>
                    <a:pt x="555" y="32"/>
                    <a:pt x="368" y="100"/>
                  </a:cubicBezTo>
                  <a:cubicBezTo>
                    <a:pt x="277" y="130"/>
                    <a:pt x="186" y="161"/>
                    <a:pt x="125" y="221"/>
                  </a:cubicBezTo>
                  <a:cubicBezTo>
                    <a:pt x="0" y="296"/>
                    <a:pt x="81" y="495"/>
                    <a:pt x="198" y="495"/>
                  </a:cubicBezTo>
                  <a:cubicBezTo>
                    <a:pt x="224" y="495"/>
                    <a:pt x="250" y="486"/>
                    <a:pt x="277" y="464"/>
                  </a:cubicBezTo>
                  <a:cubicBezTo>
                    <a:pt x="277" y="464"/>
                    <a:pt x="308" y="464"/>
                    <a:pt x="308" y="434"/>
                  </a:cubicBezTo>
                  <a:lnTo>
                    <a:pt x="368" y="434"/>
                  </a:lnTo>
                  <a:cubicBezTo>
                    <a:pt x="368" y="404"/>
                    <a:pt x="399" y="404"/>
                    <a:pt x="399" y="404"/>
                  </a:cubicBezTo>
                  <a:cubicBezTo>
                    <a:pt x="520" y="343"/>
                    <a:pt x="642" y="312"/>
                    <a:pt x="764" y="312"/>
                  </a:cubicBezTo>
                  <a:cubicBezTo>
                    <a:pt x="823" y="306"/>
                    <a:pt x="881" y="302"/>
                    <a:pt x="939" y="302"/>
                  </a:cubicBezTo>
                  <a:cubicBezTo>
                    <a:pt x="1384" y="302"/>
                    <a:pt x="1782" y="503"/>
                    <a:pt x="2131" y="799"/>
                  </a:cubicBezTo>
                  <a:cubicBezTo>
                    <a:pt x="2527" y="1103"/>
                    <a:pt x="2830" y="1498"/>
                    <a:pt x="3104" y="1923"/>
                  </a:cubicBezTo>
                  <a:cubicBezTo>
                    <a:pt x="3144" y="1973"/>
                    <a:pt x="3196" y="1993"/>
                    <a:pt x="3244" y="1993"/>
                  </a:cubicBezTo>
                  <a:cubicBezTo>
                    <a:pt x="3345" y="1993"/>
                    <a:pt x="3429" y="1905"/>
                    <a:pt x="3347" y="1802"/>
                  </a:cubicBezTo>
                  <a:cubicBezTo>
                    <a:pt x="2830" y="1000"/>
                    <a:pt x="1939" y="1"/>
                    <a:pt x="9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954;p62">
              <a:extLst>
                <a:ext uri="{FF2B5EF4-FFF2-40B4-BE49-F238E27FC236}">
                  <a16:creationId xmlns:a16="http://schemas.microsoft.com/office/drawing/2014/main" id="{C5C31A03-C63C-AD45-8D82-E1D5BF1BE78C}"/>
                </a:ext>
              </a:extLst>
            </p:cNvPr>
            <p:cNvSpPr/>
            <p:nvPr/>
          </p:nvSpPr>
          <p:spPr>
            <a:xfrm>
              <a:off x="5341454" y="4742923"/>
              <a:ext cx="73550" cy="108461"/>
            </a:xfrm>
            <a:custGeom>
              <a:avLst/>
              <a:gdLst/>
              <a:ahLst/>
              <a:cxnLst/>
              <a:rect l="l" t="t" r="r" b="b"/>
              <a:pathLst>
                <a:path w="1736" h="2560" extrusionOk="0">
                  <a:moveTo>
                    <a:pt x="207" y="1"/>
                  </a:moveTo>
                  <a:cubicBezTo>
                    <a:pt x="85" y="1"/>
                    <a:pt x="0" y="187"/>
                    <a:pt x="155" y="264"/>
                  </a:cubicBezTo>
                  <a:cubicBezTo>
                    <a:pt x="641" y="477"/>
                    <a:pt x="1036" y="963"/>
                    <a:pt x="1249" y="1480"/>
                  </a:cubicBezTo>
                  <a:cubicBezTo>
                    <a:pt x="1370" y="1754"/>
                    <a:pt x="1431" y="2088"/>
                    <a:pt x="1462" y="2422"/>
                  </a:cubicBezTo>
                  <a:cubicBezTo>
                    <a:pt x="1462" y="2513"/>
                    <a:pt x="1530" y="2559"/>
                    <a:pt x="1598" y="2559"/>
                  </a:cubicBezTo>
                  <a:cubicBezTo>
                    <a:pt x="1667" y="2559"/>
                    <a:pt x="1735" y="2513"/>
                    <a:pt x="1735" y="2422"/>
                  </a:cubicBezTo>
                  <a:cubicBezTo>
                    <a:pt x="1705" y="1480"/>
                    <a:pt x="1249" y="599"/>
                    <a:pt x="459" y="112"/>
                  </a:cubicBezTo>
                  <a:cubicBezTo>
                    <a:pt x="398" y="82"/>
                    <a:pt x="337" y="51"/>
                    <a:pt x="276" y="21"/>
                  </a:cubicBezTo>
                  <a:cubicBezTo>
                    <a:pt x="253" y="7"/>
                    <a:pt x="230"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955;p62">
              <a:extLst>
                <a:ext uri="{FF2B5EF4-FFF2-40B4-BE49-F238E27FC236}">
                  <a16:creationId xmlns:a16="http://schemas.microsoft.com/office/drawing/2014/main" id="{87CA4D7D-A51D-3446-9CEF-340836185B50}"/>
                </a:ext>
              </a:extLst>
            </p:cNvPr>
            <p:cNvSpPr/>
            <p:nvPr/>
          </p:nvSpPr>
          <p:spPr>
            <a:xfrm>
              <a:off x="5400220" y="4718900"/>
              <a:ext cx="74016" cy="107995"/>
            </a:xfrm>
            <a:custGeom>
              <a:avLst/>
              <a:gdLst/>
              <a:ahLst/>
              <a:cxnLst/>
              <a:rect l="l" t="t" r="r" b="b"/>
              <a:pathLst>
                <a:path w="1747" h="2549" extrusionOk="0">
                  <a:moveTo>
                    <a:pt x="230" y="1"/>
                  </a:moveTo>
                  <a:cubicBezTo>
                    <a:pt x="82" y="1"/>
                    <a:pt x="0" y="200"/>
                    <a:pt x="135" y="254"/>
                  </a:cubicBezTo>
                  <a:cubicBezTo>
                    <a:pt x="652" y="466"/>
                    <a:pt x="1047" y="953"/>
                    <a:pt x="1260" y="1469"/>
                  </a:cubicBezTo>
                  <a:cubicBezTo>
                    <a:pt x="1382" y="1773"/>
                    <a:pt x="1442" y="2077"/>
                    <a:pt x="1442" y="2412"/>
                  </a:cubicBezTo>
                  <a:cubicBezTo>
                    <a:pt x="1458" y="2503"/>
                    <a:pt x="1534" y="2549"/>
                    <a:pt x="1606" y="2549"/>
                  </a:cubicBezTo>
                  <a:cubicBezTo>
                    <a:pt x="1678" y="2549"/>
                    <a:pt x="1746" y="2503"/>
                    <a:pt x="1746" y="2412"/>
                  </a:cubicBezTo>
                  <a:cubicBezTo>
                    <a:pt x="1686" y="1469"/>
                    <a:pt x="1260" y="588"/>
                    <a:pt x="470" y="102"/>
                  </a:cubicBezTo>
                  <a:cubicBezTo>
                    <a:pt x="409" y="71"/>
                    <a:pt x="348" y="41"/>
                    <a:pt x="287" y="10"/>
                  </a:cubicBezTo>
                  <a:cubicBezTo>
                    <a:pt x="267" y="4"/>
                    <a:pt x="248"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956;p62">
              <a:extLst>
                <a:ext uri="{FF2B5EF4-FFF2-40B4-BE49-F238E27FC236}">
                  <a16:creationId xmlns:a16="http://schemas.microsoft.com/office/drawing/2014/main" id="{A22F95CD-5B62-0042-925C-CB6B9CF2BCB6}"/>
                </a:ext>
              </a:extLst>
            </p:cNvPr>
            <p:cNvSpPr/>
            <p:nvPr/>
          </p:nvSpPr>
          <p:spPr>
            <a:xfrm>
              <a:off x="5464748" y="4688013"/>
              <a:ext cx="74524" cy="107952"/>
            </a:xfrm>
            <a:custGeom>
              <a:avLst/>
              <a:gdLst/>
              <a:ahLst/>
              <a:cxnLst/>
              <a:rect l="l" t="t" r="r" b="b"/>
              <a:pathLst>
                <a:path w="1759" h="2548" extrusionOk="0">
                  <a:moveTo>
                    <a:pt x="256" y="0"/>
                  </a:moveTo>
                  <a:cubicBezTo>
                    <a:pt x="103" y="0"/>
                    <a:pt x="0" y="199"/>
                    <a:pt x="163" y="253"/>
                  </a:cubicBezTo>
                  <a:cubicBezTo>
                    <a:pt x="649" y="466"/>
                    <a:pt x="1074" y="983"/>
                    <a:pt x="1287" y="1469"/>
                  </a:cubicBezTo>
                  <a:cubicBezTo>
                    <a:pt x="1409" y="1773"/>
                    <a:pt x="1470" y="2077"/>
                    <a:pt x="1470" y="2411"/>
                  </a:cubicBezTo>
                  <a:cubicBezTo>
                    <a:pt x="1470" y="2502"/>
                    <a:pt x="1546" y="2548"/>
                    <a:pt x="1618" y="2548"/>
                  </a:cubicBezTo>
                  <a:cubicBezTo>
                    <a:pt x="1690" y="2548"/>
                    <a:pt x="1758" y="2502"/>
                    <a:pt x="1743" y="2411"/>
                  </a:cubicBezTo>
                  <a:cubicBezTo>
                    <a:pt x="1713" y="1499"/>
                    <a:pt x="1287" y="618"/>
                    <a:pt x="467" y="101"/>
                  </a:cubicBezTo>
                  <a:cubicBezTo>
                    <a:pt x="406" y="71"/>
                    <a:pt x="375" y="40"/>
                    <a:pt x="315" y="10"/>
                  </a:cubicBezTo>
                  <a:cubicBezTo>
                    <a:pt x="295" y="3"/>
                    <a:pt x="275" y="0"/>
                    <a:pt x="2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957;p62">
              <a:extLst>
                <a:ext uri="{FF2B5EF4-FFF2-40B4-BE49-F238E27FC236}">
                  <a16:creationId xmlns:a16="http://schemas.microsoft.com/office/drawing/2014/main" id="{F818D039-1482-5349-97C1-FF982772D131}"/>
                </a:ext>
              </a:extLst>
            </p:cNvPr>
            <p:cNvSpPr/>
            <p:nvPr/>
          </p:nvSpPr>
          <p:spPr>
            <a:xfrm>
              <a:off x="5935175" y="2414118"/>
              <a:ext cx="126255" cy="45121"/>
            </a:xfrm>
            <a:custGeom>
              <a:avLst/>
              <a:gdLst/>
              <a:ahLst/>
              <a:cxnLst/>
              <a:rect l="l" t="t" r="r" b="b"/>
              <a:pathLst>
                <a:path w="2980" h="1065" extrusionOk="0">
                  <a:moveTo>
                    <a:pt x="1671" y="0"/>
                  </a:moveTo>
                  <a:cubicBezTo>
                    <a:pt x="1571" y="0"/>
                    <a:pt x="1470" y="11"/>
                    <a:pt x="1369" y="31"/>
                  </a:cubicBezTo>
                  <a:cubicBezTo>
                    <a:pt x="1065" y="61"/>
                    <a:pt x="761" y="183"/>
                    <a:pt x="548" y="365"/>
                  </a:cubicBezTo>
                  <a:cubicBezTo>
                    <a:pt x="305" y="548"/>
                    <a:pt x="92" y="791"/>
                    <a:pt x="1" y="1064"/>
                  </a:cubicBezTo>
                  <a:cubicBezTo>
                    <a:pt x="457" y="730"/>
                    <a:pt x="913" y="456"/>
                    <a:pt x="1429" y="396"/>
                  </a:cubicBezTo>
                  <a:cubicBezTo>
                    <a:pt x="1570" y="378"/>
                    <a:pt x="1710" y="360"/>
                    <a:pt x="1856" y="360"/>
                  </a:cubicBezTo>
                  <a:cubicBezTo>
                    <a:pt x="1963" y="360"/>
                    <a:pt x="2074" y="370"/>
                    <a:pt x="2189" y="396"/>
                  </a:cubicBezTo>
                  <a:cubicBezTo>
                    <a:pt x="2432" y="426"/>
                    <a:pt x="2706" y="517"/>
                    <a:pt x="2979" y="578"/>
                  </a:cubicBezTo>
                  <a:cubicBezTo>
                    <a:pt x="2797" y="365"/>
                    <a:pt x="2554" y="213"/>
                    <a:pt x="2250" y="122"/>
                  </a:cubicBezTo>
                  <a:cubicBezTo>
                    <a:pt x="2068" y="41"/>
                    <a:pt x="1872" y="0"/>
                    <a:pt x="16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958;p62">
              <a:extLst>
                <a:ext uri="{FF2B5EF4-FFF2-40B4-BE49-F238E27FC236}">
                  <a16:creationId xmlns:a16="http://schemas.microsoft.com/office/drawing/2014/main" id="{BE62643B-026B-B044-8C02-C665E6CB745A}"/>
                </a:ext>
              </a:extLst>
            </p:cNvPr>
            <p:cNvSpPr/>
            <p:nvPr/>
          </p:nvSpPr>
          <p:spPr>
            <a:xfrm>
              <a:off x="6029185" y="3581762"/>
              <a:ext cx="377198" cy="414863"/>
            </a:xfrm>
            <a:custGeom>
              <a:avLst/>
              <a:gdLst/>
              <a:ahLst/>
              <a:cxnLst/>
              <a:rect l="l" t="t" r="r" b="b"/>
              <a:pathLst>
                <a:path w="8903" h="9792" extrusionOk="0">
                  <a:moveTo>
                    <a:pt x="8719" y="0"/>
                  </a:moveTo>
                  <a:cubicBezTo>
                    <a:pt x="8659" y="0"/>
                    <a:pt x="8597" y="30"/>
                    <a:pt x="8574" y="101"/>
                  </a:cubicBezTo>
                  <a:cubicBezTo>
                    <a:pt x="7716" y="2172"/>
                    <a:pt x="7203" y="4733"/>
                    <a:pt x="7737" y="6970"/>
                  </a:cubicBezTo>
                  <a:lnTo>
                    <a:pt x="7737" y="6970"/>
                  </a:lnTo>
                  <a:cubicBezTo>
                    <a:pt x="5079" y="6980"/>
                    <a:pt x="2237" y="7917"/>
                    <a:pt x="124" y="9554"/>
                  </a:cubicBezTo>
                  <a:cubicBezTo>
                    <a:pt x="0" y="9653"/>
                    <a:pt x="117" y="9792"/>
                    <a:pt x="247" y="9792"/>
                  </a:cubicBezTo>
                  <a:cubicBezTo>
                    <a:pt x="277" y="9792"/>
                    <a:pt x="308" y="9784"/>
                    <a:pt x="336" y="9767"/>
                  </a:cubicBezTo>
                  <a:cubicBezTo>
                    <a:pt x="2312" y="8211"/>
                    <a:pt x="5201" y="7244"/>
                    <a:pt x="7785" y="7244"/>
                  </a:cubicBezTo>
                  <a:cubicBezTo>
                    <a:pt x="7825" y="7244"/>
                    <a:pt x="7865" y="7244"/>
                    <a:pt x="7905" y="7244"/>
                  </a:cubicBezTo>
                  <a:cubicBezTo>
                    <a:pt x="7996" y="7244"/>
                    <a:pt x="8057" y="7153"/>
                    <a:pt x="8057" y="7062"/>
                  </a:cubicBezTo>
                  <a:cubicBezTo>
                    <a:pt x="7449" y="4843"/>
                    <a:pt x="7966" y="2259"/>
                    <a:pt x="8847" y="162"/>
                  </a:cubicBezTo>
                  <a:cubicBezTo>
                    <a:pt x="8902" y="70"/>
                    <a:pt x="8812" y="0"/>
                    <a:pt x="8719" y="0"/>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959;p62">
              <a:extLst>
                <a:ext uri="{FF2B5EF4-FFF2-40B4-BE49-F238E27FC236}">
                  <a16:creationId xmlns:a16="http://schemas.microsoft.com/office/drawing/2014/main" id="{20CBA6E3-957F-3248-9A12-DF3A04093EC6}"/>
                </a:ext>
              </a:extLst>
            </p:cNvPr>
            <p:cNvSpPr/>
            <p:nvPr/>
          </p:nvSpPr>
          <p:spPr>
            <a:xfrm>
              <a:off x="6232428" y="4075825"/>
              <a:ext cx="312079" cy="92827"/>
            </a:xfrm>
            <a:custGeom>
              <a:avLst/>
              <a:gdLst/>
              <a:ahLst/>
              <a:cxnLst/>
              <a:rect l="l" t="t" r="r" b="b"/>
              <a:pathLst>
                <a:path w="7366" h="2191" extrusionOk="0">
                  <a:moveTo>
                    <a:pt x="184" y="1"/>
                  </a:moveTo>
                  <a:cubicBezTo>
                    <a:pt x="68" y="1"/>
                    <a:pt x="0" y="187"/>
                    <a:pt x="129" y="264"/>
                  </a:cubicBezTo>
                  <a:cubicBezTo>
                    <a:pt x="1479" y="1250"/>
                    <a:pt x="3328" y="2191"/>
                    <a:pt x="5090" y="2191"/>
                  </a:cubicBezTo>
                  <a:cubicBezTo>
                    <a:pt x="5827" y="2191"/>
                    <a:pt x="6548" y="2026"/>
                    <a:pt x="7211" y="1632"/>
                  </a:cubicBezTo>
                  <a:cubicBezTo>
                    <a:pt x="7366" y="1529"/>
                    <a:pt x="7280" y="1338"/>
                    <a:pt x="7158" y="1338"/>
                  </a:cubicBezTo>
                  <a:cubicBezTo>
                    <a:pt x="7136" y="1338"/>
                    <a:pt x="7113" y="1345"/>
                    <a:pt x="7090" y="1358"/>
                  </a:cubicBezTo>
                  <a:cubicBezTo>
                    <a:pt x="6450" y="1740"/>
                    <a:pt x="5759" y="1899"/>
                    <a:pt x="5054" y="1899"/>
                  </a:cubicBezTo>
                  <a:cubicBezTo>
                    <a:pt x="3347" y="1899"/>
                    <a:pt x="1563" y="968"/>
                    <a:pt x="251" y="21"/>
                  </a:cubicBezTo>
                  <a:cubicBezTo>
                    <a:pt x="227" y="7"/>
                    <a:pt x="205" y="1"/>
                    <a:pt x="184"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960;p62">
              <a:extLst>
                <a:ext uri="{FF2B5EF4-FFF2-40B4-BE49-F238E27FC236}">
                  <a16:creationId xmlns:a16="http://schemas.microsoft.com/office/drawing/2014/main" id="{D3BB3133-44A1-C04F-BAE7-CBCB9E4A80CA}"/>
                </a:ext>
              </a:extLst>
            </p:cNvPr>
            <p:cNvSpPr/>
            <p:nvPr/>
          </p:nvSpPr>
          <p:spPr>
            <a:xfrm>
              <a:off x="6360212" y="3184215"/>
              <a:ext cx="45121" cy="94056"/>
            </a:xfrm>
            <a:custGeom>
              <a:avLst/>
              <a:gdLst/>
              <a:ahLst/>
              <a:cxnLst/>
              <a:rect l="l" t="t" r="r" b="b"/>
              <a:pathLst>
                <a:path w="1065" h="2220" fill="none" extrusionOk="0">
                  <a:moveTo>
                    <a:pt x="1" y="1"/>
                  </a:moveTo>
                  <a:lnTo>
                    <a:pt x="1064" y="2220"/>
                  </a:lnTo>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961;p62">
              <a:extLst>
                <a:ext uri="{FF2B5EF4-FFF2-40B4-BE49-F238E27FC236}">
                  <a16:creationId xmlns:a16="http://schemas.microsoft.com/office/drawing/2014/main" id="{0663DCA0-4045-7B46-89E1-8CC324934191}"/>
                </a:ext>
              </a:extLst>
            </p:cNvPr>
            <p:cNvSpPr/>
            <p:nvPr/>
          </p:nvSpPr>
          <p:spPr>
            <a:xfrm>
              <a:off x="6310005" y="3197095"/>
              <a:ext cx="21904" cy="118544"/>
            </a:xfrm>
            <a:custGeom>
              <a:avLst/>
              <a:gdLst/>
              <a:ahLst/>
              <a:cxnLst/>
              <a:rect l="l" t="t" r="r" b="b"/>
              <a:pathLst>
                <a:path w="517" h="2798" fill="none" extrusionOk="0">
                  <a:moveTo>
                    <a:pt x="517" y="2797"/>
                  </a:moveTo>
                  <a:lnTo>
                    <a:pt x="0" y="1"/>
                  </a:lnTo>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962;p62">
              <a:extLst>
                <a:ext uri="{FF2B5EF4-FFF2-40B4-BE49-F238E27FC236}">
                  <a16:creationId xmlns:a16="http://schemas.microsoft.com/office/drawing/2014/main" id="{BF04A8A5-CA54-BB4A-93CA-DA0F15DB32C3}"/>
                </a:ext>
              </a:extLst>
            </p:cNvPr>
            <p:cNvSpPr/>
            <p:nvPr/>
          </p:nvSpPr>
          <p:spPr>
            <a:xfrm>
              <a:off x="6236580" y="3194553"/>
              <a:ext cx="30971" cy="136550"/>
            </a:xfrm>
            <a:custGeom>
              <a:avLst/>
              <a:gdLst/>
              <a:ahLst/>
              <a:cxnLst/>
              <a:rect l="l" t="t" r="r" b="b"/>
              <a:pathLst>
                <a:path w="731" h="3223" fill="none" extrusionOk="0">
                  <a:moveTo>
                    <a:pt x="1" y="3222"/>
                  </a:moveTo>
                  <a:lnTo>
                    <a:pt x="730" y="0"/>
                  </a:lnTo>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963;p62">
              <a:extLst>
                <a:ext uri="{FF2B5EF4-FFF2-40B4-BE49-F238E27FC236}">
                  <a16:creationId xmlns:a16="http://schemas.microsoft.com/office/drawing/2014/main" id="{E35AB6EA-A68D-CC4A-AB63-CEE716641798}"/>
                </a:ext>
              </a:extLst>
            </p:cNvPr>
            <p:cNvSpPr/>
            <p:nvPr/>
          </p:nvSpPr>
          <p:spPr>
            <a:xfrm>
              <a:off x="6150317" y="3173919"/>
              <a:ext cx="78592" cy="108249"/>
            </a:xfrm>
            <a:custGeom>
              <a:avLst/>
              <a:gdLst/>
              <a:ahLst/>
              <a:cxnLst/>
              <a:rect l="l" t="t" r="r" b="b"/>
              <a:pathLst>
                <a:path w="1855" h="2555" fill="none" extrusionOk="0">
                  <a:moveTo>
                    <a:pt x="0" y="2554"/>
                  </a:moveTo>
                  <a:cubicBezTo>
                    <a:pt x="274" y="2189"/>
                    <a:pt x="1854" y="1"/>
                    <a:pt x="1854" y="1"/>
                  </a:cubicBezTo>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964;p62">
              <a:extLst>
                <a:ext uri="{FF2B5EF4-FFF2-40B4-BE49-F238E27FC236}">
                  <a16:creationId xmlns:a16="http://schemas.microsoft.com/office/drawing/2014/main" id="{7A5973C1-F843-ED44-8059-82E8FB3D1F14}"/>
                </a:ext>
              </a:extLst>
            </p:cNvPr>
            <p:cNvSpPr/>
            <p:nvPr/>
          </p:nvSpPr>
          <p:spPr>
            <a:xfrm>
              <a:off x="6100068" y="3141719"/>
              <a:ext cx="100496" cy="52875"/>
            </a:xfrm>
            <a:custGeom>
              <a:avLst/>
              <a:gdLst/>
              <a:ahLst/>
              <a:cxnLst/>
              <a:rect l="l" t="t" r="r" b="b"/>
              <a:pathLst>
                <a:path w="2372" h="1248" fill="none" extrusionOk="0">
                  <a:moveTo>
                    <a:pt x="1" y="1247"/>
                  </a:moveTo>
                  <a:lnTo>
                    <a:pt x="2372" y="1"/>
                  </a:lnTo>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965;p62">
              <a:extLst>
                <a:ext uri="{FF2B5EF4-FFF2-40B4-BE49-F238E27FC236}">
                  <a16:creationId xmlns:a16="http://schemas.microsoft.com/office/drawing/2014/main" id="{68954FA6-9DB2-0F41-AA9D-A060F4BB647A}"/>
                </a:ext>
              </a:extLst>
            </p:cNvPr>
            <p:cNvSpPr/>
            <p:nvPr/>
          </p:nvSpPr>
          <p:spPr>
            <a:xfrm>
              <a:off x="5767812" y="3428810"/>
              <a:ext cx="105792" cy="462823"/>
            </a:xfrm>
            <a:custGeom>
              <a:avLst/>
              <a:gdLst/>
              <a:ahLst/>
              <a:cxnLst/>
              <a:rect l="l" t="t" r="r" b="b"/>
              <a:pathLst>
                <a:path w="2497" h="10924" extrusionOk="0">
                  <a:moveTo>
                    <a:pt x="2296" y="1"/>
                  </a:moveTo>
                  <a:cubicBezTo>
                    <a:pt x="2256" y="1"/>
                    <a:pt x="2216" y="19"/>
                    <a:pt x="2189" y="64"/>
                  </a:cubicBezTo>
                  <a:cubicBezTo>
                    <a:pt x="943" y="2435"/>
                    <a:pt x="61" y="5049"/>
                    <a:pt x="1" y="7724"/>
                  </a:cubicBezTo>
                  <a:cubicBezTo>
                    <a:pt x="1" y="8453"/>
                    <a:pt x="61" y="9183"/>
                    <a:pt x="183" y="9882"/>
                  </a:cubicBezTo>
                  <a:cubicBezTo>
                    <a:pt x="274" y="10186"/>
                    <a:pt x="365" y="10490"/>
                    <a:pt x="426" y="10824"/>
                  </a:cubicBezTo>
                  <a:cubicBezTo>
                    <a:pt x="438" y="10894"/>
                    <a:pt x="485" y="10923"/>
                    <a:pt x="537" y="10923"/>
                  </a:cubicBezTo>
                  <a:cubicBezTo>
                    <a:pt x="621" y="10923"/>
                    <a:pt x="718" y="10845"/>
                    <a:pt x="700" y="10733"/>
                  </a:cubicBezTo>
                  <a:cubicBezTo>
                    <a:pt x="669" y="10459"/>
                    <a:pt x="548" y="10186"/>
                    <a:pt x="487" y="9912"/>
                  </a:cubicBezTo>
                  <a:cubicBezTo>
                    <a:pt x="365" y="9243"/>
                    <a:pt x="305" y="8514"/>
                    <a:pt x="305" y="7815"/>
                  </a:cubicBezTo>
                  <a:cubicBezTo>
                    <a:pt x="305" y="5140"/>
                    <a:pt x="1216" y="2556"/>
                    <a:pt x="2432" y="216"/>
                  </a:cubicBezTo>
                  <a:cubicBezTo>
                    <a:pt x="2497" y="108"/>
                    <a:pt x="2394" y="1"/>
                    <a:pt x="2296"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966;p62">
              <a:extLst>
                <a:ext uri="{FF2B5EF4-FFF2-40B4-BE49-F238E27FC236}">
                  <a16:creationId xmlns:a16="http://schemas.microsoft.com/office/drawing/2014/main" id="{71125599-52A3-2845-8886-6F0AF6756A64}"/>
                </a:ext>
              </a:extLst>
            </p:cNvPr>
            <p:cNvSpPr/>
            <p:nvPr/>
          </p:nvSpPr>
          <p:spPr>
            <a:xfrm>
              <a:off x="5621004" y="3990833"/>
              <a:ext cx="870567" cy="855739"/>
            </a:xfrm>
            <a:custGeom>
              <a:avLst/>
              <a:gdLst/>
              <a:ahLst/>
              <a:cxnLst/>
              <a:rect l="l" t="t" r="r" b="b"/>
              <a:pathLst>
                <a:path w="20548" h="20198" extrusionOk="0">
                  <a:moveTo>
                    <a:pt x="9220" y="0"/>
                  </a:moveTo>
                  <a:cubicBezTo>
                    <a:pt x="8150" y="0"/>
                    <a:pt x="7095" y="341"/>
                    <a:pt x="6171" y="1237"/>
                  </a:cubicBezTo>
                  <a:cubicBezTo>
                    <a:pt x="2280" y="5006"/>
                    <a:pt x="0" y="15188"/>
                    <a:pt x="1004" y="18866"/>
                  </a:cubicBezTo>
                  <a:cubicBezTo>
                    <a:pt x="2744" y="19958"/>
                    <a:pt x="4034" y="20198"/>
                    <a:pt x="4831" y="20198"/>
                  </a:cubicBezTo>
                  <a:cubicBezTo>
                    <a:pt x="5454" y="20198"/>
                    <a:pt x="5776" y="20052"/>
                    <a:pt x="5776" y="20052"/>
                  </a:cubicBezTo>
                  <a:lnTo>
                    <a:pt x="11034" y="11936"/>
                  </a:lnTo>
                  <a:cubicBezTo>
                    <a:pt x="11034" y="11936"/>
                    <a:pt x="12230" y="12342"/>
                    <a:pt x="13782" y="12342"/>
                  </a:cubicBezTo>
                  <a:cubicBezTo>
                    <a:pt x="16281" y="12342"/>
                    <a:pt x="19704" y="11290"/>
                    <a:pt x="20548" y="5796"/>
                  </a:cubicBezTo>
                  <a:cubicBezTo>
                    <a:pt x="17326" y="4033"/>
                    <a:pt x="16262" y="3516"/>
                    <a:pt x="16262" y="3516"/>
                  </a:cubicBezTo>
                  <a:cubicBezTo>
                    <a:pt x="16262" y="3516"/>
                    <a:pt x="12658" y="0"/>
                    <a:pt x="9220" y="0"/>
                  </a:cubicBezTo>
                  <a:close/>
                </a:path>
              </a:pathLst>
            </a:custGeom>
            <a:solidFill>
              <a:srgbClr val="78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967;p62">
              <a:extLst>
                <a:ext uri="{FF2B5EF4-FFF2-40B4-BE49-F238E27FC236}">
                  <a16:creationId xmlns:a16="http://schemas.microsoft.com/office/drawing/2014/main" id="{D19CCCCE-BE08-F347-BA4F-758FE3304DA3}"/>
                </a:ext>
              </a:extLst>
            </p:cNvPr>
            <p:cNvSpPr/>
            <p:nvPr/>
          </p:nvSpPr>
          <p:spPr>
            <a:xfrm>
              <a:off x="5856913" y="4345206"/>
              <a:ext cx="274118" cy="500445"/>
            </a:xfrm>
            <a:custGeom>
              <a:avLst/>
              <a:gdLst/>
              <a:ahLst/>
              <a:cxnLst/>
              <a:rect l="l" t="t" r="r" b="b"/>
              <a:pathLst>
                <a:path w="6470" h="11812" extrusionOk="0">
                  <a:moveTo>
                    <a:pt x="6329" y="1"/>
                  </a:moveTo>
                  <a:cubicBezTo>
                    <a:pt x="6256" y="1"/>
                    <a:pt x="6180" y="46"/>
                    <a:pt x="6165" y="137"/>
                  </a:cubicBezTo>
                  <a:cubicBezTo>
                    <a:pt x="6165" y="928"/>
                    <a:pt x="5861" y="1748"/>
                    <a:pt x="5557" y="2447"/>
                  </a:cubicBezTo>
                  <a:cubicBezTo>
                    <a:pt x="5132" y="3481"/>
                    <a:pt x="4615" y="4454"/>
                    <a:pt x="4068" y="5426"/>
                  </a:cubicBezTo>
                  <a:cubicBezTo>
                    <a:pt x="3065" y="7189"/>
                    <a:pt x="1971" y="8891"/>
                    <a:pt x="816" y="10563"/>
                  </a:cubicBezTo>
                  <a:cubicBezTo>
                    <a:pt x="572" y="10897"/>
                    <a:pt x="329" y="11262"/>
                    <a:pt x="86" y="11596"/>
                  </a:cubicBezTo>
                  <a:cubicBezTo>
                    <a:pt x="0" y="11704"/>
                    <a:pt x="97" y="11811"/>
                    <a:pt x="203" y="11811"/>
                  </a:cubicBezTo>
                  <a:cubicBezTo>
                    <a:pt x="248" y="11811"/>
                    <a:pt x="294" y="11793"/>
                    <a:pt x="329" y="11748"/>
                  </a:cubicBezTo>
                  <a:cubicBezTo>
                    <a:pt x="1059" y="10745"/>
                    <a:pt x="1758" y="9682"/>
                    <a:pt x="2427" y="8648"/>
                  </a:cubicBezTo>
                  <a:cubicBezTo>
                    <a:pt x="3642" y="6764"/>
                    <a:pt x="4858" y="4818"/>
                    <a:pt x="5740" y="2751"/>
                  </a:cubicBezTo>
                  <a:cubicBezTo>
                    <a:pt x="6104" y="1931"/>
                    <a:pt x="6439" y="1019"/>
                    <a:pt x="6469" y="137"/>
                  </a:cubicBezTo>
                  <a:cubicBezTo>
                    <a:pt x="6469" y="46"/>
                    <a:pt x="6401" y="1"/>
                    <a:pt x="6329" y="1"/>
                  </a:cubicBezTo>
                  <a:close/>
                </a:path>
              </a:pathLst>
            </a:custGeom>
            <a:solidFill>
              <a:srgbClr val="406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968;p62">
              <a:extLst>
                <a:ext uri="{FF2B5EF4-FFF2-40B4-BE49-F238E27FC236}">
                  <a16:creationId xmlns:a16="http://schemas.microsoft.com/office/drawing/2014/main" id="{65656CAA-6601-364C-A373-8F66A638DD65}"/>
                </a:ext>
              </a:extLst>
            </p:cNvPr>
            <p:cNvSpPr/>
            <p:nvPr/>
          </p:nvSpPr>
          <p:spPr>
            <a:xfrm>
              <a:off x="5270699" y="3681329"/>
              <a:ext cx="390247" cy="163581"/>
            </a:xfrm>
            <a:custGeom>
              <a:avLst/>
              <a:gdLst/>
              <a:ahLst/>
              <a:cxnLst/>
              <a:rect l="l" t="t" r="r" b="b"/>
              <a:pathLst>
                <a:path w="9211" h="3861" extrusionOk="0">
                  <a:moveTo>
                    <a:pt x="943" y="1"/>
                  </a:moveTo>
                  <a:lnTo>
                    <a:pt x="1" y="913"/>
                  </a:lnTo>
                  <a:lnTo>
                    <a:pt x="822" y="1703"/>
                  </a:lnTo>
                  <a:cubicBezTo>
                    <a:pt x="822" y="1703"/>
                    <a:pt x="1500" y="600"/>
                    <a:pt x="2021" y="600"/>
                  </a:cubicBezTo>
                  <a:cubicBezTo>
                    <a:pt x="2197" y="600"/>
                    <a:pt x="2355" y="726"/>
                    <a:pt x="2463" y="1064"/>
                  </a:cubicBezTo>
                  <a:cubicBezTo>
                    <a:pt x="2768" y="2099"/>
                    <a:pt x="3656" y="3860"/>
                    <a:pt x="5800" y="3860"/>
                  </a:cubicBezTo>
                  <a:cubicBezTo>
                    <a:pt x="6428" y="3860"/>
                    <a:pt x="7164" y="3709"/>
                    <a:pt x="8025" y="3344"/>
                  </a:cubicBezTo>
                  <a:cubicBezTo>
                    <a:pt x="9211" y="1916"/>
                    <a:pt x="7630" y="821"/>
                    <a:pt x="7630" y="821"/>
                  </a:cubicBezTo>
                  <a:lnTo>
                    <a:pt x="3983" y="1"/>
                  </a:ln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969;p62">
              <a:extLst>
                <a:ext uri="{FF2B5EF4-FFF2-40B4-BE49-F238E27FC236}">
                  <a16:creationId xmlns:a16="http://schemas.microsoft.com/office/drawing/2014/main" id="{B11294AA-3F4D-0042-9B72-F2086BE5A72C}"/>
                </a:ext>
              </a:extLst>
            </p:cNvPr>
            <p:cNvSpPr/>
            <p:nvPr/>
          </p:nvSpPr>
          <p:spPr>
            <a:xfrm>
              <a:off x="4736259" y="3405677"/>
              <a:ext cx="822946" cy="370970"/>
            </a:xfrm>
            <a:custGeom>
              <a:avLst/>
              <a:gdLst/>
              <a:ahLst/>
              <a:cxnLst/>
              <a:rect l="l" t="t" r="r" b="b"/>
              <a:pathLst>
                <a:path w="19424" h="8756" extrusionOk="0">
                  <a:moveTo>
                    <a:pt x="7341" y="1"/>
                  </a:moveTo>
                  <a:cubicBezTo>
                    <a:pt x="7117" y="1"/>
                    <a:pt x="7204" y="640"/>
                    <a:pt x="7204" y="640"/>
                  </a:cubicBezTo>
                  <a:lnTo>
                    <a:pt x="7752" y="1491"/>
                  </a:lnTo>
                  <a:lnTo>
                    <a:pt x="7752" y="2890"/>
                  </a:lnTo>
                  <a:lnTo>
                    <a:pt x="7843" y="4257"/>
                  </a:lnTo>
                  <a:lnTo>
                    <a:pt x="1277" y="2069"/>
                  </a:lnTo>
                  <a:lnTo>
                    <a:pt x="183" y="2221"/>
                  </a:lnTo>
                  <a:lnTo>
                    <a:pt x="1" y="2950"/>
                  </a:lnTo>
                  <a:lnTo>
                    <a:pt x="1794" y="3558"/>
                  </a:lnTo>
                  <a:lnTo>
                    <a:pt x="6414" y="5291"/>
                  </a:lnTo>
                  <a:lnTo>
                    <a:pt x="17661" y="8756"/>
                  </a:lnTo>
                  <a:lnTo>
                    <a:pt x="19423" y="7601"/>
                  </a:lnTo>
                  <a:lnTo>
                    <a:pt x="10092" y="4774"/>
                  </a:lnTo>
                  <a:lnTo>
                    <a:pt x="8846" y="2130"/>
                  </a:lnTo>
                  <a:cubicBezTo>
                    <a:pt x="8846" y="2130"/>
                    <a:pt x="7600" y="63"/>
                    <a:pt x="7356" y="2"/>
                  </a:cubicBezTo>
                  <a:cubicBezTo>
                    <a:pt x="7351" y="1"/>
                    <a:pt x="7346" y="1"/>
                    <a:pt x="7341" y="1"/>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970;p62">
              <a:extLst>
                <a:ext uri="{FF2B5EF4-FFF2-40B4-BE49-F238E27FC236}">
                  <a16:creationId xmlns:a16="http://schemas.microsoft.com/office/drawing/2014/main" id="{6C8B2049-575F-3144-8B20-AFB4E5FF1BA5}"/>
                </a:ext>
              </a:extLst>
            </p:cNvPr>
            <p:cNvSpPr/>
            <p:nvPr/>
          </p:nvSpPr>
          <p:spPr>
            <a:xfrm>
              <a:off x="5201171" y="3673999"/>
              <a:ext cx="164937" cy="107190"/>
            </a:xfrm>
            <a:custGeom>
              <a:avLst/>
              <a:gdLst/>
              <a:ahLst/>
              <a:cxnLst/>
              <a:rect l="l" t="t" r="r" b="b"/>
              <a:pathLst>
                <a:path w="3893" h="2530" extrusionOk="0">
                  <a:moveTo>
                    <a:pt x="2930" y="1"/>
                  </a:moveTo>
                  <a:cubicBezTo>
                    <a:pt x="2101" y="1"/>
                    <a:pt x="760" y="903"/>
                    <a:pt x="760" y="903"/>
                  </a:cubicBezTo>
                  <a:cubicBezTo>
                    <a:pt x="760" y="903"/>
                    <a:pt x="0" y="2028"/>
                    <a:pt x="1216" y="2484"/>
                  </a:cubicBezTo>
                  <a:cubicBezTo>
                    <a:pt x="1303" y="2515"/>
                    <a:pt x="1391" y="2529"/>
                    <a:pt x="1480" y="2529"/>
                  </a:cubicBezTo>
                  <a:cubicBezTo>
                    <a:pt x="2615" y="2529"/>
                    <a:pt x="3892" y="191"/>
                    <a:pt x="3131" y="22"/>
                  </a:cubicBezTo>
                  <a:cubicBezTo>
                    <a:pt x="3069" y="7"/>
                    <a:pt x="3002" y="1"/>
                    <a:pt x="2930"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971;p62">
              <a:extLst>
                <a:ext uri="{FF2B5EF4-FFF2-40B4-BE49-F238E27FC236}">
                  <a16:creationId xmlns:a16="http://schemas.microsoft.com/office/drawing/2014/main" id="{CA22A188-67C4-F941-B491-B1597EFFC416}"/>
                </a:ext>
              </a:extLst>
            </p:cNvPr>
            <p:cNvSpPr/>
            <p:nvPr/>
          </p:nvSpPr>
          <p:spPr>
            <a:xfrm>
              <a:off x="5265572" y="3706284"/>
              <a:ext cx="166335" cy="117485"/>
            </a:xfrm>
            <a:custGeom>
              <a:avLst/>
              <a:gdLst/>
              <a:ahLst/>
              <a:cxnLst/>
              <a:rect l="l" t="t" r="r" b="b"/>
              <a:pathLst>
                <a:path w="3926" h="2773" extrusionOk="0">
                  <a:moveTo>
                    <a:pt x="3009" y="1"/>
                  </a:moveTo>
                  <a:cubicBezTo>
                    <a:pt x="2154" y="1"/>
                    <a:pt x="760" y="1053"/>
                    <a:pt x="760" y="1053"/>
                  </a:cubicBezTo>
                  <a:cubicBezTo>
                    <a:pt x="760" y="1053"/>
                    <a:pt x="0" y="2269"/>
                    <a:pt x="1186" y="2725"/>
                  </a:cubicBezTo>
                  <a:cubicBezTo>
                    <a:pt x="1271" y="2757"/>
                    <a:pt x="1358" y="2773"/>
                    <a:pt x="1446" y="2773"/>
                  </a:cubicBezTo>
                  <a:cubicBezTo>
                    <a:pt x="2589" y="2773"/>
                    <a:pt x="3926" y="217"/>
                    <a:pt x="3192" y="20"/>
                  </a:cubicBezTo>
                  <a:cubicBezTo>
                    <a:pt x="3135" y="7"/>
                    <a:pt x="3073" y="1"/>
                    <a:pt x="3009"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972;p62">
              <a:extLst>
                <a:ext uri="{FF2B5EF4-FFF2-40B4-BE49-F238E27FC236}">
                  <a16:creationId xmlns:a16="http://schemas.microsoft.com/office/drawing/2014/main" id="{65BC259F-39CB-9944-A87E-2BCAD60697F4}"/>
                </a:ext>
              </a:extLst>
            </p:cNvPr>
            <p:cNvSpPr/>
            <p:nvPr/>
          </p:nvSpPr>
          <p:spPr>
            <a:xfrm>
              <a:off x="4743970" y="3493295"/>
              <a:ext cx="302673" cy="97911"/>
            </a:xfrm>
            <a:custGeom>
              <a:avLst/>
              <a:gdLst/>
              <a:ahLst/>
              <a:cxnLst/>
              <a:rect l="l" t="t" r="r" b="b"/>
              <a:pathLst>
                <a:path w="7144" h="2311" extrusionOk="0">
                  <a:moveTo>
                    <a:pt x="1095" y="1"/>
                  </a:moveTo>
                  <a:lnTo>
                    <a:pt x="1" y="153"/>
                  </a:lnTo>
                  <a:cubicBezTo>
                    <a:pt x="1" y="153"/>
                    <a:pt x="3709" y="1429"/>
                    <a:pt x="4196" y="1460"/>
                  </a:cubicBezTo>
                  <a:cubicBezTo>
                    <a:pt x="4682" y="1490"/>
                    <a:pt x="7144" y="2311"/>
                    <a:pt x="7144" y="2311"/>
                  </a:cubicBezTo>
                  <a:lnTo>
                    <a:pt x="4256" y="1034"/>
                  </a:lnTo>
                  <a:lnTo>
                    <a:pt x="1095" y="1"/>
                  </a:lnTo>
                  <a:close/>
                </a:path>
              </a:pathLst>
            </a:custGeom>
            <a:solidFill>
              <a:srgbClr val="924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973;p62">
              <a:extLst>
                <a:ext uri="{FF2B5EF4-FFF2-40B4-BE49-F238E27FC236}">
                  <a16:creationId xmlns:a16="http://schemas.microsoft.com/office/drawing/2014/main" id="{73148CA7-59F5-FA41-8EA7-2B303C45B58B}"/>
                </a:ext>
              </a:extLst>
            </p:cNvPr>
            <p:cNvSpPr/>
            <p:nvPr/>
          </p:nvSpPr>
          <p:spPr>
            <a:xfrm>
              <a:off x="5047924" y="3407032"/>
              <a:ext cx="115917" cy="200949"/>
            </a:xfrm>
            <a:custGeom>
              <a:avLst/>
              <a:gdLst/>
              <a:ahLst/>
              <a:cxnLst/>
              <a:rect l="l" t="t" r="r" b="b"/>
              <a:pathLst>
                <a:path w="2736" h="4743" extrusionOk="0">
                  <a:moveTo>
                    <a:pt x="0" y="0"/>
                  </a:moveTo>
                  <a:lnTo>
                    <a:pt x="821" y="1459"/>
                  </a:lnTo>
                  <a:lnTo>
                    <a:pt x="943" y="4408"/>
                  </a:lnTo>
                  <a:lnTo>
                    <a:pt x="1155" y="2128"/>
                  </a:lnTo>
                  <a:lnTo>
                    <a:pt x="2736" y="4742"/>
                  </a:lnTo>
                  <a:lnTo>
                    <a:pt x="1490" y="2128"/>
                  </a:lnTo>
                  <a:cubicBezTo>
                    <a:pt x="1490" y="2098"/>
                    <a:pt x="335" y="152"/>
                    <a:pt x="0" y="0"/>
                  </a:cubicBezTo>
                  <a:close/>
                </a:path>
              </a:pathLst>
            </a:custGeom>
            <a:solidFill>
              <a:srgbClr val="924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974;p62">
              <a:extLst>
                <a:ext uri="{FF2B5EF4-FFF2-40B4-BE49-F238E27FC236}">
                  <a16:creationId xmlns:a16="http://schemas.microsoft.com/office/drawing/2014/main" id="{0318A4DD-8BDB-9D4F-9156-A77D38F10E03}"/>
                </a:ext>
              </a:extLst>
            </p:cNvPr>
            <p:cNvSpPr/>
            <p:nvPr/>
          </p:nvSpPr>
          <p:spPr>
            <a:xfrm>
              <a:off x="4615211" y="3429827"/>
              <a:ext cx="195780" cy="163962"/>
            </a:xfrm>
            <a:custGeom>
              <a:avLst/>
              <a:gdLst/>
              <a:ahLst/>
              <a:cxnLst/>
              <a:rect l="l" t="t" r="r" b="b"/>
              <a:pathLst>
                <a:path w="4621" h="3870" extrusionOk="0">
                  <a:moveTo>
                    <a:pt x="2671" y="0"/>
                  </a:moveTo>
                  <a:cubicBezTo>
                    <a:pt x="1636" y="0"/>
                    <a:pt x="681" y="192"/>
                    <a:pt x="396" y="830"/>
                  </a:cubicBezTo>
                  <a:cubicBezTo>
                    <a:pt x="0" y="1742"/>
                    <a:pt x="730" y="3444"/>
                    <a:pt x="2341" y="3839"/>
                  </a:cubicBezTo>
                  <a:cubicBezTo>
                    <a:pt x="2402" y="3839"/>
                    <a:pt x="2432" y="3870"/>
                    <a:pt x="2493" y="3870"/>
                  </a:cubicBezTo>
                  <a:cubicBezTo>
                    <a:pt x="2250" y="3748"/>
                    <a:pt x="2037" y="3566"/>
                    <a:pt x="1915" y="3323"/>
                  </a:cubicBezTo>
                  <a:cubicBezTo>
                    <a:pt x="1794" y="3140"/>
                    <a:pt x="1763" y="2897"/>
                    <a:pt x="1733" y="2654"/>
                  </a:cubicBezTo>
                  <a:cubicBezTo>
                    <a:pt x="1611" y="2046"/>
                    <a:pt x="1399" y="1408"/>
                    <a:pt x="1915" y="891"/>
                  </a:cubicBezTo>
                  <a:cubicBezTo>
                    <a:pt x="2280" y="526"/>
                    <a:pt x="2858" y="344"/>
                    <a:pt x="3405" y="283"/>
                  </a:cubicBezTo>
                  <a:cubicBezTo>
                    <a:pt x="3477" y="277"/>
                    <a:pt x="3551" y="275"/>
                    <a:pt x="3625" y="275"/>
                  </a:cubicBezTo>
                  <a:cubicBezTo>
                    <a:pt x="3955" y="275"/>
                    <a:pt x="4298" y="325"/>
                    <a:pt x="4621" y="374"/>
                  </a:cubicBezTo>
                  <a:cubicBezTo>
                    <a:pt x="4408" y="222"/>
                    <a:pt x="4165" y="101"/>
                    <a:pt x="3861" y="70"/>
                  </a:cubicBezTo>
                  <a:cubicBezTo>
                    <a:pt x="3474" y="28"/>
                    <a:pt x="3067" y="0"/>
                    <a:pt x="2671"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975;p62">
              <a:extLst>
                <a:ext uri="{FF2B5EF4-FFF2-40B4-BE49-F238E27FC236}">
                  <a16:creationId xmlns:a16="http://schemas.microsoft.com/office/drawing/2014/main" id="{2142D51D-F887-C642-BD4D-8A5991DCEE5C}"/>
                </a:ext>
              </a:extLst>
            </p:cNvPr>
            <p:cNvSpPr/>
            <p:nvPr/>
          </p:nvSpPr>
          <p:spPr>
            <a:xfrm>
              <a:off x="5313194" y="3564729"/>
              <a:ext cx="314367" cy="215862"/>
            </a:xfrm>
            <a:custGeom>
              <a:avLst/>
              <a:gdLst/>
              <a:ahLst/>
              <a:cxnLst/>
              <a:rect l="l" t="t" r="r" b="b"/>
              <a:pathLst>
                <a:path w="7420" h="5095" extrusionOk="0">
                  <a:moveTo>
                    <a:pt x="642" y="1"/>
                  </a:moveTo>
                  <a:cubicBezTo>
                    <a:pt x="607" y="1"/>
                    <a:pt x="576" y="6"/>
                    <a:pt x="548" y="17"/>
                  </a:cubicBezTo>
                  <a:cubicBezTo>
                    <a:pt x="1" y="230"/>
                    <a:pt x="548" y="2813"/>
                    <a:pt x="2159" y="2874"/>
                  </a:cubicBezTo>
                  <a:cubicBezTo>
                    <a:pt x="2622" y="4371"/>
                    <a:pt x="3587" y="5095"/>
                    <a:pt x="4685" y="5095"/>
                  </a:cubicBezTo>
                  <a:cubicBezTo>
                    <a:pt x="5461" y="5095"/>
                    <a:pt x="6303" y="4734"/>
                    <a:pt x="7083" y="4029"/>
                  </a:cubicBezTo>
                  <a:cubicBezTo>
                    <a:pt x="7083" y="4029"/>
                    <a:pt x="7419" y="1676"/>
                    <a:pt x="4434" y="1676"/>
                  </a:cubicBezTo>
                  <a:cubicBezTo>
                    <a:pt x="4310" y="1676"/>
                    <a:pt x="4180" y="1680"/>
                    <a:pt x="4044" y="1689"/>
                  </a:cubicBezTo>
                  <a:cubicBezTo>
                    <a:pt x="4017" y="1691"/>
                    <a:pt x="3991" y="1692"/>
                    <a:pt x="3964" y="1692"/>
                  </a:cubicBezTo>
                  <a:cubicBezTo>
                    <a:pt x="2869" y="1692"/>
                    <a:pt x="1262" y="1"/>
                    <a:pt x="642"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976;p62">
              <a:extLst>
                <a:ext uri="{FF2B5EF4-FFF2-40B4-BE49-F238E27FC236}">
                  <a16:creationId xmlns:a16="http://schemas.microsoft.com/office/drawing/2014/main" id="{B17B2E19-9DA0-8A4F-A482-F3F9F782C7D0}"/>
                </a:ext>
              </a:extLst>
            </p:cNvPr>
            <p:cNvSpPr/>
            <p:nvPr/>
          </p:nvSpPr>
          <p:spPr>
            <a:xfrm>
              <a:off x="5322219" y="3556044"/>
              <a:ext cx="186756" cy="205186"/>
            </a:xfrm>
            <a:custGeom>
              <a:avLst/>
              <a:gdLst/>
              <a:ahLst/>
              <a:cxnLst/>
              <a:rect l="l" t="t" r="r" b="b"/>
              <a:pathLst>
                <a:path w="4408" h="4843" extrusionOk="0">
                  <a:moveTo>
                    <a:pt x="382" y="1"/>
                  </a:moveTo>
                  <a:cubicBezTo>
                    <a:pt x="359" y="1"/>
                    <a:pt x="334" y="3"/>
                    <a:pt x="305" y="9"/>
                  </a:cubicBezTo>
                  <a:cubicBezTo>
                    <a:pt x="213" y="9"/>
                    <a:pt x="153" y="100"/>
                    <a:pt x="153" y="131"/>
                  </a:cubicBezTo>
                  <a:cubicBezTo>
                    <a:pt x="122" y="161"/>
                    <a:pt x="92" y="222"/>
                    <a:pt x="92" y="252"/>
                  </a:cubicBezTo>
                  <a:cubicBezTo>
                    <a:pt x="61" y="313"/>
                    <a:pt x="61" y="374"/>
                    <a:pt x="31" y="465"/>
                  </a:cubicBezTo>
                  <a:cubicBezTo>
                    <a:pt x="1" y="617"/>
                    <a:pt x="1" y="739"/>
                    <a:pt x="1" y="891"/>
                  </a:cubicBezTo>
                  <a:cubicBezTo>
                    <a:pt x="1" y="1438"/>
                    <a:pt x="122" y="2015"/>
                    <a:pt x="426" y="2502"/>
                  </a:cubicBezTo>
                  <a:cubicBezTo>
                    <a:pt x="739" y="2957"/>
                    <a:pt x="1293" y="3226"/>
                    <a:pt x="1836" y="3258"/>
                  </a:cubicBezTo>
                  <a:lnTo>
                    <a:pt x="1836" y="3258"/>
                  </a:lnTo>
                  <a:cubicBezTo>
                    <a:pt x="1938" y="3478"/>
                    <a:pt x="2021" y="3716"/>
                    <a:pt x="2128" y="3930"/>
                  </a:cubicBezTo>
                  <a:cubicBezTo>
                    <a:pt x="2220" y="4204"/>
                    <a:pt x="2402" y="4508"/>
                    <a:pt x="2706" y="4660"/>
                  </a:cubicBezTo>
                  <a:cubicBezTo>
                    <a:pt x="2979" y="4842"/>
                    <a:pt x="3283" y="4842"/>
                    <a:pt x="3557" y="4842"/>
                  </a:cubicBezTo>
                  <a:cubicBezTo>
                    <a:pt x="3861" y="4842"/>
                    <a:pt x="4134" y="4781"/>
                    <a:pt x="4408" y="4721"/>
                  </a:cubicBezTo>
                  <a:cubicBezTo>
                    <a:pt x="4226" y="4721"/>
                    <a:pt x="4043" y="4734"/>
                    <a:pt x="3852" y="4734"/>
                  </a:cubicBezTo>
                  <a:cubicBezTo>
                    <a:pt x="3756" y="4734"/>
                    <a:pt x="3658" y="4731"/>
                    <a:pt x="3557" y="4721"/>
                  </a:cubicBezTo>
                  <a:cubicBezTo>
                    <a:pt x="3283" y="4660"/>
                    <a:pt x="3010" y="4629"/>
                    <a:pt x="2797" y="4477"/>
                  </a:cubicBezTo>
                  <a:cubicBezTo>
                    <a:pt x="2615" y="4325"/>
                    <a:pt x="2493" y="4082"/>
                    <a:pt x="2402" y="3839"/>
                  </a:cubicBezTo>
                  <a:cubicBezTo>
                    <a:pt x="2311" y="3566"/>
                    <a:pt x="2220" y="3292"/>
                    <a:pt x="2098" y="3018"/>
                  </a:cubicBezTo>
                  <a:lnTo>
                    <a:pt x="2068" y="2927"/>
                  </a:lnTo>
                  <a:lnTo>
                    <a:pt x="1946" y="2927"/>
                  </a:lnTo>
                  <a:cubicBezTo>
                    <a:pt x="1460" y="2897"/>
                    <a:pt x="1004" y="2684"/>
                    <a:pt x="761" y="2259"/>
                  </a:cubicBezTo>
                  <a:cubicBezTo>
                    <a:pt x="487" y="1894"/>
                    <a:pt x="365" y="1377"/>
                    <a:pt x="335" y="891"/>
                  </a:cubicBezTo>
                  <a:cubicBezTo>
                    <a:pt x="335" y="739"/>
                    <a:pt x="335" y="617"/>
                    <a:pt x="335" y="496"/>
                  </a:cubicBezTo>
                  <a:cubicBezTo>
                    <a:pt x="365" y="435"/>
                    <a:pt x="365" y="404"/>
                    <a:pt x="365" y="344"/>
                  </a:cubicBezTo>
                  <a:cubicBezTo>
                    <a:pt x="391" y="319"/>
                    <a:pt x="395" y="293"/>
                    <a:pt x="396" y="285"/>
                  </a:cubicBezTo>
                  <a:lnTo>
                    <a:pt x="396" y="285"/>
                  </a:lnTo>
                  <a:cubicBezTo>
                    <a:pt x="419" y="289"/>
                    <a:pt x="453" y="296"/>
                    <a:pt x="487" y="313"/>
                  </a:cubicBezTo>
                  <a:cubicBezTo>
                    <a:pt x="548" y="313"/>
                    <a:pt x="578" y="344"/>
                    <a:pt x="639" y="374"/>
                  </a:cubicBezTo>
                  <a:cubicBezTo>
                    <a:pt x="761" y="435"/>
                    <a:pt x="882" y="496"/>
                    <a:pt x="973" y="587"/>
                  </a:cubicBezTo>
                  <a:cubicBezTo>
                    <a:pt x="1429" y="860"/>
                    <a:pt x="1885" y="1134"/>
                    <a:pt x="2311" y="1438"/>
                  </a:cubicBezTo>
                  <a:cubicBezTo>
                    <a:pt x="1946" y="1073"/>
                    <a:pt x="1551" y="708"/>
                    <a:pt x="1095" y="374"/>
                  </a:cubicBezTo>
                  <a:cubicBezTo>
                    <a:pt x="1004" y="313"/>
                    <a:pt x="882" y="222"/>
                    <a:pt x="761" y="161"/>
                  </a:cubicBezTo>
                  <a:cubicBezTo>
                    <a:pt x="700" y="131"/>
                    <a:pt x="639" y="100"/>
                    <a:pt x="578" y="70"/>
                  </a:cubicBezTo>
                  <a:cubicBezTo>
                    <a:pt x="529" y="45"/>
                    <a:pt x="480" y="1"/>
                    <a:pt x="382"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977;p62">
              <a:extLst>
                <a:ext uri="{FF2B5EF4-FFF2-40B4-BE49-F238E27FC236}">
                  <a16:creationId xmlns:a16="http://schemas.microsoft.com/office/drawing/2014/main" id="{7DBEC4CD-0A19-724A-9F4D-70534B679AF3}"/>
                </a:ext>
              </a:extLst>
            </p:cNvPr>
            <p:cNvSpPr/>
            <p:nvPr/>
          </p:nvSpPr>
          <p:spPr>
            <a:xfrm>
              <a:off x="5358275" y="3726833"/>
              <a:ext cx="164937" cy="108418"/>
            </a:xfrm>
            <a:custGeom>
              <a:avLst/>
              <a:gdLst/>
              <a:ahLst/>
              <a:cxnLst/>
              <a:rect l="l" t="t" r="r" b="b"/>
              <a:pathLst>
                <a:path w="3893" h="2559" extrusionOk="0">
                  <a:moveTo>
                    <a:pt x="2936" y="0"/>
                  </a:moveTo>
                  <a:cubicBezTo>
                    <a:pt x="2107" y="0"/>
                    <a:pt x="761" y="933"/>
                    <a:pt x="761" y="933"/>
                  </a:cubicBezTo>
                  <a:cubicBezTo>
                    <a:pt x="761" y="933"/>
                    <a:pt x="1" y="2088"/>
                    <a:pt x="1186" y="2513"/>
                  </a:cubicBezTo>
                  <a:cubicBezTo>
                    <a:pt x="1272" y="2544"/>
                    <a:pt x="1361" y="2559"/>
                    <a:pt x="1450" y="2559"/>
                  </a:cubicBezTo>
                  <a:cubicBezTo>
                    <a:pt x="2589" y="2559"/>
                    <a:pt x="3893" y="218"/>
                    <a:pt x="3132" y="21"/>
                  </a:cubicBezTo>
                  <a:cubicBezTo>
                    <a:pt x="3071" y="7"/>
                    <a:pt x="3005" y="0"/>
                    <a:pt x="2936"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978;p62">
              <a:extLst>
                <a:ext uri="{FF2B5EF4-FFF2-40B4-BE49-F238E27FC236}">
                  <a16:creationId xmlns:a16="http://schemas.microsoft.com/office/drawing/2014/main" id="{CF55D745-B9AE-7245-8FF2-2A1994267170}"/>
                </a:ext>
              </a:extLst>
            </p:cNvPr>
            <p:cNvSpPr/>
            <p:nvPr/>
          </p:nvSpPr>
          <p:spPr>
            <a:xfrm>
              <a:off x="5233372" y="3665186"/>
              <a:ext cx="118502" cy="99903"/>
            </a:xfrm>
            <a:custGeom>
              <a:avLst/>
              <a:gdLst/>
              <a:ahLst/>
              <a:cxnLst/>
              <a:rect l="l" t="t" r="r" b="b"/>
              <a:pathLst>
                <a:path w="2797" h="2358" extrusionOk="0">
                  <a:moveTo>
                    <a:pt x="2120" y="1"/>
                  </a:moveTo>
                  <a:cubicBezTo>
                    <a:pt x="1953" y="1"/>
                    <a:pt x="1807" y="39"/>
                    <a:pt x="1672" y="78"/>
                  </a:cubicBezTo>
                  <a:cubicBezTo>
                    <a:pt x="1459" y="169"/>
                    <a:pt x="1247" y="260"/>
                    <a:pt x="1064" y="351"/>
                  </a:cubicBezTo>
                  <a:cubicBezTo>
                    <a:pt x="669" y="564"/>
                    <a:pt x="304" y="838"/>
                    <a:pt x="0" y="1111"/>
                  </a:cubicBezTo>
                  <a:cubicBezTo>
                    <a:pt x="396" y="959"/>
                    <a:pt x="791" y="777"/>
                    <a:pt x="1186" y="625"/>
                  </a:cubicBezTo>
                  <a:cubicBezTo>
                    <a:pt x="1368" y="534"/>
                    <a:pt x="1581" y="473"/>
                    <a:pt x="1763" y="412"/>
                  </a:cubicBezTo>
                  <a:cubicBezTo>
                    <a:pt x="1914" y="391"/>
                    <a:pt x="2049" y="369"/>
                    <a:pt x="2158" y="369"/>
                  </a:cubicBezTo>
                  <a:cubicBezTo>
                    <a:pt x="2204" y="369"/>
                    <a:pt x="2244" y="373"/>
                    <a:pt x="2280" y="382"/>
                  </a:cubicBezTo>
                  <a:cubicBezTo>
                    <a:pt x="2523" y="412"/>
                    <a:pt x="2402" y="898"/>
                    <a:pt x="2219" y="1263"/>
                  </a:cubicBezTo>
                  <a:cubicBezTo>
                    <a:pt x="2006" y="1628"/>
                    <a:pt x="1794" y="1993"/>
                    <a:pt x="1551" y="2357"/>
                  </a:cubicBezTo>
                  <a:cubicBezTo>
                    <a:pt x="1915" y="2084"/>
                    <a:pt x="2219" y="1780"/>
                    <a:pt x="2462" y="1415"/>
                  </a:cubicBezTo>
                  <a:cubicBezTo>
                    <a:pt x="2584" y="1233"/>
                    <a:pt x="2706" y="1020"/>
                    <a:pt x="2766" y="777"/>
                  </a:cubicBezTo>
                  <a:cubicBezTo>
                    <a:pt x="2797" y="655"/>
                    <a:pt x="2797" y="503"/>
                    <a:pt x="2766" y="351"/>
                  </a:cubicBezTo>
                  <a:cubicBezTo>
                    <a:pt x="2736" y="290"/>
                    <a:pt x="2675" y="230"/>
                    <a:pt x="2614" y="169"/>
                  </a:cubicBezTo>
                  <a:cubicBezTo>
                    <a:pt x="2554" y="108"/>
                    <a:pt x="2493" y="47"/>
                    <a:pt x="2432" y="47"/>
                  </a:cubicBezTo>
                  <a:cubicBezTo>
                    <a:pt x="2320" y="14"/>
                    <a:pt x="2217" y="1"/>
                    <a:pt x="2120"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979;p62">
              <a:extLst>
                <a:ext uri="{FF2B5EF4-FFF2-40B4-BE49-F238E27FC236}">
                  <a16:creationId xmlns:a16="http://schemas.microsoft.com/office/drawing/2014/main" id="{CCB833BC-12F4-9B48-BCFB-B245BC7C351B}"/>
                </a:ext>
              </a:extLst>
            </p:cNvPr>
            <p:cNvSpPr/>
            <p:nvPr/>
          </p:nvSpPr>
          <p:spPr>
            <a:xfrm>
              <a:off x="5333828" y="3698064"/>
              <a:ext cx="81176" cy="118544"/>
            </a:xfrm>
            <a:custGeom>
              <a:avLst/>
              <a:gdLst/>
              <a:ahLst/>
              <a:cxnLst/>
              <a:rect l="l" t="t" r="r" b="b"/>
              <a:pathLst>
                <a:path w="1916" h="2798" extrusionOk="0">
                  <a:moveTo>
                    <a:pt x="1398" y="1"/>
                  </a:moveTo>
                  <a:cubicBezTo>
                    <a:pt x="1277" y="1"/>
                    <a:pt x="1155" y="1"/>
                    <a:pt x="1034" y="62"/>
                  </a:cubicBezTo>
                  <a:cubicBezTo>
                    <a:pt x="639" y="183"/>
                    <a:pt x="304" y="426"/>
                    <a:pt x="0" y="700"/>
                  </a:cubicBezTo>
                  <a:cubicBezTo>
                    <a:pt x="395" y="548"/>
                    <a:pt x="760" y="396"/>
                    <a:pt x="1125" y="335"/>
                  </a:cubicBezTo>
                  <a:lnTo>
                    <a:pt x="1368" y="335"/>
                  </a:lnTo>
                  <a:cubicBezTo>
                    <a:pt x="1429" y="335"/>
                    <a:pt x="1490" y="366"/>
                    <a:pt x="1490" y="396"/>
                  </a:cubicBezTo>
                  <a:cubicBezTo>
                    <a:pt x="1520" y="457"/>
                    <a:pt x="1490" y="669"/>
                    <a:pt x="1459" y="821"/>
                  </a:cubicBezTo>
                  <a:cubicBezTo>
                    <a:pt x="1398" y="1186"/>
                    <a:pt x="1246" y="1551"/>
                    <a:pt x="1064" y="1885"/>
                  </a:cubicBezTo>
                  <a:cubicBezTo>
                    <a:pt x="882" y="2220"/>
                    <a:pt x="639" y="2524"/>
                    <a:pt x="335" y="2797"/>
                  </a:cubicBezTo>
                  <a:cubicBezTo>
                    <a:pt x="730" y="2676"/>
                    <a:pt x="1064" y="2372"/>
                    <a:pt x="1307" y="2037"/>
                  </a:cubicBezTo>
                  <a:cubicBezTo>
                    <a:pt x="1550" y="1703"/>
                    <a:pt x="1733" y="1338"/>
                    <a:pt x="1824" y="913"/>
                  </a:cubicBezTo>
                  <a:cubicBezTo>
                    <a:pt x="1854" y="700"/>
                    <a:pt x="1915" y="487"/>
                    <a:pt x="1794" y="214"/>
                  </a:cubicBezTo>
                  <a:cubicBezTo>
                    <a:pt x="1672" y="31"/>
                    <a:pt x="1520" y="1"/>
                    <a:pt x="1398"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980;p62">
              <a:extLst>
                <a:ext uri="{FF2B5EF4-FFF2-40B4-BE49-F238E27FC236}">
                  <a16:creationId xmlns:a16="http://schemas.microsoft.com/office/drawing/2014/main" id="{54275121-3060-7E4F-B9AC-50B90340B725}"/>
                </a:ext>
              </a:extLst>
            </p:cNvPr>
            <p:cNvSpPr/>
            <p:nvPr/>
          </p:nvSpPr>
          <p:spPr>
            <a:xfrm>
              <a:off x="5399500" y="3723486"/>
              <a:ext cx="104351" cy="108546"/>
            </a:xfrm>
            <a:custGeom>
              <a:avLst/>
              <a:gdLst/>
              <a:ahLst/>
              <a:cxnLst/>
              <a:rect l="l" t="t" r="r" b="b"/>
              <a:pathLst>
                <a:path w="2463" h="2562" extrusionOk="0">
                  <a:moveTo>
                    <a:pt x="1649" y="1"/>
                  </a:moveTo>
                  <a:cubicBezTo>
                    <a:pt x="1442" y="1"/>
                    <a:pt x="1268" y="50"/>
                    <a:pt x="1095" y="100"/>
                  </a:cubicBezTo>
                  <a:cubicBezTo>
                    <a:pt x="669" y="282"/>
                    <a:pt x="304" y="525"/>
                    <a:pt x="0" y="829"/>
                  </a:cubicBezTo>
                  <a:cubicBezTo>
                    <a:pt x="396" y="647"/>
                    <a:pt x="791" y="495"/>
                    <a:pt x="1186" y="404"/>
                  </a:cubicBezTo>
                  <a:cubicBezTo>
                    <a:pt x="1304" y="364"/>
                    <a:pt x="1429" y="344"/>
                    <a:pt x="1546" y="344"/>
                  </a:cubicBezTo>
                  <a:cubicBezTo>
                    <a:pt x="1788" y="344"/>
                    <a:pt x="1996" y="432"/>
                    <a:pt x="2037" y="617"/>
                  </a:cubicBezTo>
                  <a:cubicBezTo>
                    <a:pt x="2067" y="769"/>
                    <a:pt x="2037" y="981"/>
                    <a:pt x="1976" y="1133"/>
                  </a:cubicBezTo>
                  <a:cubicBezTo>
                    <a:pt x="1915" y="1346"/>
                    <a:pt x="1824" y="1528"/>
                    <a:pt x="1703" y="1680"/>
                  </a:cubicBezTo>
                  <a:cubicBezTo>
                    <a:pt x="1611" y="1863"/>
                    <a:pt x="1490" y="2045"/>
                    <a:pt x="1368" y="2197"/>
                  </a:cubicBezTo>
                  <a:cubicBezTo>
                    <a:pt x="1216" y="2349"/>
                    <a:pt x="1064" y="2501"/>
                    <a:pt x="851" y="2562"/>
                  </a:cubicBezTo>
                  <a:cubicBezTo>
                    <a:pt x="1095" y="2562"/>
                    <a:pt x="1307" y="2440"/>
                    <a:pt x="1490" y="2319"/>
                  </a:cubicBezTo>
                  <a:cubicBezTo>
                    <a:pt x="1672" y="2197"/>
                    <a:pt x="1824" y="2045"/>
                    <a:pt x="1946" y="1863"/>
                  </a:cubicBezTo>
                  <a:cubicBezTo>
                    <a:pt x="2098" y="1680"/>
                    <a:pt x="2219" y="1498"/>
                    <a:pt x="2310" y="1285"/>
                  </a:cubicBezTo>
                  <a:cubicBezTo>
                    <a:pt x="2402" y="1073"/>
                    <a:pt x="2462" y="829"/>
                    <a:pt x="2402" y="556"/>
                  </a:cubicBezTo>
                  <a:cubicBezTo>
                    <a:pt x="2371" y="465"/>
                    <a:pt x="2341" y="404"/>
                    <a:pt x="2310" y="343"/>
                  </a:cubicBezTo>
                  <a:cubicBezTo>
                    <a:pt x="2280" y="282"/>
                    <a:pt x="2219" y="221"/>
                    <a:pt x="2159" y="191"/>
                  </a:cubicBezTo>
                  <a:cubicBezTo>
                    <a:pt x="2067" y="100"/>
                    <a:pt x="1915" y="39"/>
                    <a:pt x="1794" y="9"/>
                  </a:cubicBezTo>
                  <a:cubicBezTo>
                    <a:pt x="1744" y="3"/>
                    <a:pt x="1695" y="1"/>
                    <a:pt x="1649"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981;p62">
              <a:extLst>
                <a:ext uri="{FF2B5EF4-FFF2-40B4-BE49-F238E27FC236}">
                  <a16:creationId xmlns:a16="http://schemas.microsoft.com/office/drawing/2014/main" id="{4C2C74CB-669B-BB48-872B-5A0A1E28E929}"/>
                </a:ext>
              </a:extLst>
            </p:cNvPr>
            <p:cNvSpPr/>
            <p:nvPr/>
          </p:nvSpPr>
          <p:spPr>
            <a:xfrm>
              <a:off x="5587532" y="3578287"/>
              <a:ext cx="184638" cy="280515"/>
            </a:xfrm>
            <a:custGeom>
              <a:avLst/>
              <a:gdLst/>
              <a:ahLst/>
              <a:cxnLst/>
              <a:rect l="l" t="t" r="r" b="b"/>
              <a:pathLst>
                <a:path w="4358" h="6621" extrusionOk="0">
                  <a:moveTo>
                    <a:pt x="1550" y="1"/>
                  </a:moveTo>
                  <a:lnTo>
                    <a:pt x="0" y="1673"/>
                  </a:lnTo>
                  <a:cubicBezTo>
                    <a:pt x="0" y="1673"/>
                    <a:pt x="1550" y="5229"/>
                    <a:pt x="0" y="6384"/>
                  </a:cubicBezTo>
                  <a:cubicBezTo>
                    <a:pt x="0" y="6384"/>
                    <a:pt x="1207" y="6620"/>
                    <a:pt x="2332" y="6620"/>
                  </a:cubicBezTo>
                  <a:cubicBezTo>
                    <a:pt x="3380" y="6620"/>
                    <a:pt x="4357" y="6416"/>
                    <a:pt x="4225" y="5624"/>
                  </a:cubicBezTo>
                  <a:cubicBezTo>
                    <a:pt x="3952" y="3983"/>
                    <a:pt x="1550" y="1"/>
                    <a:pt x="15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982;p62">
              <a:extLst>
                <a:ext uri="{FF2B5EF4-FFF2-40B4-BE49-F238E27FC236}">
                  <a16:creationId xmlns:a16="http://schemas.microsoft.com/office/drawing/2014/main" id="{26DEE588-892A-FF45-9EBB-4AA6031CB461}"/>
                </a:ext>
              </a:extLst>
            </p:cNvPr>
            <p:cNvSpPr/>
            <p:nvPr/>
          </p:nvSpPr>
          <p:spPr>
            <a:xfrm>
              <a:off x="5551477" y="3636884"/>
              <a:ext cx="157141" cy="217218"/>
            </a:xfrm>
            <a:custGeom>
              <a:avLst/>
              <a:gdLst/>
              <a:ahLst/>
              <a:cxnLst/>
              <a:rect l="l" t="t" r="r" b="b"/>
              <a:pathLst>
                <a:path w="3709" h="5127" extrusionOk="0">
                  <a:moveTo>
                    <a:pt x="829" y="1"/>
                  </a:moveTo>
                  <a:cubicBezTo>
                    <a:pt x="387" y="1"/>
                    <a:pt x="91" y="168"/>
                    <a:pt x="91" y="168"/>
                  </a:cubicBezTo>
                  <a:cubicBezTo>
                    <a:pt x="2645" y="2478"/>
                    <a:pt x="0" y="4910"/>
                    <a:pt x="0" y="4910"/>
                  </a:cubicBezTo>
                  <a:cubicBezTo>
                    <a:pt x="0" y="4910"/>
                    <a:pt x="378" y="5126"/>
                    <a:pt x="964" y="5126"/>
                  </a:cubicBezTo>
                  <a:cubicBezTo>
                    <a:pt x="1256" y="5126"/>
                    <a:pt x="1601" y="5072"/>
                    <a:pt x="1976" y="4910"/>
                  </a:cubicBezTo>
                  <a:cubicBezTo>
                    <a:pt x="3252" y="4484"/>
                    <a:pt x="3708" y="2661"/>
                    <a:pt x="2736" y="1232"/>
                  </a:cubicBezTo>
                  <a:cubicBezTo>
                    <a:pt x="2063" y="231"/>
                    <a:pt x="1346" y="1"/>
                    <a:pt x="829"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983;p62">
              <a:extLst>
                <a:ext uri="{FF2B5EF4-FFF2-40B4-BE49-F238E27FC236}">
                  <a16:creationId xmlns:a16="http://schemas.microsoft.com/office/drawing/2014/main" id="{4D4435BB-73E0-AF42-9E58-39D12DD10A97}"/>
                </a:ext>
              </a:extLst>
            </p:cNvPr>
            <p:cNvSpPr/>
            <p:nvPr/>
          </p:nvSpPr>
          <p:spPr>
            <a:xfrm>
              <a:off x="5579143" y="3810257"/>
              <a:ext cx="206669" cy="55290"/>
            </a:xfrm>
            <a:custGeom>
              <a:avLst/>
              <a:gdLst/>
              <a:ahLst/>
              <a:cxnLst/>
              <a:rect l="l" t="t" r="r" b="b"/>
              <a:pathLst>
                <a:path w="4878" h="1305" extrusionOk="0">
                  <a:moveTo>
                    <a:pt x="4683" y="1"/>
                  </a:moveTo>
                  <a:cubicBezTo>
                    <a:pt x="4646" y="1"/>
                    <a:pt x="4607" y="18"/>
                    <a:pt x="4575" y="58"/>
                  </a:cubicBezTo>
                  <a:cubicBezTo>
                    <a:pt x="3980" y="795"/>
                    <a:pt x="3014" y="1003"/>
                    <a:pt x="2098" y="1003"/>
                  </a:cubicBezTo>
                  <a:cubicBezTo>
                    <a:pt x="2032" y="1003"/>
                    <a:pt x="1966" y="1002"/>
                    <a:pt x="1900" y="1000"/>
                  </a:cubicBezTo>
                  <a:cubicBezTo>
                    <a:pt x="1353" y="1000"/>
                    <a:pt x="776" y="909"/>
                    <a:pt x="229" y="787"/>
                  </a:cubicBezTo>
                  <a:cubicBezTo>
                    <a:pt x="211" y="781"/>
                    <a:pt x="194" y="779"/>
                    <a:pt x="178" y="779"/>
                  </a:cubicBezTo>
                  <a:cubicBezTo>
                    <a:pt x="36" y="779"/>
                    <a:pt x="0" y="1006"/>
                    <a:pt x="137" y="1061"/>
                  </a:cubicBezTo>
                  <a:cubicBezTo>
                    <a:pt x="745" y="1213"/>
                    <a:pt x="1384" y="1274"/>
                    <a:pt x="2022" y="1304"/>
                  </a:cubicBezTo>
                  <a:cubicBezTo>
                    <a:pt x="3025" y="1304"/>
                    <a:pt x="4119" y="1091"/>
                    <a:pt x="4788" y="240"/>
                  </a:cubicBezTo>
                  <a:cubicBezTo>
                    <a:pt x="4877" y="129"/>
                    <a:pt x="4786" y="1"/>
                    <a:pt x="4683"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984;p62">
              <a:extLst>
                <a:ext uri="{FF2B5EF4-FFF2-40B4-BE49-F238E27FC236}">
                  <a16:creationId xmlns:a16="http://schemas.microsoft.com/office/drawing/2014/main" id="{ECA3B3F4-0147-F243-ADE0-6CAA09E0AE6B}"/>
                </a:ext>
              </a:extLst>
            </p:cNvPr>
            <p:cNvSpPr/>
            <p:nvPr/>
          </p:nvSpPr>
          <p:spPr>
            <a:xfrm>
              <a:off x="6288100" y="4299109"/>
              <a:ext cx="136423" cy="207770"/>
            </a:xfrm>
            <a:custGeom>
              <a:avLst/>
              <a:gdLst/>
              <a:ahLst/>
              <a:cxnLst/>
              <a:rect l="l" t="t" r="r" b="b"/>
              <a:pathLst>
                <a:path w="3220" h="4904" extrusionOk="0">
                  <a:moveTo>
                    <a:pt x="559" y="0"/>
                  </a:moveTo>
                  <a:cubicBezTo>
                    <a:pt x="545" y="0"/>
                    <a:pt x="531" y="3"/>
                    <a:pt x="517" y="10"/>
                  </a:cubicBezTo>
                  <a:cubicBezTo>
                    <a:pt x="0" y="253"/>
                    <a:pt x="1763" y="4903"/>
                    <a:pt x="1763" y="4903"/>
                  </a:cubicBezTo>
                  <a:cubicBezTo>
                    <a:pt x="1769" y="4903"/>
                    <a:pt x="1775" y="4903"/>
                    <a:pt x="1781" y="4903"/>
                  </a:cubicBezTo>
                  <a:cubicBezTo>
                    <a:pt x="2951" y="4903"/>
                    <a:pt x="3219" y="1802"/>
                    <a:pt x="2614" y="1681"/>
                  </a:cubicBezTo>
                  <a:cubicBezTo>
                    <a:pt x="2601" y="1679"/>
                    <a:pt x="2588" y="1677"/>
                    <a:pt x="2576" y="1677"/>
                  </a:cubicBezTo>
                  <a:cubicBezTo>
                    <a:pt x="2012" y="1677"/>
                    <a:pt x="2128" y="4295"/>
                    <a:pt x="2128" y="4295"/>
                  </a:cubicBezTo>
                  <a:cubicBezTo>
                    <a:pt x="2128" y="4295"/>
                    <a:pt x="1090" y="0"/>
                    <a:pt x="5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985;p62">
              <a:extLst>
                <a:ext uri="{FF2B5EF4-FFF2-40B4-BE49-F238E27FC236}">
                  <a16:creationId xmlns:a16="http://schemas.microsoft.com/office/drawing/2014/main" id="{CB3F0681-CEE5-CE4F-B7EE-82D743B5A285}"/>
                </a:ext>
              </a:extLst>
            </p:cNvPr>
            <p:cNvSpPr/>
            <p:nvPr/>
          </p:nvSpPr>
          <p:spPr>
            <a:xfrm>
              <a:off x="2252050" y="4177129"/>
              <a:ext cx="1737279" cy="454646"/>
            </a:xfrm>
            <a:custGeom>
              <a:avLst/>
              <a:gdLst/>
              <a:ahLst/>
              <a:cxnLst/>
              <a:rect l="l" t="t" r="r" b="b"/>
              <a:pathLst>
                <a:path w="41005" h="10731" extrusionOk="0">
                  <a:moveTo>
                    <a:pt x="37102" y="1"/>
                  </a:moveTo>
                  <a:cubicBezTo>
                    <a:pt x="37096" y="1"/>
                    <a:pt x="37089" y="1"/>
                    <a:pt x="37083" y="1"/>
                  </a:cubicBezTo>
                  <a:cubicBezTo>
                    <a:pt x="35837" y="31"/>
                    <a:pt x="36202" y="2858"/>
                    <a:pt x="36475" y="4226"/>
                  </a:cubicBezTo>
                  <a:cubicBezTo>
                    <a:pt x="32706" y="3314"/>
                    <a:pt x="26961" y="2737"/>
                    <a:pt x="20487" y="2737"/>
                  </a:cubicBezTo>
                  <a:cubicBezTo>
                    <a:pt x="9180" y="2737"/>
                    <a:pt x="0" y="4530"/>
                    <a:pt x="0" y="6718"/>
                  </a:cubicBezTo>
                  <a:cubicBezTo>
                    <a:pt x="0" y="8937"/>
                    <a:pt x="9180" y="10731"/>
                    <a:pt x="20487" y="10731"/>
                  </a:cubicBezTo>
                  <a:cubicBezTo>
                    <a:pt x="31825" y="10731"/>
                    <a:pt x="41004" y="8937"/>
                    <a:pt x="41004" y="6718"/>
                  </a:cubicBezTo>
                  <a:cubicBezTo>
                    <a:pt x="41004" y="5989"/>
                    <a:pt x="40001" y="5320"/>
                    <a:pt x="38238" y="4743"/>
                  </a:cubicBezTo>
                  <a:cubicBezTo>
                    <a:pt x="38633" y="4256"/>
                    <a:pt x="38664" y="3527"/>
                    <a:pt x="38390" y="3466"/>
                  </a:cubicBezTo>
                  <a:cubicBezTo>
                    <a:pt x="38366" y="3460"/>
                    <a:pt x="38342" y="3457"/>
                    <a:pt x="38318" y="3457"/>
                  </a:cubicBezTo>
                  <a:cubicBezTo>
                    <a:pt x="37967" y="3457"/>
                    <a:pt x="37554" y="4041"/>
                    <a:pt x="37326" y="4439"/>
                  </a:cubicBezTo>
                  <a:lnTo>
                    <a:pt x="37235" y="4439"/>
                  </a:lnTo>
                  <a:cubicBezTo>
                    <a:pt x="37568" y="3259"/>
                    <a:pt x="38443" y="1"/>
                    <a:pt x="3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986;p62">
              <a:extLst>
                <a:ext uri="{FF2B5EF4-FFF2-40B4-BE49-F238E27FC236}">
                  <a16:creationId xmlns:a16="http://schemas.microsoft.com/office/drawing/2014/main" id="{BB1BD392-EB1D-3447-8110-9FE4881EF7A2}"/>
                </a:ext>
              </a:extLst>
            </p:cNvPr>
            <p:cNvSpPr/>
            <p:nvPr/>
          </p:nvSpPr>
          <p:spPr>
            <a:xfrm>
              <a:off x="2635826" y="3983969"/>
              <a:ext cx="820362" cy="637504"/>
            </a:xfrm>
            <a:custGeom>
              <a:avLst/>
              <a:gdLst/>
              <a:ahLst/>
              <a:cxnLst/>
              <a:rect l="l" t="t" r="r" b="b"/>
              <a:pathLst>
                <a:path w="19363" h="15047" extrusionOk="0">
                  <a:moveTo>
                    <a:pt x="3161" y="1"/>
                  </a:moveTo>
                  <a:cubicBezTo>
                    <a:pt x="3161" y="1"/>
                    <a:pt x="0" y="8359"/>
                    <a:pt x="3161" y="11460"/>
                  </a:cubicBezTo>
                  <a:cubicBezTo>
                    <a:pt x="6292" y="14590"/>
                    <a:pt x="14469" y="15046"/>
                    <a:pt x="14469" y="15046"/>
                  </a:cubicBezTo>
                  <a:lnTo>
                    <a:pt x="19362" y="3344"/>
                  </a:lnTo>
                  <a:lnTo>
                    <a:pt x="3161" y="1"/>
                  </a:lnTo>
                  <a:close/>
                </a:path>
              </a:pathLst>
            </a:custGeom>
            <a:solidFill>
              <a:srgbClr val="406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987;p62">
              <a:extLst>
                <a:ext uri="{FF2B5EF4-FFF2-40B4-BE49-F238E27FC236}">
                  <a16:creationId xmlns:a16="http://schemas.microsoft.com/office/drawing/2014/main" id="{CC04F3F3-F492-F242-B9A9-BD28DD2A1409}"/>
                </a:ext>
              </a:extLst>
            </p:cNvPr>
            <p:cNvSpPr/>
            <p:nvPr/>
          </p:nvSpPr>
          <p:spPr>
            <a:xfrm>
              <a:off x="3238819" y="3217855"/>
              <a:ext cx="588273" cy="761005"/>
            </a:xfrm>
            <a:custGeom>
              <a:avLst/>
              <a:gdLst/>
              <a:ahLst/>
              <a:cxnLst/>
              <a:rect l="l" t="t" r="r" b="b"/>
              <a:pathLst>
                <a:path w="13885" h="17962" extrusionOk="0">
                  <a:moveTo>
                    <a:pt x="3890" y="0"/>
                  </a:moveTo>
                  <a:cubicBezTo>
                    <a:pt x="1" y="0"/>
                    <a:pt x="7532" y="11152"/>
                    <a:pt x="7532" y="11152"/>
                  </a:cubicBezTo>
                  <a:cubicBezTo>
                    <a:pt x="7532" y="11152"/>
                    <a:pt x="4310" y="13310"/>
                    <a:pt x="3094" y="16411"/>
                  </a:cubicBezTo>
                  <a:cubicBezTo>
                    <a:pt x="3571" y="16242"/>
                    <a:pt x="4598" y="15925"/>
                    <a:pt x="5763" y="15925"/>
                  </a:cubicBezTo>
                  <a:cubicBezTo>
                    <a:pt x="7123" y="15925"/>
                    <a:pt x="8670" y="16357"/>
                    <a:pt x="9750" y="17961"/>
                  </a:cubicBezTo>
                  <a:cubicBezTo>
                    <a:pt x="11361" y="16988"/>
                    <a:pt x="12820" y="15864"/>
                    <a:pt x="13185" y="14557"/>
                  </a:cubicBezTo>
                  <a:cubicBezTo>
                    <a:pt x="13884" y="12277"/>
                    <a:pt x="8960" y="696"/>
                    <a:pt x="4249" y="28"/>
                  </a:cubicBezTo>
                  <a:cubicBezTo>
                    <a:pt x="4120" y="9"/>
                    <a:pt x="4000" y="0"/>
                    <a:pt x="3890" y="0"/>
                  </a:cubicBezTo>
                  <a:close/>
                </a:path>
              </a:pathLst>
            </a:custGeom>
            <a:solidFill>
              <a:srgbClr val="89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988;p62">
              <a:extLst>
                <a:ext uri="{FF2B5EF4-FFF2-40B4-BE49-F238E27FC236}">
                  <a16:creationId xmlns:a16="http://schemas.microsoft.com/office/drawing/2014/main" id="{81631421-F473-244D-89FF-EB179F9A1737}"/>
                </a:ext>
              </a:extLst>
            </p:cNvPr>
            <p:cNvSpPr/>
            <p:nvPr/>
          </p:nvSpPr>
          <p:spPr>
            <a:xfrm>
              <a:off x="2397587" y="3221584"/>
              <a:ext cx="1402407" cy="1058594"/>
            </a:xfrm>
            <a:custGeom>
              <a:avLst/>
              <a:gdLst/>
              <a:ahLst/>
              <a:cxnLst/>
              <a:rect l="l" t="t" r="r" b="b"/>
              <a:pathLst>
                <a:path w="33101" h="24986" extrusionOk="0">
                  <a:moveTo>
                    <a:pt x="14225" y="0"/>
                  </a:moveTo>
                  <a:cubicBezTo>
                    <a:pt x="11125" y="456"/>
                    <a:pt x="4529" y="1976"/>
                    <a:pt x="2584" y="6961"/>
                  </a:cubicBezTo>
                  <a:cubicBezTo>
                    <a:pt x="0" y="13526"/>
                    <a:pt x="6657" y="14286"/>
                    <a:pt x="6657" y="14286"/>
                  </a:cubicBezTo>
                  <a:lnTo>
                    <a:pt x="11125" y="20183"/>
                  </a:lnTo>
                  <a:cubicBezTo>
                    <a:pt x="12675" y="22220"/>
                    <a:pt x="14985" y="23557"/>
                    <a:pt x="17508" y="23891"/>
                  </a:cubicBezTo>
                  <a:lnTo>
                    <a:pt x="25958" y="24986"/>
                  </a:lnTo>
                  <a:lnTo>
                    <a:pt x="28724" y="23709"/>
                  </a:lnTo>
                  <a:cubicBezTo>
                    <a:pt x="28724" y="23709"/>
                    <a:pt x="27660" y="20973"/>
                    <a:pt x="28906" y="18268"/>
                  </a:cubicBezTo>
                  <a:cubicBezTo>
                    <a:pt x="32675" y="16475"/>
                    <a:pt x="32675" y="15593"/>
                    <a:pt x="33101" y="13800"/>
                  </a:cubicBezTo>
                  <a:cubicBezTo>
                    <a:pt x="32979" y="11794"/>
                    <a:pt x="32736" y="2797"/>
                    <a:pt x="24925" y="213"/>
                  </a:cubicBezTo>
                  <a:cubicBezTo>
                    <a:pt x="24347" y="2310"/>
                    <a:pt x="21855" y="5320"/>
                    <a:pt x="18663" y="5380"/>
                  </a:cubicBezTo>
                  <a:cubicBezTo>
                    <a:pt x="18653" y="5381"/>
                    <a:pt x="18643" y="5381"/>
                    <a:pt x="18633" y="5381"/>
                  </a:cubicBezTo>
                  <a:cubicBezTo>
                    <a:pt x="16159" y="5381"/>
                    <a:pt x="14740" y="1696"/>
                    <a:pt x="14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989;p62">
              <a:extLst>
                <a:ext uri="{FF2B5EF4-FFF2-40B4-BE49-F238E27FC236}">
                  <a16:creationId xmlns:a16="http://schemas.microsoft.com/office/drawing/2014/main" id="{9291C1C2-02BE-0F4E-8A7F-F248DD9B19FD}"/>
                </a:ext>
              </a:extLst>
            </p:cNvPr>
            <p:cNvSpPr/>
            <p:nvPr/>
          </p:nvSpPr>
          <p:spPr>
            <a:xfrm>
              <a:off x="3000283" y="3199340"/>
              <a:ext cx="453332" cy="250222"/>
            </a:xfrm>
            <a:custGeom>
              <a:avLst/>
              <a:gdLst/>
              <a:ahLst/>
              <a:cxnLst/>
              <a:rect l="l" t="t" r="r" b="b"/>
              <a:pathLst>
                <a:path w="10700" h="5906" extrusionOk="0">
                  <a:moveTo>
                    <a:pt x="5671" y="0"/>
                  </a:moveTo>
                  <a:cubicBezTo>
                    <a:pt x="4440" y="0"/>
                    <a:pt x="3091" y="108"/>
                    <a:pt x="1611" y="343"/>
                  </a:cubicBezTo>
                  <a:cubicBezTo>
                    <a:pt x="1611" y="343"/>
                    <a:pt x="973" y="373"/>
                    <a:pt x="0" y="525"/>
                  </a:cubicBezTo>
                  <a:cubicBezTo>
                    <a:pt x="517" y="2228"/>
                    <a:pt x="1946" y="5905"/>
                    <a:pt x="4438" y="5905"/>
                  </a:cubicBezTo>
                  <a:cubicBezTo>
                    <a:pt x="8268" y="5905"/>
                    <a:pt x="10122" y="2835"/>
                    <a:pt x="10700" y="738"/>
                  </a:cubicBezTo>
                  <a:cubicBezTo>
                    <a:pt x="9282" y="272"/>
                    <a:pt x="7625" y="0"/>
                    <a:pt x="567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990;p62">
              <a:extLst>
                <a:ext uri="{FF2B5EF4-FFF2-40B4-BE49-F238E27FC236}">
                  <a16:creationId xmlns:a16="http://schemas.microsoft.com/office/drawing/2014/main" id="{5C64F510-DB0D-3A49-BD32-8D744C25CC40}"/>
                </a:ext>
              </a:extLst>
            </p:cNvPr>
            <p:cNvSpPr/>
            <p:nvPr/>
          </p:nvSpPr>
          <p:spPr>
            <a:xfrm>
              <a:off x="2411738" y="3807206"/>
              <a:ext cx="493242" cy="814896"/>
            </a:xfrm>
            <a:custGeom>
              <a:avLst/>
              <a:gdLst/>
              <a:ahLst/>
              <a:cxnLst/>
              <a:rect l="l" t="t" r="r" b="b"/>
              <a:pathLst>
                <a:path w="11642" h="19234" extrusionOk="0">
                  <a:moveTo>
                    <a:pt x="5355" y="0"/>
                  </a:moveTo>
                  <a:cubicBezTo>
                    <a:pt x="5011" y="0"/>
                    <a:pt x="4644" y="31"/>
                    <a:pt x="4256" y="100"/>
                  </a:cubicBezTo>
                  <a:cubicBezTo>
                    <a:pt x="1429" y="586"/>
                    <a:pt x="0" y="11194"/>
                    <a:pt x="4590" y="18641"/>
                  </a:cubicBezTo>
                  <a:cubicBezTo>
                    <a:pt x="5507" y="18911"/>
                    <a:pt x="6854" y="19234"/>
                    <a:pt x="8173" y="19234"/>
                  </a:cubicBezTo>
                  <a:cubicBezTo>
                    <a:pt x="9522" y="19234"/>
                    <a:pt x="10843" y="18896"/>
                    <a:pt x="11642" y="17820"/>
                  </a:cubicBezTo>
                  <a:cubicBezTo>
                    <a:pt x="10335" y="12288"/>
                    <a:pt x="11642" y="3777"/>
                    <a:pt x="9210" y="1650"/>
                  </a:cubicBezTo>
                  <a:cubicBezTo>
                    <a:pt x="9210" y="1650"/>
                    <a:pt x="7891" y="0"/>
                    <a:pt x="5355" y="0"/>
                  </a:cubicBezTo>
                  <a:close/>
                </a:path>
              </a:pathLst>
            </a:custGeom>
            <a:solidFill>
              <a:srgbClr val="6584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991;p62">
              <a:extLst>
                <a:ext uri="{FF2B5EF4-FFF2-40B4-BE49-F238E27FC236}">
                  <a16:creationId xmlns:a16="http://schemas.microsoft.com/office/drawing/2014/main" id="{B16BE1EA-E700-B544-8869-6A0A032D7120}"/>
                </a:ext>
              </a:extLst>
            </p:cNvPr>
            <p:cNvSpPr/>
            <p:nvPr/>
          </p:nvSpPr>
          <p:spPr>
            <a:xfrm>
              <a:off x="2606211" y="4562220"/>
              <a:ext cx="325848" cy="181121"/>
            </a:xfrm>
            <a:custGeom>
              <a:avLst/>
              <a:gdLst/>
              <a:ahLst/>
              <a:cxnLst/>
              <a:rect l="l" t="t" r="r" b="b"/>
              <a:pathLst>
                <a:path w="7691" h="4275" extrusionOk="0">
                  <a:moveTo>
                    <a:pt x="7052" y="0"/>
                  </a:moveTo>
                  <a:cubicBezTo>
                    <a:pt x="6253" y="1076"/>
                    <a:pt x="4932" y="1414"/>
                    <a:pt x="3583" y="1414"/>
                  </a:cubicBezTo>
                  <a:cubicBezTo>
                    <a:pt x="2264" y="1414"/>
                    <a:pt x="917" y="1091"/>
                    <a:pt x="0" y="821"/>
                  </a:cubicBezTo>
                  <a:lnTo>
                    <a:pt x="0" y="821"/>
                  </a:lnTo>
                  <a:cubicBezTo>
                    <a:pt x="669" y="1915"/>
                    <a:pt x="1490" y="2949"/>
                    <a:pt x="2432" y="3860"/>
                  </a:cubicBezTo>
                  <a:cubicBezTo>
                    <a:pt x="2462" y="3921"/>
                    <a:pt x="2493" y="3952"/>
                    <a:pt x="2493" y="3982"/>
                  </a:cubicBezTo>
                  <a:cubicBezTo>
                    <a:pt x="3072" y="4133"/>
                    <a:pt x="3823" y="4274"/>
                    <a:pt x="4585" y="4274"/>
                  </a:cubicBezTo>
                  <a:cubicBezTo>
                    <a:pt x="5823" y="4274"/>
                    <a:pt x="7088" y="3901"/>
                    <a:pt x="7690" y="2584"/>
                  </a:cubicBezTo>
                  <a:cubicBezTo>
                    <a:pt x="7477" y="2341"/>
                    <a:pt x="7325" y="2128"/>
                    <a:pt x="7265" y="1946"/>
                  </a:cubicBezTo>
                  <a:cubicBezTo>
                    <a:pt x="7174" y="1611"/>
                    <a:pt x="7113" y="942"/>
                    <a:pt x="705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992;p62">
              <a:extLst>
                <a:ext uri="{FF2B5EF4-FFF2-40B4-BE49-F238E27FC236}">
                  <a16:creationId xmlns:a16="http://schemas.microsoft.com/office/drawing/2014/main" id="{DD80CB78-8E21-224F-9F3F-A4C950CF60DF}"/>
                </a:ext>
              </a:extLst>
            </p:cNvPr>
            <p:cNvSpPr/>
            <p:nvPr/>
          </p:nvSpPr>
          <p:spPr>
            <a:xfrm>
              <a:off x="3214033" y="3993630"/>
              <a:ext cx="516460" cy="688345"/>
            </a:xfrm>
            <a:custGeom>
              <a:avLst/>
              <a:gdLst/>
              <a:ahLst/>
              <a:cxnLst/>
              <a:rect l="l" t="t" r="r" b="b"/>
              <a:pathLst>
                <a:path w="12190" h="16247" extrusionOk="0">
                  <a:moveTo>
                    <a:pt x="6488" y="1"/>
                  </a:moveTo>
                  <a:cubicBezTo>
                    <a:pt x="2147" y="1"/>
                    <a:pt x="878" y="7592"/>
                    <a:pt x="518" y="8922"/>
                  </a:cubicBezTo>
                  <a:cubicBezTo>
                    <a:pt x="457" y="9834"/>
                    <a:pt x="244" y="10593"/>
                    <a:pt x="1" y="11232"/>
                  </a:cubicBezTo>
                  <a:cubicBezTo>
                    <a:pt x="852" y="12812"/>
                    <a:pt x="2737" y="15791"/>
                    <a:pt x="4925" y="16247"/>
                  </a:cubicBezTo>
                  <a:cubicBezTo>
                    <a:pt x="10883" y="10958"/>
                    <a:pt x="12190" y="1627"/>
                    <a:pt x="7843" y="229"/>
                  </a:cubicBezTo>
                  <a:cubicBezTo>
                    <a:pt x="7361" y="72"/>
                    <a:pt x="6910" y="1"/>
                    <a:pt x="6488" y="1"/>
                  </a:cubicBezTo>
                  <a:close/>
                </a:path>
              </a:pathLst>
            </a:custGeom>
            <a:solidFill>
              <a:srgbClr val="6584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993;p62">
              <a:extLst>
                <a:ext uri="{FF2B5EF4-FFF2-40B4-BE49-F238E27FC236}">
                  <a16:creationId xmlns:a16="http://schemas.microsoft.com/office/drawing/2014/main" id="{AB3A76B5-AE7F-AE4A-83C4-94B24787105E}"/>
                </a:ext>
              </a:extLst>
            </p:cNvPr>
            <p:cNvSpPr/>
            <p:nvPr/>
          </p:nvSpPr>
          <p:spPr>
            <a:xfrm>
              <a:off x="3170266" y="4469474"/>
              <a:ext cx="252426" cy="280769"/>
            </a:xfrm>
            <a:custGeom>
              <a:avLst/>
              <a:gdLst/>
              <a:ahLst/>
              <a:cxnLst/>
              <a:rect l="l" t="t" r="r" b="b"/>
              <a:pathLst>
                <a:path w="5958" h="6627" extrusionOk="0">
                  <a:moveTo>
                    <a:pt x="1034" y="1"/>
                  </a:moveTo>
                  <a:cubicBezTo>
                    <a:pt x="730" y="821"/>
                    <a:pt x="335" y="1429"/>
                    <a:pt x="0" y="1824"/>
                  </a:cubicBezTo>
                  <a:cubicBezTo>
                    <a:pt x="548" y="3040"/>
                    <a:pt x="1794" y="5442"/>
                    <a:pt x="3800" y="6627"/>
                  </a:cubicBezTo>
                  <a:cubicBezTo>
                    <a:pt x="4560" y="6141"/>
                    <a:pt x="5289" y="5624"/>
                    <a:pt x="5958" y="5016"/>
                  </a:cubicBezTo>
                  <a:cubicBezTo>
                    <a:pt x="3770" y="4560"/>
                    <a:pt x="1885" y="1581"/>
                    <a:pt x="1034"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994;p62">
              <a:extLst>
                <a:ext uri="{FF2B5EF4-FFF2-40B4-BE49-F238E27FC236}">
                  <a16:creationId xmlns:a16="http://schemas.microsoft.com/office/drawing/2014/main" id="{422DD44F-48C3-D144-9E90-6F7D023F939F}"/>
                </a:ext>
              </a:extLst>
            </p:cNvPr>
            <p:cNvSpPr/>
            <p:nvPr/>
          </p:nvSpPr>
          <p:spPr>
            <a:xfrm>
              <a:off x="2814834" y="3455799"/>
              <a:ext cx="219379" cy="36690"/>
            </a:xfrm>
            <a:custGeom>
              <a:avLst/>
              <a:gdLst/>
              <a:ahLst/>
              <a:cxnLst/>
              <a:rect l="l" t="t" r="r" b="b"/>
              <a:pathLst>
                <a:path w="5178" h="866" extrusionOk="0">
                  <a:moveTo>
                    <a:pt x="1649" y="1"/>
                  </a:moveTo>
                  <a:cubicBezTo>
                    <a:pt x="1156" y="1"/>
                    <a:pt x="664" y="32"/>
                    <a:pt x="183" y="96"/>
                  </a:cubicBezTo>
                  <a:cubicBezTo>
                    <a:pt x="9" y="96"/>
                    <a:pt x="1" y="371"/>
                    <a:pt x="158" y="371"/>
                  </a:cubicBezTo>
                  <a:cubicBezTo>
                    <a:pt x="166" y="371"/>
                    <a:pt x="174" y="371"/>
                    <a:pt x="183" y="369"/>
                  </a:cubicBezTo>
                  <a:cubicBezTo>
                    <a:pt x="648" y="308"/>
                    <a:pt x="1114" y="276"/>
                    <a:pt x="1577" y="276"/>
                  </a:cubicBezTo>
                  <a:cubicBezTo>
                    <a:pt x="2264" y="276"/>
                    <a:pt x="2946" y="346"/>
                    <a:pt x="3617" y="491"/>
                  </a:cubicBezTo>
                  <a:cubicBezTo>
                    <a:pt x="4012" y="552"/>
                    <a:pt x="4560" y="704"/>
                    <a:pt x="4864" y="855"/>
                  </a:cubicBezTo>
                  <a:cubicBezTo>
                    <a:pt x="4884" y="862"/>
                    <a:pt x="4903" y="865"/>
                    <a:pt x="4922" y="865"/>
                  </a:cubicBezTo>
                  <a:cubicBezTo>
                    <a:pt x="5075" y="865"/>
                    <a:pt x="5178" y="666"/>
                    <a:pt x="5016" y="612"/>
                  </a:cubicBezTo>
                  <a:cubicBezTo>
                    <a:pt x="4590" y="400"/>
                    <a:pt x="4134" y="308"/>
                    <a:pt x="3709" y="187"/>
                  </a:cubicBezTo>
                  <a:cubicBezTo>
                    <a:pt x="3035" y="63"/>
                    <a:pt x="2340" y="1"/>
                    <a:pt x="164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995;p62">
              <a:extLst>
                <a:ext uri="{FF2B5EF4-FFF2-40B4-BE49-F238E27FC236}">
                  <a16:creationId xmlns:a16="http://schemas.microsoft.com/office/drawing/2014/main" id="{8BAF0702-D2B3-C24B-97E0-0A3A5A09A327}"/>
                </a:ext>
              </a:extLst>
            </p:cNvPr>
            <p:cNvSpPr/>
            <p:nvPr/>
          </p:nvSpPr>
          <p:spPr>
            <a:xfrm>
              <a:off x="2582145" y="3727426"/>
              <a:ext cx="457993" cy="95962"/>
            </a:xfrm>
            <a:custGeom>
              <a:avLst/>
              <a:gdLst/>
              <a:ahLst/>
              <a:cxnLst/>
              <a:rect l="l" t="t" r="r" b="b"/>
              <a:pathLst>
                <a:path w="10810" h="2265" extrusionOk="0">
                  <a:moveTo>
                    <a:pt x="10577" y="1"/>
                  </a:moveTo>
                  <a:cubicBezTo>
                    <a:pt x="10544" y="1"/>
                    <a:pt x="10509" y="12"/>
                    <a:pt x="10477" y="37"/>
                  </a:cubicBezTo>
                  <a:cubicBezTo>
                    <a:pt x="9778" y="676"/>
                    <a:pt x="8805" y="1101"/>
                    <a:pt x="7893" y="1405"/>
                  </a:cubicBezTo>
                  <a:cubicBezTo>
                    <a:pt x="6700" y="1803"/>
                    <a:pt x="5457" y="1979"/>
                    <a:pt x="4208" y="1979"/>
                  </a:cubicBezTo>
                  <a:cubicBezTo>
                    <a:pt x="2881" y="1979"/>
                    <a:pt x="1548" y="1780"/>
                    <a:pt x="264" y="1435"/>
                  </a:cubicBezTo>
                  <a:cubicBezTo>
                    <a:pt x="255" y="1434"/>
                    <a:pt x="245" y="1433"/>
                    <a:pt x="236" y="1433"/>
                  </a:cubicBezTo>
                  <a:cubicBezTo>
                    <a:pt x="73" y="1433"/>
                    <a:pt x="0" y="1680"/>
                    <a:pt x="173" y="1709"/>
                  </a:cubicBezTo>
                  <a:cubicBezTo>
                    <a:pt x="1500" y="2057"/>
                    <a:pt x="2877" y="2265"/>
                    <a:pt x="4247" y="2265"/>
                  </a:cubicBezTo>
                  <a:cubicBezTo>
                    <a:pt x="5513" y="2265"/>
                    <a:pt x="6773" y="2087"/>
                    <a:pt x="7985" y="1679"/>
                  </a:cubicBezTo>
                  <a:cubicBezTo>
                    <a:pt x="8927" y="1344"/>
                    <a:pt x="9930" y="919"/>
                    <a:pt x="10690" y="250"/>
                  </a:cubicBezTo>
                  <a:cubicBezTo>
                    <a:pt x="10810" y="154"/>
                    <a:pt x="10702" y="1"/>
                    <a:pt x="1057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996;p62">
              <a:extLst>
                <a:ext uri="{FF2B5EF4-FFF2-40B4-BE49-F238E27FC236}">
                  <a16:creationId xmlns:a16="http://schemas.microsoft.com/office/drawing/2014/main" id="{A560893D-27A9-8E4C-9453-23EB38B8856B}"/>
                </a:ext>
              </a:extLst>
            </p:cNvPr>
            <p:cNvSpPr/>
            <p:nvPr/>
          </p:nvSpPr>
          <p:spPr>
            <a:xfrm>
              <a:off x="3625264" y="3343691"/>
              <a:ext cx="188959" cy="641698"/>
            </a:xfrm>
            <a:custGeom>
              <a:avLst/>
              <a:gdLst/>
              <a:ahLst/>
              <a:cxnLst/>
              <a:rect l="l" t="t" r="r" b="b"/>
              <a:pathLst>
                <a:path w="4460" h="15146" extrusionOk="0">
                  <a:moveTo>
                    <a:pt x="454" y="0"/>
                  </a:moveTo>
                  <a:cubicBezTo>
                    <a:pt x="342" y="0"/>
                    <a:pt x="229" y="153"/>
                    <a:pt x="325" y="249"/>
                  </a:cubicBezTo>
                  <a:cubicBezTo>
                    <a:pt x="1268" y="1070"/>
                    <a:pt x="1876" y="2255"/>
                    <a:pt x="2332" y="3380"/>
                  </a:cubicBezTo>
                  <a:cubicBezTo>
                    <a:pt x="2879" y="4687"/>
                    <a:pt x="3274" y="6085"/>
                    <a:pt x="3547" y="7453"/>
                  </a:cubicBezTo>
                  <a:cubicBezTo>
                    <a:pt x="3791" y="8699"/>
                    <a:pt x="4003" y="9976"/>
                    <a:pt x="3943" y="11252"/>
                  </a:cubicBezTo>
                  <a:cubicBezTo>
                    <a:pt x="3882" y="12468"/>
                    <a:pt x="3091" y="13410"/>
                    <a:pt x="2088" y="14018"/>
                  </a:cubicBezTo>
                  <a:cubicBezTo>
                    <a:pt x="1481" y="14383"/>
                    <a:pt x="842" y="14687"/>
                    <a:pt x="174" y="14839"/>
                  </a:cubicBezTo>
                  <a:cubicBezTo>
                    <a:pt x="1" y="14897"/>
                    <a:pt x="46" y="15145"/>
                    <a:pt x="207" y="15145"/>
                  </a:cubicBezTo>
                  <a:cubicBezTo>
                    <a:pt x="216" y="15145"/>
                    <a:pt x="225" y="15145"/>
                    <a:pt x="234" y="15143"/>
                  </a:cubicBezTo>
                  <a:cubicBezTo>
                    <a:pt x="1815" y="14748"/>
                    <a:pt x="3608" y="13684"/>
                    <a:pt x="4095" y="12012"/>
                  </a:cubicBezTo>
                  <a:cubicBezTo>
                    <a:pt x="4459" y="10857"/>
                    <a:pt x="4186" y="9429"/>
                    <a:pt x="3973" y="8243"/>
                  </a:cubicBezTo>
                  <a:cubicBezTo>
                    <a:pt x="3730" y="6723"/>
                    <a:pt x="3335" y="5204"/>
                    <a:pt x="2788" y="3775"/>
                  </a:cubicBezTo>
                  <a:cubicBezTo>
                    <a:pt x="2271" y="2438"/>
                    <a:pt x="1633" y="1009"/>
                    <a:pt x="538" y="36"/>
                  </a:cubicBezTo>
                  <a:cubicBezTo>
                    <a:pt x="513" y="11"/>
                    <a:pt x="483" y="0"/>
                    <a:pt x="4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997;p62">
              <a:extLst>
                <a:ext uri="{FF2B5EF4-FFF2-40B4-BE49-F238E27FC236}">
                  <a16:creationId xmlns:a16="http://schemas.microsoft.com/office/drawing/2014/main" id="{035597EE-25FF-204B-AD8E-437151197E5A}"/>
                </a:ext>
              </a:extLst>
            </p:cNvPr>
            <p:cNvSpPr/>
            <p:nvPr/>
          </p:nvSpPr>
          <p:spPr>
            <a:xfrm>
              <a:off x="3389186" y="3698996"/>
              <a:ext cx="156378" cy="280515"/>
            </a:xfrm>
            <a:custGeom>
              <a:avLst/>
              <a:gdLst/>
              <a:ahLst/>
              <a:cxnLst/>
              <a:rect l="l" t="t" r="r" b="b"/>
              <a:pathLst>
                <a:path w="3691" h="6621" extrusionOk="0">
                  <a:moveTo>
                    <a:pt x="3516" y="0"/>
                  </a:moveTo>
                  <a:cubicBezTo>
                    <a:pt x="3501" y="0"/>
                    <a:pt x="3484" y="3"/>
                    <a:pt x="3466" y="9"/>
                  </a:cubicBezTo>
                  <a:cubicBezTo>
                    <a:pt x="2128" y="404"/>
                    <a:pt x="1095" y="1347"/>
                    <a:pt x="578" y="2623"/>
                  </a:cubicBezTo>
                  <a:cubicBezTo>
                    <a:pt x="153" y="3626"/>
                    <a:pt x="1" y="4720"/>
                    <a:pt x="1" y="5784"/>
                  </a:cubicBezTo>
                  <a:cubicBezTo>
                    <a:pt x="1" y="5997"/>
                    <a:pt x="1" y="6240"/>
                    <a:pt x="31" y="6483"/>
                  </a:cubicBezTo>
                  <a:cubicBezTo>
                    <a:pt x="46" y="6575"/>
                    <a:pt x="122" y="6620"/>
                    <a:pt x="191" y="6620"/>
                  </a:cubicBezTo>
                  <a:cubicBezTo>
                    <a:pt x="259" y="6620"/>
                    <a:pt x="320" y="6575"/>
                    <a:pt x="305" y="6483"/>
                  </a:cubicBezTo>
                  <a:cubicBezTo>
                    <a:pt x="122" y="4812"/>
                    <a:pt x="457" y="2806"/>
                    <a:pt x="1581" y="1529"/>
                  </a:cubicBezTo>
                  <a:cubicBezTo>
                    <a:pt x="2098" y="921"/>
                    <a:pt x="2767" y="496"/>
                    <a:pt x="3527" y="283"/>
                  </a:cubicBezTo>
                  <a:cubicBezTo>
                    <a:pt x="3691" y="228"/>
                    <a:pt x="3658" y="0"/>
                    <a:pt x="351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998;p62">
              <a:extLst>
                <a:ext uri="{FF2B5EF4-FFF2-40B4-BE49-F238E27FC236}">
                  <a16:creationId xmlns:a16="http://schemas.microsoft.com/office/drawing/2014/main" id="{A89BCC8C-8E6D-9B4E-B425-90288C945E96}"/>
                </a:ext>
              </a:extLst>
            </p:cNvPr>
            <p:cNvSpPr/>
            <p:nvPr/>
          </p:nvSpPr>
          <p:spPr>
            <a:xfrm>
              <a:off x="3461297" y="3480924"/>
              <a:ext cx="48002" cy="244588"/>
            </a:xfrm>
            <a:custGeom>
              <a:avLst/>
              <a:gdLst/>
              <a:ahLst/>
              <a:cxnLst/>
              <a:rect l="l" t="t" r="r" b="b"/>
              <a:pathLst>
                <a:path w="1133" h="5773" extrusionOk="0">
                  <a:moveTo>
                    <a:pt x="544" y="0"/>
                  </a:moveTo>
                  <a:cubicBezTo>
                    <a:pt x="484" y="0"/>
                    <a:pt x="421" y="34"/>
                    <a:pt x="396" y="111"/>
                  </a:cubicBezTo>
                  <a:cubicBezTo>
                    <a:pt x="1" y="1205"/>
                    <a:pt x="153" y="2451"/>
                    <a:pt x="335" y="3576"/>
                  </a:cubicBezTo>
                  <a:cubicBezTo>
                    <a:pt x="457" y="4275"/>
                    <a:pt x="609" y="4974"/>
                    <a:pt x="822" y="5673"/>
                  </a:cubicBezTo>
                  <a:cubicBezTo>
                    <a:pt x="845" y="5743"/>
                    <a:pt x="899" y="5772"/>
                    <a:pt x="954" y="5772"/>
                  </a:cubicBezTo>
                  <a:cubicBezTo>
                    <a:pt x="1043" y="5772"/>
                    <a:pt x="1133" y="5694"/>
                    <a:pt x="1095" y="5582"/>
                  </a:cubicBezTo>
                  <a:cubicBezTo>
                    <a:pt x="913" y="4943"/>
                    <a:pt x="761" y="4275"/>
                    <a:pt x="639" y="3636"/>
                  </a:cubicBezTo>
                  <a:cubicBezTo>
                    <a:pt x="457" y="2512"/>
                    <a:pt x="274" y="1266"/>
                    <a:pt x="670" y="171"/>
                  </a:cubicBezTo>
                  <a:cubicBezTo>
                    <a:pt x="705" y="65"/>
                    <a:pt x="627" y="0"/>
                    <a:pt x="5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999;p62">
              <a:extLst>
                <a:ext uri="{FF2B5EF4-FFF2-40B4-BE49-F238E27FC236}">
                  <a16:creationId xmlns:a16="http://schemas.microsoft.com/office/drawing/2014/main" id="{48E25410-D1CC-6440-A250-22B6FC431991}"/>
                </a:ext>
              </a:extLst>
            </p:cNvPr>
            <p:cNvSpPr/>
            <p:nvPr/>
          </p:nvSpPr>
          <p:spPr>
            <a:xfrm>
              <a:off x="3293898" y="3338776"/>
              <a:ext cx="56688" cy="55417"/>
            </a:xfrm>
            <a:custGeom>
              <a:avLst/>
              <a:gdLst/>
              <a:ahLst/>
              <a:cxnLst/>
              <a:rect l="l" t="t" r="r" b="b"/>
              <a:pathLst>
                <a:path w="1338" h="1308" fill="none" extrusionOk="0">
                  <a:moveTo>
                    <a:pt x="1338" y="1307"/>
                  </a:moveTo>
                  <a:lnTo>
                    <a:pt x="0" y="0"/>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000;p62">
              <a:extLst>
                <a:ext uri="{FF2B5EF4-FFF2-40B4-BE49-F238E27FC236}">
                  <a16:creationId xmlns:a16="http://schemas.microsoft.com/office/drawing/2014/main" id="{FF1AD295-25D0-4245-B402-A8C13F258059}"/>
                </a:ext>
              </a:extLst>
            </p:cNvPr>
            <p:cNvSpPr/>
            <p:nvPr/>
          </p:nvSpPr>
          <p:spPr>
            <a:xfrm>
              <a:off x="3322243" y="3288527"/>
              <a:ext cx="79863" cy="58001"/>
            </a:xfrm>
            <a:custGeom>
              <a:avLst/>
              <a:gdLst/>
              <a:ahLst/>
              <a:cxnLst/>
              <a:rect l="l" t="t" r="r" b="b"/>
              <a:pathLst>
                <a:path w="1885" h="1369" fill="none" extrusionOk="0">
                  <a:moveTo>
                    <a:pt x="0" y="1"/>
                  </a:moveTo>
                  <a:lnTo>
                    <a:pt x="1885" y="1369"/>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001;p62">
              <a:extLst>
                <a:ext uri="{FF2B5EF4-FFF2-40B4-BE49-F238E27FC236}">
                  <a16:creationId xmlns:a16="http://schemas.microsoft.com/office/drawing/2014/main" id="{8275A7F5-83A2-6847-8EF6-02D5212CA160}"/>
                </a:ext>
              </a:extLst>
            </p:cNvPr>
            <p:cNvSpPr/>
            <p:nvPr/>
          </p:nvSpPr>
          <p:spPr>
            <a:xfrm>
              <a:off x="3356985" y="3246031"/>
              <a:ext cx="78592" cy="33555"/>
            </a:xfrm>
            <a:custGeom>
              <a:avLst/>
              <a:gdLst/>
              <a:ahLst/>
              <a:cxnLst/>
              <a:rect l="l" t="t" r="r" b="b"/>
              <a:pathLst>
                <a:path w="1855" h="792" fill="none" extrusionOk="0">
                  <a:moveTo>
                    <a:pt x="1" y="1"/>
                  </a:moveTo>
                  <a:lnTo>
                    <a:pt x="1855" y="791"/>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2002;p62">
              <a:extLst>
                <a:ext uri="{FF2B5EF4-FFF2-40B4-BE49-F238E27FC236}">
                  <a16:creationId xmlns:a16="http://schemas.microsoft.com/office/drawing/2014/main" id="{45A0EA33-2896-4A46-9952-896A5EC2FA91}"/>
                </a:ext>
              </a:extLst>
            </p:cNvPr>
            <p:cNvSpPr/>
            <p:nvPr/>
          </p:nvSpPr>
          <p:spPr>
            <a:xfrm>
              <a:off x="3248818" y="3376103"/>
              <a:ext cx="32242" cy="58001"/>
            </a:xfrm>
            <a:custGeom>
              <a:avLst/>
              <a:gdLst/>
              <a:ahLst/>
              <a:cxnLst/>
              <a:rect l="l" t="t" r="r" b="b"/>
              <a:pathLst>
                <a:path w="761" h="1369" fill="none" extrusionOk="0">
                  <a:moveTo>
                    <a:pt x="760" y="1369"/>
                  </a:moveTo>
                  <a:lnTo>
                    <a:pt x="1" y="1"/>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2003;p62">
              <a:extLst>
                <a:ext uri="{FF2B5EF4-FFF2-40B4-BE49-F238E27FC236}">
                  <a16:creationId xmlns:a16="http://schemas.microsoft.com/office/drawing/2014/main" id="{E9D91796-80FE-464A-B291-6841F03BA031}"/>
                </a:ext>
              </a:extLst>
            </p:cNvPr>
            <p:cNvSpPr/>
            <p:nvPr/>
          </p:nvSpPr>
          <p:spPr>
            <a:xfrm>
              <a:off x="3007994" y="3257640"/>
              <a:ext cx="100496" cy="5211"/>
            </a:xfrm>
            <a:custGeom>
              <a:avLst/>
              <a:gdLst/>
              <a:ahLst/>
              <a:cxnLst/>
              <a:rect l="l" t="t" r="r" b="b"/>
              <a:pathLst>
                <a:path w="2372" h="123" fill="none" extrusionOk="0">
                  <a:moveTo>
                    <a:pt x="1" y="122"/>
                  </a:moveTo>
                  <a:cubicBezTo>
                    <a:pt x="31" y="92"/>
                    <a:pt x="2371" y="0"/>
                    <a:pt x="2371" y="0"/>
                  </a:cubicBez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2004;p62">
              <a:extLst>
                <a:ext uri="{FF2B5EF4-FFF2-40B4-BE49-F238E27FC236}">
                  <a16:creationId xmlns:a16="http://schemas.microsoft.com/office/drawing/2014/main" id="{B27CD9F7-0B12-A448-BAFD-7F15E6C70E7A}"/>
                </a:ext>
              </a:extLst>
            </p:cNvPr>
            <p:cNvSpPr/>
            <p:nvPr/>
          </p:nvSpPr>
          <p:spPr>
            <a:xfrm>
              <a:off x="3037609" y="3300136"/>
              <a:ext cx="82447" cy="16778"/>
            </a:xfrm>
            <a:custGeom>
              <a:avLst/>
              <a:gdLst/>
              <a:ahLst/>
              <a:cxnLst/>
              <a:rect l="l" t="t" r="r" b="b"/>
              <a:pathLst>
                <a:path w="1946" h="396" fill="none" extrusionOk="0">
                  <a:moveTo>
                    <a:pt x="1" y="396"/>
                  </a:moveTo>
                  <a:lnTo>
                    <a:pt x="1946" y="1"/>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005;p62">
              <a:extLst>
                <a:ext uri="{FF2B5EF4-FFF2-40B4-BE49-F238E27FC236}">
                  <a16:creationId xmlns:a16="http://schemas.microsoft.com/office/drawing/2014/main" id="{0C69005C-204B-7D42-97FD-FAC73FAFE0F4}"/>
                </a:ext>
              </a:extLst>
            </p:cNvPr>
            <p:cNvSpPr/>
            <p:nvPr/>
          </p:nvSpPr>
          <p:spPr>
            <a:xfrm>
              <a:off x="3072394" y="3341361"/>
              <a:ext cx="60543" cy="34784"/>
            </a:xfrm>
            <a:custGeom>
              <a:avLst/>
              <a:gdLst/>
              <a:ahLst/>
              <a:cxnLst/>
              <a:rect l="l" t="t" r="r" b="b"/>
              <a:pathLst>
                <a:path w="1429" h="821" fill="none" extrusionOk="0">
                  <a:moveTo>
                    <a:pt x="0" y="821"/>
                  </a:moveTo>
                  <a:lnTo>
                    <a:pt x="1429" y="0"/>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006;p62">
              <a:extLst>
                <a:ext uri="{FF2B5EF4-FFF2-40B4-BE49-F238E27FC236}">
                  <a16:creationId xmlns:a16="http://schemas.microsoft.com/office/drawing/2014/main" id="{4A806863-7406-AC40-9324-577A8D8BF104}"/>
                </a:ext>
              </a:extLst>
            </p:cNvPr>
            <p:cNvSpPr/>
            <p:nvPr/>
          </p:nvSpPr>
          <p:spPr>
            <a:xfrm>
              <a:off x="3120059" y="3376103"/>
              <a:ext cx="45079" cy="48977"/>
            </a:xfrm>
            <a:custGeom>
              <a:avLst/>
              <a:gdLst/>
              <a:ahLst/>
              <a:cxnLst/>
              <a:rect l="l" t="t" r="r" b="b"/>
              <a:pathLst>
                <a:path w="1064" h="1156" fill="none" extrusionOk="0">
                  <a:moveTo>
                    <a:pt x="0" y="1156"/>
                  </a:moveTo>
                  <a:lnTo>
                    <a:pt x="1064" y="1"/>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007;p62">
              <a:extLst>
                <a:ext uri="{FF2B5EF4-FFF2-40B4-BE49-F238E27FC236}">
                  <a16:creationId xmlns:a16="http://schemas.microsoft.com/office/drawing/2014/main" id="{1E17534A-F386-D44F-A502-F3072DC17D67}"/>
                </a:ext>
              </a:extLst>
            </p:cNvPr>
            <p:cNvSpPr/>
            <p:nvPr/>
          </p:nvSpPr>
          <p:spPr>
            <a:xfrm>
              <a:off x="3205051" y="3386441"/>
              <a:ext cx="42" cy="63128"/>
            </a:xfrm>
            <a:custGeom>
              <a:avLst/>
              <a:gdLst/>
              <a:ahLst/>
              <a:cxnLst/>
              <a:rect l="l" t="t" r="r" b="b"/>
              <a:pathLst>
                <a:path w="1" h="1490" fill="none" extrusionOk="0">
                  <a:moveTo>
                    <a:pt x="0" y="1489"/>
                  </a:moveTo>
                  <a:lnTo>
                    <a:pt x="0" y="0"/>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2008;p62">
              <a:extLst>
                <a:ext uri="{FF2B5EF4-FFF2-40B4-BE49-F238E27FC236}">
                  <a16:creationId xmlns:a16="http://schemas.microsoft.com/office/drawing/2014/main" id="{7B9427C8-FCAE-594D-9924-0F21C31A6E06}"/>
                </a:ext>
              </a:extLst>
            </p:cNvPr>
            <p:cNvSpPr/>
            <p:nvPr/>
          </p:nvSpPr>
          <p:spPr>
            <a:xfrm>
              <a:off x="2893386" y="4024728"/>
              <a:ext cx="106936" cy="158878"/>
            </a:xfrm>
            <a:custGeom>
              <a:avLst/>
              <a:gdLst/>
              <a:ahLst/>
              <a:cxnLst/>
              <a:rect l="l" t="t" r="r" b="b"/>
              <a:pathLst>
                <a:path w="2524" h="3750" extrusionOk="0">
                  <a:moveTo>
                    <a:pt x="993" y="1"/>
                  </a:moveTo>
                  <a:cubicBezTo>
                    <a:pt x="966" y="1"/>
                    <a:pt x="939" y="4"/>
                    <a:pt x="912" y="11"/>
                  </a:cubicBezTo>
                  <a:cubicBezTo>
                    <a:pt x="0" y="254"/>
                    <a:pt x="2523" y="3750"/>
                    <a:pt x="2523" y="3750"/>
                  </a:cubicBezTo>
                  <a:cubicBezTo>
                    <a:pt x="2523" y="3750"/>
                    <a:pt x="1865" y="1"/>
                    <a:pt x="993"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2009;p62">
              <a:extLst>
                <a:ext uri="{FF2B5EF4-FFF2-40B4-BE49-F238E27FC236}">
                  <a16:creationId xmlns:a16="http://schemas.microsoft.com/office/drawing/2014/main" id="{A327559E-A817-2446-850A-09776CB3F1AA}"/>
                </a:ext>
              </a:extLst>
            </p:cNvPr>
            <p:cNvSpPr/>
            <p:nvPr/>
          </p:nvSpPr>
          <p:spPr>
            <a:xfrm>
              <a:off x="3064683" y="4090866"/>
              <a:ext cx="64399" cy="131382"/>
            </a:xfrm>
            <a:custGeom>
              <a:avLst/>
              <a:gdLst/>
              <a:ahLst/>
              <a:cxnLst/>
              <a:rect l="l" t="t" r="r" b="b"/>
              <a:pathLst>
                <a:path w="1520" h="3101" extrusionOk="0">
                  <a:moveTo>
                    <a:pt x="760" y="0"/>
                  </a:moveTo>
                  <a:cubicBezTo>
                    <a:pt x="0" y="0"/>
                    <a:pt x="426" y="3101"/>
                    <a:pt x="426" y="3101"/>
                  </a:cubicBezTo>
                  <a:cubicBezTo>
                    <a:pt x="426" y="3101"/>
                    <a:pt x="1520" y="0"/>
                    <a:pt x="76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2010;p62">
              <a:extLst>
                <a:ext uri="{FF2B5EF4-FFF2-40B4-BE49-F238E27FC236}">
                  <a16:creationId xmlns:a16="http://schemas.microsoft.com/office/drawing/2014/main" id="{881EF864-42C0-3347-8177-028C768BAF31}"/>
                </a:ext>
              </a:extLst>
            </p:cNvPr>
            <p:cNvSpPr/>
            <p:nvPr/>
          </p:nvSpPr>
          <p:spPr>
            <a:xfrm>
              <a:off x="3205051" y="4103534"/>
              <a:ext cx="119773" cy="138033"/>
            </a:xfrm>
            <a:custGeom>
              <a:avLst/>
              <a:gdLst/>
              <a:ahLst/>
              <a:cxnLst/>
              <a:rect l="l" t="t" r="r" b="b"/>
              <a:pathLst>
                <a:path w="2827" h="3258" extrusionOk="0">
                  <a:moveTo>
                    <a:pt x="2113" y="0"/>
                  </a:moveTo>
                  <a:cubicBezTo>
                    <a:pt x="1425" y="0"/>
                    <a:pt x="0" y="3258"/>
                    <a:pt x="0" y="3258"/>
                  </a:cubicBezTo>
                  <a:cubicBezTo>
                    <a:pt x="0" y="3258"/>
                    <a:pt x="2827" y="157"/>
                    <a:pt x="2158" y="5"/>
                  </a:cubicBezTo>
                  <a:cubicBezTo>
                    <a:pt x="2144" y="2"/>
                    <a:pt x="2129" y="0"/>
                    <a:pt x="21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011;p62">
              <a:extLst>
                <a:ext uri="{FF2B5EF4-FFF2-40B4-BE49-F238E27FC236}">
                  <a16:creationId xmlns:a16="http://schemas.microsoft.com/office/drawing/2014/main" id="{254C86B8-9A75-9A42-80C2-3283BF650C43}"/>
                </a:ext>
              </a:extLst>
            </p:cNvPr>
            <p:cNvSpPr/>
            <p:nvPr/>
          </p:nvSpPr>
          <p:spPr>
            <a:xfrm>
              <a:off x="3353130" y="3407710"/>
              <a:ext cx="262763" cy="312926"/>
            </a:xfrm>
            <a:custGeom>
              <a:avLst/>
              <a:gdLst/>
              <a:ahLst/>
              <a:cxnLst/>
              <a:rect l="l" t="t" r="r" b="b"/>
              <a:pathLst>
                <a:path w="6202" h="7386" extrusionOk="0">
                  <a:moveTo>
                    <a:pt x="2076" y="0"/>
                  </a:moveTo>
                  <a:cubicBezTo>
                    <a:pt x="1210" y="0"/>
                    <a:pt x="470" y="103"/>
                    <a:pt x="213" y="349"/>
                  </a:cubicBezTo>
                  <a:cubicBezTo>
                    <a:pt x="1" y="3571"/>
                    <a:pt x="487" y="7036"/>
                    <a:pt x="973" y="7097"/>
                  </a:cubicBezTo>
                  <a:cubicBezTo>
                    <a:pt x="1301" y="7138"/>
                    <a:pt x="2440" y="7385"/>
                    <a:pt x="3456" y="7385"/>
                  </a:cubicBezTo>
                  <a:cubicBezTo>
                    <a:pt x="3950" y="7385"/>
                    <a:pt x="4414" y="7327"/>
                    <a:pt x="4742" y="7158"/>
                  </a:cubicBezTo>
                  <a:cubicBezTo>
                    <a:pt x="5745" y="6641"/>
                    <a:pt x="6201" y="1443"/>
                    <a:pt x="5897" y="805"/>
                  </a:cubicBezTo>
                  <a:cubicBezTo>
                    <a:pt x="5700" y="352"/>
                    <a:pt x="3674" y="0"/>
                    <a:pt x="2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012;p62">
              <a:extLst>
                <a:ext uri="{FF2B5EF4-FFF2-40B4-BE49-F238E27FC236}">
                  <a16:creationId xmlns:a16="http://schemas.microsoft.com/office/drawing/2014/main" id="{5E280112-E643-DA44-82B7-7926B76BACEE}"/>
                </a:ext>
              </a:extLst>
            </p:cNvPr>
            <p:cNvSpPr/>
            <p:nvPr/>
          </p:nvSpPr>
          <p:spPr>
            <a:xfrm>
              <a:off x="3271443" y="3493889"/>
              <a:ext cx="121637" cy="132314"/>
            </a:xfrm>
            <a:custGeom>
              <a:avLst/>
              <a:gdLst/>
              <a:ahLst/>
              <a:cxnLst/>
              <a:rect l="l" t="t" r="r" b="b"/>
              <a:pathLst>
                <a:path w="2871" h="3123" extrusionOk="0">
                  <a:moveTo>
                    <a:pt x="2434" y="827"/>
                  </a:moveTo>
                  <a:cubicBezTo>
                    <a:pt x="2570" y="827"/>
                    <a:pt x="2658" y="838"/>
                    <a:pt x="2658" y="838"/>
                  </a:cubicBezTo>
                  <a:lnTo>
                    <a:pt x="2567" y="2175"/>
                  </a:lnTo>
                  <a:cubicBezTo>
                    <a:pt x="2567" y="2175"/>
                    <a:pt x="2344" y="2206"/>
                    <a:pt x="2070" y="2206"/>
                  </a:cubicBezTo>
                  <a:cubicBezTo>
                    <a:pt x="1575" y="2206"/>
                    <a:pt x="912" y="2105"/>
                    <a:pt x="1108" y="1537"/>
                  </a:cubicBezTo>
                  <a:cubicBezTo>
                    <a:pt x="1310" y="910"/>
                    <a:pt x="2056" y="827"/>
                    <a:pt x="2434" y="827"/>
                  </a:cubicBezTo>
                  <a:close/>
                  <a:moveTo>
                    <a:pt x="2194" y="1"/>
                  </a:moveTo>
                  <a:cubicBezTo>
                    <a:pt x="1403" y="1"/>
                    <a:pt x="0" y="165"/>
                    <a:pt x="44" y="1476"/>
                  </a:cubicBezTo>
                  <a:cubicBezTo>
                    <a:pt x="95" y="2996"/>
                    <a:pt x="2024" y="3123"/>
                    <a:pt x="2666" y="3123"/>
                  </a:cubicBezTo>
                  <a:cubicBezTo>
                    <a:pt x="2794" y="3123"/>
                    <a:pt x="2871" y="3118"/>
                    <a:pt x="2871" y="3118"/>
                  </a:cubicBezTo>
                  <a:cubicBezTo>
                    <a:pt x="2871" y="3118"/>
                    <a:pt x="2871" y="2236"/>
                    <a:pt x="2719" y="17"/>
                  </a:cubicBezTo>
                  <a:cubicBezTo>
                    <a:pt x="2719" y="19"/>
                    <a:pt x="2714" y="19"/>
                    <a:pt x="2706" y="19"/>
                  </a:cubicBezTo>
                  <a:cubicBezTo>
                    <a:pt x="2654" y="19"/>
                    <a:pt x="2458" y="1"/>
                    <a:pt x="2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013;p62">
              <a:extLst>
                <a:ext uri="{FF2B5EF4-FFF2-40B4-BE49-F238E27FC236}">
                  <a16:creationId xmlns:a16="http://schemas.microsoft.com/office/drawing/2014/main" id="{D40E22B3-41AE-874B-A8F6-D52BC3BB3595}"/>
                </a:ext>
              </a:extLst>
            </p:cNvPr>
            <p:cNvSpPr/>
            <p:nvPr/>
          </p:nvSpPr>
          <p:spPr>
            <a:xfrm>
              <a:off x="3360883" y="3411651"/>
              <a:ext cx="238275" cy="40503"/>
            </a:xfrm>
            <a:custGeom>
              <a:avLst/>
              <a:gdLst/>
              <a:ahLst/>
              <a:cxnLst/>
              <a:rect l="l" t="t" r="r" b="b"/>
              <a:pathLst>
                <a:path w="5624" h="956" extrusionOk="0">
                  <a:moveTo>
                    <a:pt x="1811" y="1"/>
                  </a:moveTo>
                  <a:cubicBezTo>
                    <a:pt x="772" y="1"/>
                    <a:pt x="30" y="139"/>
                    <a:pt x="30" y="347"/>
                  </a:cubicBezTo>
                  <a:cubicBezTo>
                    <a:pt x="0" y="439"/>
                    <a:pt x="182" y="560"/>
                    <a:pt x="456" y="651"/>
                  </a:cubicBezTo>
                  <a:cubicBezTo>
                    <a:pt x="800" y="570"/>
                    <a:pt x="1294" y="530"/>
                    <a:pt x="1872" y="530"/>
                  </a:cubicBezTo>
                  <a:cubicBezTo>
                    <a:pt x="2161" y="530"/>
                    <a:pt x="2472" y="540"/>
                    <a:pt x="2796" y="560"/>
                  </a:cubicBezTo>
                  <a:cubicBezTo>
                    <a:pt x="3769" y="621"/>
                    <a:pt x="4620" y="773"/>
                    <a:pt x="5137" y="955"/>
                  </a:cubicBezTo>
                  <a:cubicBezTo>
                    <a:pt x="5410" y="894"/>
                    <a:pt x="5593" y="803"/>
                    <a:pt x="5593" y="712"/>
                  </a:cubicBezTo>
                  <a:cubicBezTo>
                    <a:pt x="5623" y="439"/>
                    <a:pt x="4377" y="135"/>
                    <a:pt x="2857" y="43"/>
                  </a:cubicBezTo>
                  <a:cubicBezTo>
                    <a:pt x="2488" y="14"/>
                    <a:pt x="2135" y="1"/>
                    <a:pt x="1811" y="1"/>
                  </a:cubicBezTo>
                  <a:close/>
                </a:path>
              </a:pathLst>
            </a:custGeom>
            <a:solidFill>
              <a:srgbClr val="ACB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014;p62">
              <a:extLst>
                <a:ext uri="{FF2B5EF4-FFF2-40B4-BE49-F238E27FC236}">
                  <a16:creationId xmlns:a16="http://schemas.microsoft.com/office/drawing/2014/main" id="{B16A33CB-1120-3E4E-B657-6A38660E1BD3}"/>
                </a:ext>
              </a:extLst>
            </p:cNvPr>
            <p:cNvSpPr/>
            <p:nvPr/>
          </p:nvSpPr>
          <p:spPr>
            <a:xfrm>
              <a:off x="3380161" y="3434403"/>
              <a:ext cx="198365" cy="21650"/>
            </a:xfrm>
            <a:custGeom>
              <a:avLst/>
              <a:gdLst/>
              <a:ahLst/>
              <a:cxnLst/>
              <a:rect l="l" t="t" r="r" b="b"/>
              <a:pathLst>
                <a:path w="4682" h="511" extrusionOk="0">
                  <a:moveTo>
                    <a:pt x="1260" y="0"/>
                  </a:moveTo>
                  <a:cubicBezTo>
                    <a:pt x="749" y="0"/>
                    <a:pt x="314" y="41"/>
                    <a:pt x="1" y="114"/>
                  </a:cubicBezTo>
                  <a:cubicBezTo>
                    <a:pt x="487" y="266"/>
                    <a:pt x="1338" y="418"/>
                    <a:pt x="2311" y="479"/>
                  </a:cubicBezTo>
                  <a:cubicBezTo>
                    <a:pt x="2656" y="501"/>
                    <a:pt x="2989" y="511"/>
                    <a:pt x="3298" y="511"/>
                  </a:cubicBezTo>
                  <a:cubicBezTo>
                    <a:pt x="3862" y="511"/>
                    <a:pt x="4348" y="477"/>
                    <a:pt x="4682" y="418"/>
                  </a:cubicBezTo>
                  <a:cubicBezTo>
                    <a:pt x="4165" y="236"/>
                    <a:pt x="3314" y="114"/>
                    <a:pt x="2341" y="53"/>
                  </a:cubicBezTo>
                  <a:cubicBezTo>
                    <a:pt x="1958" y="18"/>
                    <a:pt x="1593" y="0"/>
                    <a:pt x="1260" y="0"/>
                  </a:cubicBezTo>
                  <a:close/>
                </a:path>
              </a:pathLst>
            </a:custGeom>
            <a:solidFill>
              <a:srgbClr val="A75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015;p62">
              <a:extLst>
                <a:ext uri="{FF2B5EF4-FFF2-40B4-BE49-F238E27FC236}">
                  <a16:creationId xmlns:a16="http://schemas.microsoft.com/office/drawing/2014/main" id="{2BF3DF1D-A9D2-F245-B281-74336B79818B}"/>
                </a:ext>
              </a:extLst>
            </p:cNvPr>
            <p:cNvSpPr/>
            <p:nvPr/>
          </p:nvSpPr>
          <p:spPr>
            <a:xfrm>
              <a:off x="3381475" y="3258657"/>
              <a:ext cx="105622" cy="195992"/>
            </a:xfrm>
            <a:custGeom>
              <a:avLst/>
              <a:gdLst/>
              <a:ahLst/>
              <a:cxnLst/>
              <a:rect l="l" t="t" r="r" b="b"/>
              <a:pathLst>
                <a:path w="2493" h="4626" extrusionOk="0">
                  <a:moveTo>
                    <a:pt x="833" y="1"/>
                  </a:moveTo>
                  <a:cubicBezTo>
                    <a:pt x="772" y="1"/>
                    <a:pt x="725" y="11"/>
                    <a:pt x="699" y="37"/>
                  </a:cubicBezTo>
                  <a:cubicBezTo>
                    <a:pt x="669" y="68"/>
                    <a:pt x="699" y="128"/>
                    <a:pt x="699" y="159"/>
                  </a:cubicBezTo>
                  <a:cubicBezTo>
                    <a:pt x="791" y="341"/>
                    <a:pt x="1064" y="463"/>
                    <a:pt x="1216" y="645"/>
                  </a:cubicBezTo>
                  <a:cubicBezTo>
                    <a:pt x="1399" y="858"/>
                    <a:pt x="1338" y="1162"/>
                    <a:pt x="1186" y="1375"/>
                  </a:cubicBezTo>
                  <a:cubicBezTo>
                    <a:pt x="821" y="1831"/>
                    <a:pt x="0" y="2104"/>
                    <a:pt x="456" y="2742"/>
                  </a:cubicBezTo>
                  <a:cubicBezTo>
                    <a:pt x="730" y="3138"/>
                    <a:pt x="1399" y="3350"/>
                    <a:pt x="1490" y="3806"/>
                  </a:cubicBezTo>
                  <a:cubicBezTo>
                    <a:pt x="1520" y="4019"/>
                    <a:pt x="1399" y="4232"/>
                    <a:pt x="1186" y="4353"/>
                  </a:cubicBezTo>
                  <a:cubicBezTo>
                    <a:pt x="1155" y="4384"/>
                    <a:pt x="1125" y="4414"/>
                    <a:pt x="1125" y="4445"/>
                  </a:cubicBezTo>
                  <a:cubicBezTo>
                    <a:pt x="1167" y="4572"/>
                    <a:pt x="1476" y="4625"/>
                    <a:pt x="1710" y="4625"/>
                  </a:cubicBezTo>
                  <a:cubicBezTo>
                    <a:pt x="1812" y="4625"/>
                    <a:pt x="1900" y="4615"/>
                    <a:pt x="1946" y="4597"/>
                  </a:cubicBezTo>
                  <a:cubicBezTo>
                    <a:pt x="2219" y="4505"/>
                    <a:pt x="2402" y="4171"/>
                    <a:pt x="2402" y="3958"/>
                  </a:cubicBezTo>
                  <a:cubicBezTo>
                    <a:pt x="2402" y="3654"/>
                    <a:pt x="2128" y="3411"/>
                    <a:pt x="1854" y="3138"/>
                  </a:cubicBezTo>
                  <a:cubicBezTo>
                    <a:pt x="1581" y="2894"/>
                    <a:pt x="1338" y="2621"/>
                    <a:pt x="1399" y="2317"/>
                  </a:cubicBezTo>
                  <a:cubicBezTo>
                    <a:pt x="1490" y="1831"/>
                    <a:pt x="2341" y="1587"/>
                    <a:pt x="2432" y="1101"/>
                  </a:cubicBezTo>
                  <a:cubicBezTo>
                    <a:pt x="2493" y="797"/>
                    <a:pt x="2250" y="493"/>
                    <a:pt x="1885" y="311"/>
                  </a:cubicBezTo>
                  <a:cubicBezTo>
                    <a:pt x="1759" y="260"/>
                    <a:pt x="1130" y="1"/>
                    <a:pt x="833"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016;p62">
              <a:extLst>
                <a:ext uri="{FF2B5EF4-FFF2-40B4-BE49-F238E27FC236}">
                  <a16:creationId xmlns:a16="http://schemas.microsoft.com/office/drawing/2014/main" id="{51E20DEA-DE75-F046-9CA8-4C3EDEE340E0}"/>
                </a:ext>
              </a:extLst>
            </p:cNvPr>
            <p:cNvSpPr/>
            <p:nvPr/>
          </p:nvSpPr>
          <p:spPr>
            <a:xfrm>
              <a:off x="3372408" y="3451986"/>
              <a:ext cx="127569" cy="34911"/>
            </a:xfrm>
            <a:custGeom>
              <a:avLst/>
              <a:gdLst/>
              <a:ahLst/>
              <a:cxnLst/>
              <a:rect l="l" t="t" r="r" b="b"/>
              <a:pathLst>
                <a:path w="3011" h="824" extrusionOk="0">
                  <a:moveTo>
                    <a:pt x="163" y="0"/>
                  </a:moveTo>
                  <a:cubicBezTo>
                    <a:pt x="56" y="0"/>
                    <a:pt x="0" y="178"/>
                    <a:pt x="123" y="277"/>
                  </a:cubicBezTo>
                  <a:cubicBezTo>
                    <a:pt x="579" y="611"/>
                    <a:pt x="1187" y="702"/>
                    <a:pt x="1734" y="763"/>
                  </a:cubicBezTo>
                  <a:cubicBezTo>
                    <a:pt x="2099" y="794"/>
                    <a:pt x="2464" y="824"/>
                    <a:pt x="2798" y="824"/>
                  </a:cubicBezTo>
                  <a:cubicBezTo>
                    <a:pt x="3011" y="824"/>
                    <a:pt x="3011" y="520"/>
                    <a:pt x="2828" y="520"/>
                  </a:cubicBezTo>
                  <a:cubicBezTo>
                    <a:pt x="2722" y="529"/>
                    <a:pt x="2617" y="533"/>
                    <a:pt x="2515" y="533"/>
                  </a:cubicBezTo>
                  <a:cubicBezTo>
                    <a:pt x="2268" y="533"/>
                    <a:pt x="2031" y="511"/>
                    <a:pt x="1795" y="490"/>
                  </a:cubicBezTo>
                  <a:cubicBezTo>
                    <a:pt x="1278" y="429"/>
                    <a:pt x="670" y="338"/>
                    <a:pt x="245" y="34"/>
                  </a:cubicBezTo>
                  <a:cubicBezTo>
                    <a:pt x="216" y="10"/>
                    <a:pt x="188" y="0"/>
                    <a:pt x="1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017;p62">
              <a:extLst>
                <a:ext uri="{FF2B5EF4-FFF2-40B4-BE49-F238E27FC236}">
                  <a16:creationId xmlns:a16="http://schemas.microsoft.com/office/drawing/2014/main" id="{D818CED0-B389-544D-A6F9-9B11BF823044}"/>
                </a:ext>
              </a:extLst>
            </p:cNvPr>
            <p:cNvSpPr/>
            <p:nvPr/>
          </p:nvSpPr>
          <p:spPr>
            <a:xfrm>
              <a:off x="3282289" y="3497193"/>
              <a:ext cx="85032" cy="43935"/>
            </a:xfrm>
            <a:custGeom>
              <a:avLst/>
              <a:gdLst/>
              <a:ahLst/>
              <a:cxnLst/>
              <a:rect l="l" t="t" r="r" b="b"/>
              <a:pathLst>
                <a:path w="2007" h="1037" extrusionOk="0">
                  <a:moveTo>
                    <a:pt x="1794" y="0"/>
                  </a:moveTo>
                  <a:cubicBezTo>
                    <a:pt x="1642" y="0"/>
                    <a:pt x="1460" y="30"/>
                    <a:pt x="1308" y="61"/>
                  </a:cubicBezTo>
                  <a:cubicBezTo>
                    <a:pt x="974" y="122"/>
                    <a:pt x="670" y="213"/>
                    <a:pt x="396" y="395"/>
                  </a:cubicBezTo>
                  <a:cubicBezTo>
                    <a:pt x="244" y="517"/>
                    <a:pt x="122" y="638"/>
                    <a:pt x="31" y="821"/>
                  </a:cubicBezTo>
                  <a:cubicBezTo>
                    <a:pt x="1" y="882"/>
                    <a:pt x="31" y="973"/>
                    <a:pt x="92" y="1003"/>
                  </a:cubicBezTo>
                  <a:cubicBezTo>
                    <a:pt x="115" y="1026"/>
                    <a:pt x="143" y="1036"/>
                    <a:pt x="170" y="1036"/>
                  </a:cubicBezTo>
                  <a:cubicBezTo>
                    <a:pt x="214" y="1036"/>
                    <a:pt x="256" y="1010"/>
                    <a:pt x="274" y="973"/>
                  </a:cubicBezTo>
                  <a:cubicBezTo>
                    <a:pt x="396" y="699"/>
                    <a:pt x="639" y="547"/>
                    <a:pt x="913" y="456"/>
                  </a:cubicBezTo>
                  <a:cubicBezTo>
                    <a:pt x="1034" y="426"/>
                    <a:pt x="1186" y="365"/>
                    <a:pt x="1338" y="334"/>
                  </a:cubicBezTo>
                  <a:lnTo>
                    <a:pt x="1521" y="304"/>
                  </a:lnTo>
                  <a:lnTo>
                    <a:pt x="1642" y="304"/>
                  </a:lnTo>
                  <a:cubicBezTo>
                    <a:pt x="1703" y="304"/>
                    <a:pt x="1764" y="274"/>
                    <a:pt x="1794" y="274"/>
                  </a:cubicBezTo>
                  <a:cubicBezTo>
                    <a:pt x="2007" y="274"/>
                    <a:pt x="2007" y="0"/>
                    <a:pt x="17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018;p62">
              <a:extLst>
                <a:ext uri="{FF2B5EF4-FFF2-40B4-BE49-F238E27FC236}">
                  <a16:creationId xmlns:a16="http://schemas.microsoft.com/office/drawing/2014/main" id="{111525CC-BE8C-6348-831A-5C1B9042573A}"/>
                </a:ext>
              </a:extLst>
            </p:cNvPr>
            <p:cNvSpPr/>
            <p:nvPr/>
          </p:nvSpPr>
          <p:spPr>
            <a:xfrm>
              <a:off x="2725945" y="4580227"/>
              <a:ext cx="374825" cy="356777"/>
            </a:xfrm>
            <a:custGeom>
              <a:avLst/>
              <a:gdLst/>
              <a:ahLst/>
              <a:cxnLst/>
              <a:rect l="l" t="t" r="r" b="b"/>
              <a:pathLst>
                <a:path w="8847" h="8421" extrusionOk="0">
                  <a:moveTo>
                    <a:pt x="8846" y="1"/>
                  </a:moveTo>
                  <a:lnTo>
                    <a:pt x="8846" y="1"/>
                  </a:lnTo>
                  <a:cubicBezTo>
                    <a:pt x="8299" y="62"/>
                    <a:pt x="7630" y="244"/>
                    <a:pt x="7235" y="669"/>
                  </a:cubicBezTo>
                  <a:cubicBezTo>
                    <a:pt x="6506" y="1521"/>
                    <a:pt x="3922" y="3283"/>
                    <a:pt x="3922" y="3283"/>
                  </a:cubicBezTo>
                  <a:cubicBezTo>
                    <a:pt x="3922" y="3283"/>
                    <a:pt x="1" y="7083"/>
                    <a:pt x="1551" y="8238"/>
                  </a:cubicBezTo>
                  <a:cubicBezTo>
                    <a:pt x="1703" y="8360"/>
                    <a:pt x="2007" y="8420"/>
                    <a:pt x="2372" y="8420"/>
                  </a:cubicBezTo>
                  <a:cubicBezTo>
                    <a:pt x="1916" y="6141"/>
                    <a:pt x="7053" y="1490"/>
                    <a:pt x="8846"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019;p62">
              <a:extLst>
                <a:ext uri="{FF2B5EF4-FFF2-40B4-BE49-F238E27FC236}">
                  <a16:creationId xmlns:a16="http://schemas.microsoft.com/office/drawing/2014/main" id="{229DE9CD-89B7-0D4F-BD42-ED667BEF15C0}"/>
                </a:ext>
              </a:extLst>
            </p:cNvPr>
            <p:cNvSpPr/>
            <p:nvPr/>
          </p:nvSpPr>
          <p:spPr>
            <a:xfrm>
              <a:off x="2817419" y="4766989"/>
              <a:ext cx="197051" cy="170021"/>
            </a:xfrm>
            <a:custGeom>
              <a:avLst/>
              <a:gdLst/>
              <a:ahLst/>
              <a:cxnLst/>
              <a:rect l="l" t="t" r="r" b="b"/>
              <a:pathLst>
                <a:path w="4651" h="4013" extrusionOk="0">
                  <a:moveTo>
                    <a:pt x="2189" y="0"/>
                  </a:moveTo>
                  <a:cubicBezTo>
                    <a:pt x="942" y="1489"/>
                    <a:pt x="0" y="2979"/>
                    <a:pt x="213" y="4012"/>
                  </a:cubicBezTo>
                  <a:cubicBezTo>
                    <a:pt x="1246" y="4012"/>
                    <a:pt x="2948" y="3526"/>
                    <a:pt x="4651" y="2888"/>
                  </a:cubicBezTo>
                  <a:cubicBezTo>
                    <a:pt x="4286" y="1459"/>
                    <a:pt x="2827" y="395"/>
                    <a:pt x="2189"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020;p62">
              <a:extLst>
                <a:ext uri="{FF2B5EF4-FFF2-40B4-BE49-F238E27FC236}">
                  <a16:creationId xmlns:a16="http://schemas.microsoft.com/office/drawing/2014/main" id="{58B7DAAB-76C2-FE4D-8C7C-67FDFDC4C7F0}"/>
                </a:ext>
              </a:extLst>
            </p:cNvPr>
            <p:cNvSpPr/>
            <p:nvPr/>
          </p:nvSpPr>
          <p:spPr>
            <a:xfrm>
              <a:off x="2910122" y="4546755"/>
              <a:ext cx="421133" cy="342584"/>
            </a:xfrm>
            <a:custGeom>
              <a:avLst/>
              <a:gdLst/>
              <a:ahLst/>
              <a:cxnLst/>
              <a:rect l="l" t="t" r="r" b="b"/>
              <a:pathLst>
                <a:path w="9940" h="8086" extrusionOk="0">
                  <a:moveTo>
                    <a:pt x="6140" y="0"/>
                  </a:moveTo>
                  <a:cubicBezTo>
                    <a:pt x="5776" y="517"/>
                    <a:pt x="5472" y="730"/>
                    <a:pt x="5472" y="730"/>
                  </a:cubicBezTo>
                  <a:cubicBezTo>
                    <a:pt x="5472" y="730"/>
                    <a:pt x="5046" y="730"/>
                    <a:pt x="4499" y="791"/>
                  </a:cubicBezTo>
                  <a:cubicBezTo>
                    <a:pt x="3496" y="1611"/>
                    <a:pt x="1520" y="3374"/>
                    <a:pt x="1" y="5198"/>
                  </a:cubicBezTo>
                  <a:cubicBezTo>
                    <a:pt x="639" y="5593"/>
                    <a:pt x="2098" y="6657"/>
                    <a:pt x="2463" y="8086"/>
                  </a:cubicBezTo>
                  <a:cubicBezTo>
                    <a:pt x="5229" y="7083"/>
                    <a:pt x="7964" y="5776"/>
                    <a:pt x="7964" y="5776"/>
                  </a:cubicBezTo>
                  <a:cubicBezTo>
                    <a:pt x="8663" y="5502"/>
                    <a:pt x="9302" y="5168"/>
                    <a:pt x="9940" y="4803"/>
                  </a:cubicBezTo>
                  <a:cubicBezTo>
                    <a:pt x="7934" y="3618"/>
                    <a:pt x="6688" y="1216"/>
                    <a:pt x="6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021;p62">
              <a:extLst>
                <a:ext uri="{FF2B5EF4-FFF2-40B4-BE49-F238E27FC236}">
                  <a16:creationId xmlns:a16="http://schemas.microsoft.com/office/drawing/2014/main" id="{DB8719BD-EBDC-EE47-A120-FA3F6F3A1114}"/>
                </a:ext>
              </a:extLst>
            </p:cNvPr>
            <p:cNvSpPr/>
            <p:nvPr/>
          </p:nvSpPr>
          <p:spPr>
            <a:xfrm>
              <a:off x="2732385" y="4763091"/>
              <a:ext cx="492014" cy="226836"/>
            </a:xfrm>
            <a:custGeom>
              <a:avLst/>
              <a:gdLst/>
              <a:ahLst/>
              <a:cxnLst/>
              <a:rect l="l" t="t" r="r" b="b"/>
              <a:pathLst>
                <a:path w="11613" h="5354" extrusionOk="0">
                  <a:moveTo>
                    <a:pt x="1" y="1"/>
                  </a:moveTo>
                  <a:lnTo>
                    <a:pt x="1" y="1"/>
                  </a:lnTo>
                  <a:cubicBezTo>
                    <a:pt x="2123" y="2958"/>
                    <a:pt x="6677" y="5353"/>
                    <a:pt x="9437" y="5353"/>
                  </a:cubicBezTo>
                  <a:cubicBezTo>
                    <a:pt x="10195" y="5353"/>
                    <a:pt x="10817" y="5173"/>
                    <a:pt x="11217" y="4773"/>
                  </a:cubicBezTo>
                  <a:cubicBezTo>
                    <a:pt x="11612" y="4378"/>
                    <a:pt x="11582" y="3922"/>
                    <a:pt x="11278" y="3375"/>
                  </a:cubicBezTo>
                  <a:lnTo>
                    <a:pt x="11278" y="3375"/>
                  </a:lnTo>
                  <a:cubicBezTo>
                    <a:pt x="10714" y="4076"/>
                    <a:pt x="9925" y="4357"/>
                    <a:pt x="9020" y="4357"/>
                  </a:cubicBezTo>
                  <a:cubicBezTo>
                    <a:pt x="5922" y="4357"/>
                    <a:pt x="1459" y="1059"/>
                    <a:pt x="1"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022;p62">
              <a:extLst>
                <a:ext uri="{FF2B5EF4-FFF2-40B4-BE49-F238E27FC236}">
                  <a16:creationId xmlns:a16="http://schemas.microsoft.com/office/drawing/2014/main" id="{153112B6-EB5E-6144-A8E1-0D67AD0F363E}"/>
                </a:ext>
              </a:extLst>
            </p:cNvPr>
            <p:cNvSpPr/>
            <p:nvPr/>
          </p:nvSpPr>
          <p:spPr>
            <a:xfrm>
              <a:off x="2711794" y="4671659"/>
              <a:ext cx="391518" cy="238317"/>
            </a:xfrm>
            <a:custGeom>
              <a:avLst/>
              <a:gdLst/>
              <a:ahLst/>
              <a:cxnLst/>
              <a:rect l="l" t="t" r="r" b="b"/>
              <a:pathLst>
                <a:path w="9241" h="5625" extrusionOk="0">
                  <a:moveTo>
                    <a:pt x="5198" y="1"/>
                  </a:moveTo>
                  <a:cubicBezTo>
                    <a:pt x="4596" y="1318"/>
                    <a:pt x="3331" y="1691"/>
                    <a:pt x="2093" y="1691"/>
                  </a:cubicBezTo>
                  <a:cubicBezTo>
                    <a:pt x="1331" y="1691"/>
                    <a:pt x="580" y="1550"/>
                    <a:pt x="1" y="1399"/>
                  </a:cubicBezTo>
                  <a:lnTo>
                    <a:pt x="1" y="1399"/>
                  </a:lnTo>
                  <a:cubicBezTo>
                    <a:pt x="153" y="1673"/>
                    <a:pt x="305" y="1916"/>
                    <a:pt x="487" y="2159"/>
                  </a:cubicBezTo>
                  <a:cubicBezTo>
                    <a:pt x="1460" y="2858"/>
                    <a:pt x="3770" y="4560"/>
                    <a:pt x="6110" y="5624"/>
                  </a:cubicBezTo>
                  <a:cubicBezTo>
                    <a:pt x="7417" y="4074"/>
                    <a:pt x="8542" y="3405"/>
                    <a:pt x="9241" y="3132"/>
                  </a:cubicBezTo>
                  <a:cubicBezTo>
                    <a:pt x="7721" y="2007"/>
                    <a:pt x="5989" y="882"/>
                    <a:pt x="5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023;p62">
              <a:extLst>
                <a:ext uri="{FF2B5EF4-FFF2-40B4-BE49-F238E27FC236}">
                  <a16:creationId xmlns:a16="http://schemas.microsoft.com/office/drawing/2014/main" id="{11525310-73A9-7C47-80BE-75D1587A31FD}"/>
                </a:ext>
              </a:extLst>
            </p:cNvPr>
            <p:cNvSpPr/>
            <p:nvPr/>
          </p:nvSpPr>
          <p:spPr>
            <a:xfrm>
              <a:off x="2970667" y="4804316"/>
              <a:ext cx="239546" cy="144177"/>
            </a:xfrm>
            <a:custGeom>
              <a:avLst/>
              <a:gdLst/>
              <a:ahLst/>
              <a:cxnLst/>
              <a:rect l="l" t="t" r="r" b="b"/>
              <a:pathLst>
                <a:path w="5654" h="3403" extrusionOk="0">
                  <a:moveTo>
                    <a:pt x="3131" y="1"/>
                  </a:moveTo>
                  <a:cubicBezTo>
                    <a:pt x="2432" y="274"/>
                    <a:pt x="1307" y="943"/>
                    <a:pt x="0" y="2493"/>
                  </a:cubicBezTo>
                  <a:cubicBezTo>
                    <a:pt x="1173" y="3031"/>
                    <a:pt x="2363" y="3402"/>
                    <a:pt x="3402" y="3402"/>
                  </a:cubicBezTo>
                  <a:cubicBezTo>
                    <a:pt x="4303" y="3402"/>
                    <a:pt x="5089" y="3123"/>
                    <a:pt x="5654" y="2432"/>
                  </a:cubicBezTo>
                  <a:cubicBezTo>
                    <a:pt x="5228" y="1672"/>
                    <a:pt x="4225" y="821"/>
                    <a:pt x="3131"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2024;p62">
              <a:extLst>
                <a:ext uri="{FF2B5EF4-FFF2-40B4-BE49-F238E27FC236}">
                  <a16:creationId xmlns:a16="http://schemas.microsoft.com/office/drawing/2014/main" id="{CBCEFAEA-0DC4-C843-B3E6-513D259C1557}"/>
                </a:ext>
              </a:extLst>
            </p:cNvPr>
            <p:cNvSpPr/>
            <p:nvPr/>
          </p:nvSpPr>
          <p:spPr>
            <a:xfrm>
              <a:off x="3133109" y="4079596"/>
              <a:ext cx="216201" cy="494641"/>
            </a:xfrm>
            <a:custGeom>
              <a:avLst/>
              <a:gdLst/>
              <a:ahLst/>
              <a:cxnLst/>
              <a:rect l="l" t="t" r="r" b="b"/>
              <a:pathLst>
                <a:path w="5103" h="11675" extrusionOk="0">
                  <a:moveTo>
                    <a:pt x="4924" y="1"/>
                  </a:moveTo>
                  <a:cubicBezTo>
                    <a:pt x="4892" y="1"/>
                    <a:pt x="4859" y="16"/>
                    <a:pt x="4829" y="54"/>
                  </a:cubicBezTo>
                  <a:cubicBezTo>
                    <a:pt x="3461" y="1452"/>
                    <a:pt x="3248" y="3488"/>
                    <a:pt x="2823" y="5282"/>
                  </a:cubicBezTo>
                  <a:cubicBezTo>
                    <a:pt x="2488" y="6680"/>
                    <a:pt x="1972" y="8017"/>
                    <a:pt x="1364" y="9294"/>
                  </a:cubicBezTo>
                  <a:cubicBezTo>
                    <a:pt x="1121" y="9780"/>
                    <a:pt x="877" y="10267"/>
                    <a:pt x="604" y="10723"/>
                  </a:cubicBezTo>
                  <a:cubicBezTo>
                    <a:pt x="482" y="10966"/>
                    <a:pt x="330" y="11270"/>
                    <a:pt x="118" y="11452"/>
                  </a:cubicBezTo>
                  <a:cubicBezTo>
                    <a:pt x="1" y="11545"/>
                    <a:pt x="99" y="11674"/>
                    <a:pt x="206" y="11674"/>
                  </a:cubicBezTo>
                  <a:cubicBezTo>
                    <a:pt x="238" y="11674"/>
                    <a:pt x="272" y="11663"/>
                    <a:pt x="300" y="11634"/>
                  </a:cubicBezTo>
                  <a:cubicBezTo>
                    <a:pt x="482" y="11482"/>
                    <a:pt x="634" y="11239"/>
                    <a:pt x="756" y="11057"/>
                  </a:cubicBezTo>
                  <a:cubicBezTo>
                    <a:pt x="1029" y="10601"/>
                    <a:pt x="1242" y="10145"/>
                    <a:pt x="1485" y="9689"/>
                  </a:cubicBezTo>
                  <a:cubicBezTo>
                    <a:pt x="2063" y="8473"/>
                    <a:pt x="2580" y="7227"/>
                    <a:pt x="2944" y="5890"/>
                  </a:cubicBezTo>
                  <a:cubicBezTo>
                    <a:pt x="3491" y="4005"/>
                    <a:pt x="3552" y="1756"/>
                    <a:pt x="5011" y="236"/>
                  </a:cubicBezTo>
                  <a:cubicBezTo>
                    <a:pt x="5103" y="144"/>
                    <a:pt x="5022" y="1"/>
                    <a:pt x="4924" y="1"/>
                  </a:cubicBezTo>
                  <a:close/>
                </a:path>
              </a:pathLst>
            </a:custGeom>
            <a:solidFill>
              <a:srgbClr val="406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025;p62">
              <a:extLst>
                <a:ext uri="{FF2B5EF4-FFF2-40B4-BE49-F238E27FC236}">
                  <a16:creationId xmlns:a16="http://schemas.microsoft.com/office/drawing/2014/main" id="{2B95E644-238F-264C-89B1-B4226CBCDF14}"/>
                </a:ext>
              </a:extLst>
            </p:cNvPr>
            <p:cNvSpPr/>
            <p:nvPr/>
          </p:nvSpPr>
          <p:spPr>
            <a:xfrm>
              <a:off x="2930713" y="4757964"/>
              <a:ext cx="122400" cy="87277"/>
            </a:xfrm>
            <a:custGeom>
              <a:avLst/>
              <a:gdLst/>
              <a:ahLst/>
              <a:cxnLst/>
              <a:rect l="l" t="t" r="r" b="b"/>
              <a:pathLst>
                <a:path w="2889" h="2060" extrusionOk="0">
                  <a:moveTo>
                    <a:pt x="2706" y="0"/>
                  </a:moveTo>
                  <a:cubicBezTo>
                    <a:pt x="1612" y="0"/>
                    <a:pt x="730" y="699"/>
                    <a:pt x="183" y="1611"/>
                  </a:cubicBezTo>
                  <a:cubicBezTo>
                    <a:pt x="153" y="1672"/>
                    <a:pt x="92" y="1763"/>
                    <a:pt x="62" y="1854"/>
                  </a:cubicBezTo>
                  <a:cubicBezTo>
                    <a:pt x="0" y="1957"/>
                    <a:pt x="91" y="2059"/>
                    <a:pt x="184" y="2059"/>
                  </a:cubicBezTo>
                  <a:cubicBezTo>
                    <a:pt x="229" y="2059"/>
                    <a:pt x="275" y="2035"/>
                    <a:pt x="305" y="1976"/>
                  </a:cubicBezTo>
                  <a:cubicBezTo>
                    <a:pt x="609" y="1368"/>
                    <a:pt x="1125" y="791"/>
                    <a:pt x="1764" y="487"/>
                  </a:cubicBezTo>
                  <a:cubicBezTo>
                    <a:pt x="2037" y="335"/>
                    <a:pt x="2372" y="274"/>
                    <a:pt x="2706" y="274"/>
                  </a:cubicBezTo>
                  <a:cubicBezTo>
                    <a:pt x="2888" y="274"/>
                    <a:pt x="2888" y="0"/>
                    <a:pt x="27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026;p62">
              <a:extLst>
                <a:ext uri="{FF2B5EF4-FFF2-40B4-BE49-F238E27FC236}">
                  <a16:creationId xmlns:a16="http://schemas.microsoft.com/office/drawing/2014/main" id="{6C0C0B5E-B212-8A4C-B382-2A4D9C419639}"/>
                </a:ext>
              </a:extLst>
            </p:cNvPr>
            <p:cNvSpPr/>
            <p:nvPr/>
          </p:nvSpPr>
          <p:spPr>
            <a:xfrm>
              <a:off x="2870973" y="4706443"/>
              <a:ext cx="121595" cy="87701"/>
            </a:xfrm>
            <a:custGeom>
              <a:avLst/>
              <a:gdLst/>
              <a:ahLst/>
              <a:cxnLst/>
              <a:rect l="l" t="t" r="r" b="b"/>
              <a:pathLst>
                <a:path w="2870" h="2070" extrusionOk="0">
                  <a:moveTo>
                    <a:pt x="2687" y="1"/>
                  </a:moveTo>
                  <a:cubicBezTo>
                    <a:pt x="1624" y="1"/>
                    <a:pt x="712" y="700"/>
                    <a:pt x="165" y="1611"/>
                  </a:cubicBezTo>
                  <a:cubicBezTo>
                    <a:pt x="134" y="1703"/>
                    <a:pt x="73" y="1763"/>
                    <a:pt x="43" y="1855"/>
                  </a:cubicBezTo>
                  <a:cubicBezTo>
                    <a:pt x="0" y="1962"/>
                    <a:pt x="109" y="2070"/>
                    <a:pt x="198" y="2070"/>
                  </a:cubicBezTo>
                  <a:cubicBezTo>
                    <a:pt x="235" y="2070"/>
                    <a:pt x="268" y="2051"/>
                    <a:pt x="286" y="2007"/>
                  </a:cubicBezTo>
                  <a:cubicBezTo>
                    <a:pt x="590" y="1368"/>
                    <a:pt x="1107" y="791"/>
                    <a:pt x="1745" y="487"/>
                  </a:cubicBezTo>
                  <a:cubicBezTo>
                    <a:pt x="2049" y="335"/>
                    <a:pt x="2384" y="274"/>
                    <a:pt x="2687" y="274"/>
                  </a:cubicBezTo>
                  <a:cubicBezTo>
                    <a:pt x="2870" y="274"/>
                    <a:pt x="2870" y="1"/>
                    <a:pt x="26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027;p62">
              <a:extLst>
                <a:ext uri="{FF2B5EF4-FFF2-40B4-BE49-F238E27FC236}">
                  <a16:creationId xmlns:a16="http://schemas.microsoft.com/office/drawing/2014/main" id="{6D272784-D212-CB40-8412-A6C2AB0B70BB}"/>
                </a:ext>
              </a:extLst>
            </p:cNvPr>
            <p:cNvSpPr/>
            <p:nvPr/>
          </p:nvSpPr>
          <p:spPr>
            <a:xfrm>
              <a:off x="3091714" y="4665896"/>
              <a:ext cx="121976" cy="144982"/>
            </a:xfrm>
            <a:custGeom>
              <a:avLst/>
              <a:gdLst/>
              <a:ahLst/>
              <a:cxnLst/>
              <a:rect l="l" t="t" r="r" b="b"/>
              <a:pathLst>
                <a:path w="2879" h="3422" extrusionOk="0">
                  <a:moveTo>
                    <a:pt x="240" y="0"/>
                  </a:moveTo>
                  <a:cubicBezTo>
                    <a:pt x="167" y="0"/>
                    <a:pt x="91" y="46"/>
                    <a:pt x="91" y="137"/>
                  </a:cubicBezTo>
                  <a:cubicBezTo>
                    <a:pt x="0" y="958"/>
                    <a:pt x="243" y="1717"/>
                    <a:pt x="791" y="2325"/>
                  </a:cubicBezTo>
                  <a:cubicBezTo>
                    <a:pt x="1186" y="2751"/>
                    <a:pt x="1733" y="3055"/>
                    <a:pt x="2280" y="3298"/>
                  </a:cubicBezTo>
                  <a:cubicBezTo>
                    <a:pt x="2402" y="3328"/>
                    <a:pt x="2523" y="3389"/>
                    <a:pt x="2645" y="3420"/>
                  </a:cubicBezTo>
                  <a:cubicBezTo>
                    <a:pt x="2653" y="3421"/>
                    <a:pt x="2661" y="3422"/>
                    <a:pt x="2668" y="3422"/>
                  </a:cubicBezTo>
                  <a:cubicBezTo>
                    <a:pt x="2806" y="3422"/>
                    <a:pt x="2878" y="3175"/>
                    <a:pt x="2706" y="3146"/>
                  </a:cubicBezTo>
                  <a:cubicBezTo>
                    <a:pt x="1824" y="2903"/>
                    <a:pt x="943" y="2295"/>
                    <a:pt x="547" y="1444"/>
                  </a:cubicBezTo>
                  <a:cubicBezTo>
                    <a:pt x="365" y="1049"/>
                    <a:pt x="304" y="593"/>
                    <a:pt x="365" y="137"/>
                  </a:cubicBezTo>
                  <a:cubicBezTo>
                    <a:pt x="380" y="46"/>
                    <a:pt x="312" y="0"/>
                    <a:pt x="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028;p62">
              <a:extLst>
                <a:ext uri="{FF2B5EF4-FFF2-40B4-BE49-F238E27FC236}">
                  <a16:creationId xmlns:a16="http://schemas.microsoft.com/office/drawing/2014/main" id="{CA35DA61-7DD1-2848-8C04-1C262E32AC65}"/>
                </a:ext>
              </a:extLst>
            </p:cNvPr>
            <p:cNvSpPr/>
            <p:nvPr/>
          </p:nvSpPr>
          <p:spPr>
            <a:xfrm>
              <a:off x="2701625" y="3819027"/>
              <a:ext cx="231199" cy="852434"/>
            </a:xfrm>
            <a:custGeom>
              <a:avLst/>
              <a:gdLst/>
              <a:ahLst/>
              <a:cxnLst/>
              <a:rect l="l" t="t" r="r" b="b"/>
              <a:pathLst>
                <a:path w="5457" h="20120" extrusionOk="0">
                  <a:moveTo>
                    <a:pt x="153" y="1"/>
                  </a:moveTo>
                  <a:cubicBezTo>
                    <a:pt x="1" y="1"/>
                    <a:pt x="36" y="248"/>
                    <a:pt x="180" y="277"/>
                  </a:cubicBezTo>
                  <a:cubicBezTo>
                    <a:pt x="1639" y="459"/>
                    <a:pt x="2551" y="1796"/>
                    <a:pt x="3098" y="3043"/>
                  </a:cubicBezTo>
                  <a:cubicBezTo>
                    <a:pt x="3584" y="4167"/>
                    <a:pt x="3888" y="5444"/>
                    <a:pt x="3858" y="6690"/>
                  </a:cubicBezTo>
                  <a:cubicBezTo>
                    <a:pt x="3827" y="10337"/>
                    <a:pt x="4162" y="13955"/>
                    <a:pt x="4739" y="17541"/>
                  </a:cubicBezTo>
                  <a:cubicBezTo>
                    <a:pt x="4861" y="18362"/>
                    <a:pt x="5013" y="19213"/>
                    <a:pt x="5165" y="20034"/>
                  </a:cubicBezTo>
                  <a:cubicBezTo>
                    <a:pt x="5177" y="20093"/>
                    <a:pt x="5225" y="20120"/>
                    <a:pt x="5279" y="20120"/>
                  </a:cubicBezTo>
                  <a:cubicBezTo>
                    <a:pt x="5362" y="20120"/>
                    <a:pt x="5457" y="20054"/>
                    <a:pt x="5438" y="19942"/>
                  </a:cubicBezTo>
                  <a:cubicBezTo>
                    <a:pt x="4922" y="17450"/>
                    <a:pt x="4587" y="14927"/>
                    <a:pt x="4374" y="12404"/>
                  </a:cubicBezTo>
                  <a:cubicBezTo>
                    <a:pt x="4192" y="10429"/>
                    <a:pt x="4192" y="8453"/>
                    <a:pt x="4162" y="6477"/>
                  </a:cubicBezTo>
                  <a:cubicBezTo>
                    <a:pt x="4131" y="5201"/>
                    <a:pt x="3797" y="3863"/>
                    <a:pt x="3250" y="2708"/>
                  </a:cubicBezTo>
                  <a:cubicBezTo>
                    <a:pt x="2672" y="1401"/>
                    <a:pt x="1700" y="185"/>
                    <a:pt x="180" y="3"/>
                  </a:cubicBezTo>
                  <a:cubicBezTo>
                    <a:pt x="170" y="1"/>
                    <a:pt x="161" y="1"/>
                    <a:pt x="153" y="1"/>
                  </a:cubicBezTo>
                  <a:close/>
                </a:path>
              </a:pathLst>
            </a:custGeom>
            <a:solidFill>
              <a:srgbClr val="406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029;p62">
              <a:extLst>
                <a:ext uri="{FF2B5EF4-FFF2-40B4-BE49-F238E27FC236}">
                  <a16:creationId xmlns:a16="http://schemas.microsoft.com/office/drawing/2014/main" id="{B6529F6C-00E1-B249-A7BE-B41706AFDC07}"/>
                </a:ext>
              </a:extLst>
            </p:cNvPr>
            <p:cNvSpPr/>
            <p:nvPr/>
          </p:nvSpPr>
          <p:spPr>
            <a:xfrm>
              <a:off x="2939738" y="3464908"/>
              <a:ext cx="180316" cy="267974"/>
            </a:xfrm>
            <a:custGeom>
              <a:avLst/>
              <a:gdLst/>
              <a:ahLst/>
              <a:cxnLst/>
              <a:rect l="l" t="t" r="r" b="b"/>
              <a:pathLst>
                <a:path w="4256" h="6325" extrusionOk="0">
                  <a:moveTo>
                    <a:pt x="3716" y="1"/>
                  </a:moveTo>
                  <a:cubicBezTo>
                    <a:pt x="3696" y="1"/>
                    <a:pt x="1429" y="397"/>
                    <a:pt x="1429" y="397"/>
                  </a:cubicBezTo>
                  <a:cubicBezTo>
                    <a:pt x="1429" y="397"/>
                    <a:pt x="1" y="3224"/>
                    <a:pt x="2159" y="6324"/>
                  </a:cubicBezTo>
                  <a:cubicBezTo>
                    <a:pt x="3891" y="5656"/>
                    <a:pt x="4256" y="5656"/>
                    <a:pt x="4256" y="5656"/>
                  </a:cubicBezTo>
                  <a:cubicBezTo>
                    <a:pt x="4256" y="5656"/>
                    <a:pt x="3587" y="63"/>
                    <a:pt x="3709" y="2"/>
                  </a:cubicBezTo>
                  <a:cubicBezTo>
                    <a:pt x="3714" y="1"/>
                    <a:pt x="3716" y="1"/>
                    <a:pt x="3716"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030;p62">
              <a:extLst>
                <a:ext uri="{FF2B5EF4-FFF2-40B4-BE49-F238E27FC236}">
                  <a16:creationId xmlns:a16="http://schemas.microsoft.com/office/drawing/2014/main" id="{33F53526-D3CF-9648-9A93-A07E4FA66D48}"/>
                </a:ext>
              </a:extLst>
            </p:cNvPr>
            <p:cNvSpPr/>
            <p:nvPr/>
          </p:nvSpPr>
          <p:spPr>
            <a:xfrm>
              <a:off x="3013163" y="3677473"/>
              <a:ext cx="95327" cy="41266"/>
            </a:xfrm>
            <a:custGeom>
              <a:avLst/>
              <a:gdLst/>
              <a:ahLst/>
              <a:cxnLst/>
              <a:rect l="l" t="t" r="r" b="b"/>
              <a:pathLst>
                <a:path w="2250" h="974" fill="none" extrusionOk="0">
                  <a:moveTo>
                    <a:pt x="2249" y="0"/>
                  </a:moveTo>
                  <a:lnTo>
                    <a:pt x="0" y="973"/>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031;p62">
              <a:extLst>
                <a:ext uri="{FF2B5EF4-FFF2-40B4-BE49-F238E27FC236}">
                  <a16:creationId xmlns:a16="http://schemas.microsoft.com/office/drawing/2014/main" id="{82BDC9FA-9B68-EF4E-A71E-FD81506D6CEC}"/>
                </a:ext>
              </a:extLst>
            </p:cNvPr>
            <p:cNvSpPr/>
            <p:nvPr/>
          </p:nvSpPr>
          <p:spPr>
            <a:xfrm>
              <a:off x="2988674" y="3637561"/>
              <a:ext cx="108207" cy="18049"/>
            </a:xfrm>
            <a:custGeom>
              <a:avLst/>
              <a:gdLst/>
              <a:ahLst/>
              <a:cxnLst/>
              <a:rect l="l" t="t" r="r" b="b"/>
              <a:pathLst>
                <a:path w="2554" h="426" fill="none" extrusionOk="0">
                  <a:moveTo>
                    <a:pt x="2554" y="0"/>
                  </a:moveTo>
                  <a:lnTo>
                    <a:pt x="1" y="426"/>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032;p62">
              <a:extLst>
                <a:ext uri="{FF2B5EF4-FFF2-40B4-BE49-F238E27FC236}">
                  <a16:creationId xmlns:a16="http://schemas.microsoft.com/office/drawing/2014/main" id="{E25C83CF-012B-FA46-9929-53D764905292}"/>
                </a:ext>
              </a:extLst>
            </p:cNvPr>
            <p:cNvSpPr/>
            <p:nvPr/>
          </p:nvSpPr>
          <p:spPr>
            <a:xfrm>
              <a:off x="2974522" y="3582185"/>
              <a:ext cx="113375" cy="3898"/>
            </a:xfrm>
            <a:custGeom>
              <a:avLst/>
              <a:gdLst/>
              <a:ahLst/>
              <a:cxnLst/>
              <a:rect l="l" t="t" r="r" b="b"/>
              <a:pathLst>
                <a:path w="2676" h="92" fill="none" extrusionOk="0">
                  <a:moveTo>
                    <a:pt x="2675" y="0"/>
                  </a:moveTo>
                  <a:lnTo>
                    <a:pt x="0" y="91"/>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033;p62">
              <a:extLst>
                <a:ext uri="{FF2B5EF4-FFF2-40B4-BE49-F238E27FC236}">
                  <a16:creationId xmlns:a16="http://schemas.microsoft.com/office/drawing/2014/main" id="{46912A1D-2273-EE47-8638-A03FC027A8C0}"/>
                </a:ext>
              </a:extLst>
            </p:cNvPr>
            <p:cNvSpPr/>
            <p:nvPr/>
          </p:nvSpPr>
          <p:spPr>
            <a:xfrm>
              <a:off x="2974522" y="3507489"/>
              <a:ext cx="113375" cy="11609"/>
            </a:xfrm>
            <a:custGeom>
              <a:avLst/>
              <a:gdLst/>
              <a:ahLst/>
              <a:cxnLst/>
              <a:rect l="l" t="t" r="r" b="b"/>
              <a:pathLst>
                <a:path w="2676" h="274" fill="none" extrusionOk="0">
                  <a:moveTo>
                    <a:pt x="2675" y="274"/>
                  </a:moveTo>
                  <a:lnTo>
                    <a:pt x="0" y="0"/>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034;p62">
              <a:extLst>
                <a:ext uri="{FF2B5EF4-FFF2-40B4-BE49-F238E27FC236}">
                  <a16:creationId xmlns:a16="http://schemas.microsoft.com/office/drawing/2014/main" id="{841981C0-30D9-874E-8C8D-8A094D555FDA}"/>
                </a:ext>
              </a:extLst>
            </p:cNvPr>
            <p:cNvSpPr/>
            <p:nvPr/>
          </p:nvSpPr>
          <p:spPr>
            <a:xfrm>
              <a:off x="3047905" y="3434276"/>
              <a:ext cx="372241" cy="270262"/>
            </a:xfrm>
            <a:custGeom>
              <a:avLst/>
              <a:gdLst/>
              <a:ahLst/>
              <a:cxnLst/>
              <a:rect l="l" t="t" r="r" b="b"/>
              <a:pathLst>
                <a:path w="8786" h="6379" extrusionOk="0">
                  <a:moveTo>
                    <a:pt x="4822" y="0"/>
                  </a:moveTo>
                  <a:cubicBezTo>
                    <a:pt x="3056" y="0"/>
                    <a:pt x="822" y="847"/>
                    <a:pt x="822" y="847"/>
                  </a:cubicBezTo>
                  <a:cubicBezTo>
                    <a:pt x="1" y="2974"/>
                    <a:pt x="1338" y="6379"/>
                    <a:pt x="1338" y="6379"/>
                  </a:cubicBezTo>
                  <a:cubicBezTo>
                    <a:pt x="1338" y="6379"/>
                    <a:pt x="3223" y="6288"/>
                    <a:pt x="3952" y="6136"/>
                  </a:cubicBezTo>
                  <a:cubicBezTo>
                    <a:pt x="4088" y="6102"/>
                    <a:pt x="4281" y="6089"/>
                    <a:pt x="4505" y="6089"/>
                  </a:cubicBezTo>
                  <a:cubicBezTo>
                    <a:pt x="5202" y="6089"/>
                    <a:pt x="6212" y="6213"/>
                    <a:pt x="6825" y="6213"/>
                  </a:cubicBezTo>
                  <a:cubicBezTo>
                    <a:pt x="7072" y="6213"/>
                    <a:pt x="7255" y="6193"/>
                    <a:pt x="7326" y="6136"/>
                  </a:cubicBezTo>
                  <a:cubicBezTo>
                    <a:pt x="7630" y="5862"/>
                    <a:pt x="6901" y="4981"/>
                    <a:pt x="6901" y="4981"/>
                  </a:cubicBezTo>
                  <a:lnTo>
                    <a:pt x="6901" y="4981"/>
                  </a:lnTo>
                  <a:cubicBezTo>
                    <a:pt x="6901" y="4981"/>
                    <a:pt x="6963" y="4985"/>
                    <a:pt x="7055" y="4985"/>
                  </a:cubicBezTo>
                  <a:cubicBezTo>
                    <a:pt x="7308" y="4985"/>
                    <a:pt x="7782" y="4952"/>
                    <a:pt x="7782" y="4707"/>
                  </a:cubicBezTo>
                  <a:cubicBezTo>
                    <a:pt x="7813" y="4373"/>
                    <a:pt x="6901" y="3674"/>
                    <a:pt x="6901" y="3674"/>
                  </a:cubicBezTo>
                  <a:lnTo>
                    <a:pt x="6901" y="3674"/>
                  </a:lnTo>
                  <a:cubicBezTo>
                    <a:pt x="6901" y="3674"/>
                    <a:pt x="7482" y="3849"/>
                    <a:pt x="7959" y="3849"/>
                  </a:cubicBezTo>
                  <a:cubicBezTo>
                    <a:pt x="8198" y="3849"/>
                    <a:pt x="8410" y="3805"/>
                    <a:pt x="8512" y="3674"/>
                  </a:cubicBezTo>
                  <a:cubicBezTo>
                    <a:pt x="8785" y="3309"/>
                    <a:pt x="7873" y="1394"/>
                    <a:pt x="6354" y="360"/>
                  </a:cubicBezTo>
                  <a:cubicBezTo>
                    <a:pt x="5968" y="98"/>
                    <a:pt x="5422" y="0"/>
                    <a:pt x="4822"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035;p62">
              <a:extLst>
                <a:ext uri="{FF2B5EF4-FFF2-40B4-BE49-F238E27FC236}">
                  <a16:creationId xmlns:a16="http://schemas.microsoft.com/office/drawing/2014/main" id="{05F58944-5213-114E-A1B6-443D8D8909BF}"/>
                </a:ext>
              </a:extLst>
            </p:cNvPr>
            <p:cNvSpPr/>
            <p:nvPr/>
          </p:nvSpPr>
          <p:spPr>
            <a:xfrm>
              <a:off x="3221787" y="3631757"/>
              <a:ext cx="118502" cy="13558"/>
            </a:xfrm>
            <a:custGeom>
              <a:avLst/>
              <a:gdLst/>
              <a:ahLst/>
              <a:cxnLst/>
              <a:rect l="l" t="t" r="r" b="b"/>
              <a:pathLst>
                <a:path w="2797" h="320" extrusionOk="0">
                  <a:moveTo>
                    <a:pt x="1429" y="1"/>
                  </a:moveTo>
                  <a:cubicBezTo>
                    <a:pt x="714" y="1"/>
                    <a:pt x="113" y="198"/>
                    <a:pt x="0" y="198"/>
                  </a:cubicBezTo>
                  <a:lnTo>
                    <a:pt x="2797" y="320"/>
                  </a:lnTo>
                  <a:cubicBezTo>
                    <a:pt x="2356" y="76"/>
                    <a:pt x="1870" y="1"/>
                    <a:pt x="1429"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036;p62">
              <a:extLst>
                <a:ext uri="{FF2B5EF4-FFF2-40B4-BE49-F238E27FC236}">
                  <a16:creationId xmlns:a16="http://schemas.microsoft.com/office/drawing/2014/main" id="{3C6F46F5-8935-4E46-8C78-0461588BFFE7}"/>
                </a:ext>
              </a:extLst>
            </p:cNvPr>
            <p:cNvSpPr/>
            <p:nvPr/>
          </p:nvSpPr>
          <p:spPr>
            <a:xfrm>
              <a:off x="3264282" y="3534224"/>
              <a:ext cx="76007" cy="55713"/>
            </a:xfrm>
            <a:custGeom>
              <a:avLst/>
              <a:gdLst/>
              <a:ahLst/>
              <a:cxnLst/>
              <a:rect l="l" t="t" r="r" b="b"/>
              <a:pathLst>
                <a:path w="1794" h="1315" extrusionOk="0">
                  <a:moveTo>
                    <a:pt x="74" y="0"/>
                  </a:moveTo>
                  <a:cubicBezTo>
                    <a:pt x="25" y="0"/>
                    <a:pt x="0" y="8"/>
                    <a:pt x="0" y="8"/>
                  </a:cubicBezTo>
                  <a:lnTo>
                    <a:pt x="1794" y="1315"/>
                  </a:lnTo>
                  <a:cubicBezTo>
                    <a:pt x="866" y="118"/>
                    <a:pt x="271" y="0"/>
                    <a:pt x="74"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037;p62">
              <a:extLst>
                <a:ext uri="{FF2B5EF4-FFF2-40B4-BE49-F238E27FC236}">
                  <a16:creationId xmlns:a16="http://schemas.microsoft.com/office/drawing/2014/main" id="{87F80DBD-6E17-F745-B926-607E77807F97}"/>
                </a:ext>
              </a:extLst>
            </p:cNvPr>
            <p:cNvSpPr/>
            <p:nvPr/>
          </p:nvSpPr>
          <p:spPr>
            <a:xfrm>
              <a:off x="3092985" y="2934408"/>
              <a:ext cx="12922" cy="23217"/>
            </a:xfrm>
            <a:custGeom>
              <a:avLst/>
              <a:gdLst/>
              <a:ahLst/>
              <a:cxnLst/>
              <a:rect l="l" t="t" r="r" b="b"/>
              <a:pathLst>
                <a:path w="305" h="548" extrusionOk="0">
                  <a:moveTo>
                    <a:pt x="305" y="0"/>
                  </a:moveTo>
                  <a:cubicBezTo>
                    <a:pt x="213" y="183"/>
                    <a:pt x="92" y="395"/>
                    <a:pt x="1" y="547"/>
                  </a:cubicBezTo>
                  <a:cubicBezTo>
                    <a:pt x="92" y="395"/>
                    <a:pt x="213" y="183"/>
                    <a:pt x="305"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2038;p62">
              <a:extLst>
                <a:ext uri="{FF2B5EF4-FFF2-40B4-BE49-F238E27FC236}">
                  <a16:creationId xmlns:a16="http://schemas.microsoft.com/office/drawing/2014/main" id="{40C0CF4A-25DD-A649-8562-D60471D07FC3}"/>
                </a:ext>
              </a:extLst>
            </p:cNvPr>
            <p:cNvSpPr/>
            <p:nvPr/>
          </p:nvSpPr>
          <p:spPr>
            <a:xfrm>
              <a:off x="2656418" y="2295273"/>
              <a:ext cx="324577" cy="175063"/>
            </a:xfrm>
            <a:custGeom>
              <a:avLst/>
              <a:gdLst/>
              <a:ahLst/>
              <a:cxnLst/>
              <a:rect l="l" t="t" r="r" b="b"/>
              <a:pathLst>
                <a:path w="7661" h="4132" extrusionOk="0">
                  <a:moveTo>
                    <a:pt x="2046" y="0"/>
                  </a:moveTo>
                  <a:cubicBezTo>
                    <a:pt x="1581" y="0"/>
                    <a:pt x="1235" y="64"/>
                    <a:pt x="1095" y="222"/>
                  </a:cubicBezTo>
                  <a:cubicBezTo>
                    <a:pt x="396" y="982"/>
                    <a:pt x="1" y="3808"/>
                    <a:pt x="3800" y="4112"/>
                  </a:cubicBezTo>
                  <a:cubicBezTo>
                    <a:pt x="3964" y="4125"/>
                    <a:pt x="4120" y="4132"/>
                    <a:pt x="4271" y="4132"/>
                  </a:cubicBezTo>
                  <a:cubicBezTo>
                    <a:pt x="7632" y="4132"/>
                    <a:pt x="7660" y="1012"/>
                    <a:pt x="7660" y="1012"/>
                  </a:cubicBezTo>
                  <a:cubicBezTo>
                    <a:pt x="7660" y="1012"/>
                    <a:pt x="3906" y="0"/>
                    <a:pt x="20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2039;p62">
              <a:extLst>
                <a:ext uri="{FF2B5EF4-FFF2-40B4-BE49-F238E27FC236}">
                  <a16:creationId xmlns:a16="http://schemas.microsoft.com/office/drawing/2014/main" id="{6203DC34-EB14-4C48-9DEF-8B6001EB91C8}"/>
                </a:ext>
              </a:extLst>
            </p:cNvPr>
            <p:cNvSpPr/>
            <p:nvPr/>
          </p:nvSpPr>
          <p:spPr>
            <a:xfrm>
              <a:off x="3497353" y="2335566"/>
              <a:ext cx="436639" cy="552133"/>
            </a:xfrm>
            <a:custGeom>
              <a:avLst/>
              <a:gdLst/>
              <a:ahLst/>
              <a:cxnLst/>
              <a:rect l="l" t="t" r="r" b="b"/>
              <a:pathLst>
                <a:path w="10306" h="13032" extrusionOk="0">
                  <a:moveTo>
                    <a:pt x="2402" y="0"/>
                  </a:moveTo>
                  <a:lnTo>
                    <a:pt x="1" y="10365"/>
                  </a:lnTo>
                  <a:cubicBezTo>
                    <a:pt x="1" y="10365"/>
                    <a:pt x="3327" y="13032"/>
                    <a:pt x="4071" y="13032"/>
                  </a:cubicBezTo>
                  <a:cubicBezTo>
                    <a:pt x="4110" y="13032"/>
                    <a:pt x="4141" y="13024"/>
                    <a:pt x="4165" y="13010"/>
                  </a:cubicBezTo>
                  <a:cubicBezTo>
                    <a:pt x="6566" y="11459"/>
                    <a:pt x="5016" y="9089"/>
                    <a:pt x="5016" y="9089"/>
                  </a:cubicBezTo>
                  <a:lnTo>
                    <a:pt x="5016" y="9089"/>
                  </a:lnTo>
                  <a:cubicBezTo>
                    <a:pt x="5016" y="9089"/>
                    <a:pt x="5390" y="9144"/>
                    <a:pt x="5894" y="9144"/>
                  </a:cubicBezTo>
                  <a:cubicBezTo>
                    <a:pt x="6627" y="9144"/>
                    <a:pt x="7637" y="9027"/>
                    <a:pt x="8177" y="8450"/>
                  </a:cubicBezTo>
                  <a:cubicBezTo>
                    <a:pt x="10305" y="6201"/>
                    <a:pt x="2402" y="0"/>
                    <a:pt x="2402"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2040;p62">
              <a:extLst>
                <a:ext uri="{FF2B5EF4-FFF2-40B4-BE49-F238E27FC236}">
                  <a16:creationId xmlns:a16="http://schemas.microsoft.com/office/drawing/2014/main" id="{C27AA5A0-ADF4-3748-B4CB-675FDD0E8C47}"/>
                </a:ext>
              </a:extLst>
            </p:cNvPr>
            <p:cNvSpPr/>
            <p:nvPr/>
          </p:nvSpPr>
          <p:spPr>
            <a:xfrm>
              <a:off x="3243691" y="2631767"/>
              <a:ext cx="9024" cy="1313"/>
            </a:xfrm>
            <a:custGeom>
              <a:avLst/>
              <a:gdLst/>
              <a:ahLst/>
              <a:cxnLst/>
              <a:rect l="l" t="t" r="r" b="b"/>
              <a:pathLst>
                <a:path w="213" h="31" extrusionOk="0">
                  <a:moveTo>
                    <a:pt x="213" y="0"/>
                  </a:moveTo>
                  <a:cubicBezTo>
                    <a:pt x="152" y="0"/>
                    <a:pt x="91" y="31"/>
                    <a:pt x="0" y="31"/>
                  </a:cubicBezTo>
                  <a:cubicBezTo>
                    <a:pt x="91" y="31"/>
                    <a:pt x="152" y="0"/>
                    <a:pt x="213"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2041;p62">
              <a:extLst>
                <a:ext uri="{FF2B5EF4-FFF2-40B4-BE49-F238E27FC236}">
                  <a16:creationId xmlns:a16="http://schemas.microsoft.com/office/drawing/2014/main" id="{E9C4FF5C-0FB4-F841-A04A-879F6A9ED98E}"/>
                </a:ext>
              </a:extLst>
            </p:cNvPr>
            <p:cNvSpPr/>
            <p:nvPr/>
          </p:nvSpPr>
          <p:spPr>
            <a:xfrm>
              <a:off x="3214033" y="2635622"/>
              <a:ext cx="7796" cy="1313"/>
            </a:xfrm>
            <a:custGeom>
              <a:avLst/>
              <a:gdLst/>
              <a:ahLst/>
              <a:cxnLst/>
              <a:rect l="l" t="t" r="r" b="b"/>
              <a:pathLst>
                <a:path w="184" h="31" extrusionOk="0">
                  <a:moveTo>
                    <a:pt x="183" y="0"/>
                  </a:moveTo>
                  <a:cubicBezTo>
                    <a:pt x="122" y="0"/>
                    <a:pt x="62" y="0"/>
                    <a:pt x="1" y="31"/>
                  </a:cubicBezTo>
                  <a:cubicBezTo>
                    <a:pt x="62" y="0"/>
                    <a:pt x="122" y="0"/>
                    <a:pt x="183"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2042;p62">
              <a:extLst>
                <a:ext uri="{FF2B5EF4-FFF2-40B4-BE49-F238E27FC236}">
                  <a16:creationId xmlns:a16="http://schemas.microsoft.com/office/drawing/2014/main" id="{96D595A8-58ED-394C-91D2-584474898E65}"/>
                </a:ext>
              </a:extLst>
            </p:cNvPr>
            <p:cNvSpPr/>
            <p:nvPr/>
          </p:nvSpPr>
          <p:spPr>
            <a:xfrm>
              <a:off x="3582387" y="2367766"/>
              <a:ext cx="1313" cy="1313"/>
            </a:xfrm>
            <a:custGeom>
              <a:avLst/>
              <a:gdLst/>
              <a:ahLst/>
              <a:cxnLst/>
              <a:rect l="l" t="t" r="r" b="b"/>
              <a:pathLst>
                <a:path w="31" h="31" extrusionOk="0">
                  <a:moveTo>
                    <a:pt x="0" y="31"/>
                  </a:moveTo>
                  <a:cubicBezTo>
                    <a:pt x="0" y="31"/>
                    <a:pt x="0" y="0"/>
                    <a:pt x="30" y="0"/>
                  </a:cubicBezTo>
                  <a:cubicBezTo>
                    <a:pt x="0" y="0"/>
                    <a:pt x="0" y="31"/>
                    <a:pt x="0" y="3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2043;p62">
              <a:extLst>
                <a:ext uri="{FF2B5EF4-FFF2-40B4-BE49-F238E27FC236}">
                  <a16:creationId xmlns:a16="http://schemas.microsoft.com/office/drawing/2014/main" id="{1EF1CE04-5D95-3B4F-8BC5-41C5E9E08F0F}"/>
                </a:ext>
              </a:extLst>
            </p:cNvPr>
            <p:cNvSpPr/>
            <p:nvPr/>
          </p:nvSpPr>
          <p:spPr>
            <a:xfrm>
              <a:off x="3273307" y="2624013"/>
              <a:ext cx="14193" cy="3940"/>
            </a:xfrm>
            <a:custGeom>
              <a:avLst/>
              <a:gdLst/>
              <a:ahLst/>
              <a:cxnLst/>
              <a:rect l="l" t="t" r="r" b="b"/>
              <a:pathLst>
                <a:path w="335" h="93" extrusionOk="0">
                  <a:moveTo>
                    <a:pt x="334" y="1"/>
                  </a:moveTo>
                  <a:lnTo>
                    <a:pt x="334" y="1"/>
                  </a:lnTo>
                  <a:cubicBezTo>
                    <a:pt x="213" y="31"/>
                    <a:pt x="122" y="62"/>
                    <a:pt x="0" y="92"/>
                  </a:cubicBezTo>
                  <a:cubicBezTo>
                    <a:pt x="122" y="62"/>
                    <a:pt x="243" y="31"/>
                    <a:pt x="334"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2044;p62">
              <a:extLst>
                <a:ext uri="{FF2B5EF4-FFF2-40B4-BE49-F238E27FC236}">
                  <a16:creationId xmlns:a16="http://schemas.microsoft.com/office/drawing/2014/main" id="{BB254AB4-A205-FC49-9D1F-7A9D34733DB6}"/>
                </a:ext>
              </a:extLst>
            </p:cNvPr>
            <p:cNvSpPr/>
            <p:nvPr/>
          </p:nvSpPr>
          <p:spPr>
            <a:xfrm>
              <a:off x="3530867" y="2438565"/>
              <a:ext cx="1313" cy="1356"/>
            </a:xfrm>
            <a:custGeom>
              <a:avLst/>
              <a:gdLst/>
              <a:ahLst/>
              <a:cxnLst/>
              <a:rect l="l" t="t" r="r" b="b"/>
              <a:pathLst>
                <a:path w="31" h="32" extrusionOk="0">
                  <a:moveTo>
                    <a:pt x="31" y="1"/>
                  </a:moveTo>
                  <a:cubicBezTo>
                    <a:pt x="31" y="1"/>
                    <a:pt x="0" y="31"/>
                    <a:pt x="0" y="31"/>
                  </a:cubicBezTo>
                  <a:cubicBezTo>
                    <a:pt x="0" y="31"/>
                    <a:pt x="31" y="1"/>
                    <a:pt x="31"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2045;p62">
              <a:extLst>
                <a:ext uri="{FF2B5EF4-FFF2-40B4-BE49-F238E27FC236}">
                  <a16:creationId xmlns:a16="http://schemas.microsoft.com/office/drawing/2014/main" id="{3F7B6F9C-261B-6541-A649-C3EF0E4EEE3B}"/>
                </a:ext>
              </a:extLst>
            </p:cNvPr>
            <p:cNvSpPr/>
            <p:nvPr/>
          </p:nvSpPr>
          <p:spPr>
            <a:xfrm>
              <a:off x="2996760" y="2333357"/>
              <a:ext cx="710927" cy="1038343"/>
            </a:xfrm>
            <a:custGeom>
              <a:avLst/>
              <a:gdLst/>
              <a:ahLst/>
              <a:cxnLst/>
              <a:rect l="l" t="t" r="r" b="b"/>
              <a:pathLst>
                <a:path w="16780" h="24508" extrusionOk="0">
                  <a:moveTo>
                    <a:pt x="14165" y="0"/>
                  </a:moveTo>
                  <a:lnTo>
                    <a:pt x="13679" y="882"/>
                  </a:lnTo>
                  <a:cubicBezTo>
                    <a:pt x="13527" y="1155"/>
                    <a:pt x="13132" y="1702"/>
                    <a:pt x="12585" y="2432"/>
                  </a:cubicBezTo>
                  <a:cubicBezTo>
                    <a:pt x="12585" y="2432"/>
                    <a:pt x="12554" y="2462"/>
                    <a:pt x="12554" y="2462"/>
                  </a:cubicBezTo>
                  <a:cubicBezTo>
                    <a:pt x="12524" y="2523"/>
                    <a:pt x="12463" y="2584"/>
                    <a:pt x="12433" y="2645"/>
                  </a:cubicBezTo>
                  <a:cubicBezTo>
                    <a:pt x="11004" y="4438"/>
                    <a:pt x="9150" y="6049"/>
                    <a:pt x="6992" y="6748"/>
                  </a:cubicBezTo>
                  <a:cubicBezTo>
                    <a:pt x="6931" y="6748"/>
                    <a:pt x="6870" y="6778"/>
                    <a:pt x="6809" y="6809"/>
                  </a:cubicBezTo>
                  <a:cubicBezTo>
                    <a:pt x="6718" y="6839"/>
                    <a:pt x="6597" y="6870"/>
                    <a:pt x="6475" y="6900"/>
                  </a:cubicBezTo>
                  <a:cubicBezTo>
                    <a:pt x="6323" y="6930"/>
                    <a:pt x="6171" y="6961"/>
                    <a:pt x="5989" y="6991"/>
                  </a:cubicBezTo>
                  <a:cubicBezTo>
                    <a:pt x="5928" y="6991"/>
                    <a:pt x="5867" y="7022"/>
                    <a:pt x="5776" y="7022"/>
                  </a:cubicBezTo>
                  <a:cubicBezTo>
                    <a:pt x="5624" y="7052"/>
                    <a:pt x="5442" y="7082"/>
                    <a:pt x="5259" y="7082"/>
                  </a:cubicBezTo>
                  <a:cubicBezTo>
                    <a:pt x="5198" y="7082"/>
                    <a:pt x="5138" y="7082"/>
                    <a:pt x="5077" y="7113"/>
                  </a:cubicBezTo>
                  <a:lnTo>
                    <a:pt x="4378" y="7113"/>
                  </a:lnTo>
                  <a:cubicBezTo>
                    <a:pt x="4317" y="7508"/>
                    <a:pt x="4226" y="7964"/>
                    <a:pt x="4165" y="8420"/>
                  </a:cubicBezTo>
                  <a:cubicBezTo>
                    <a:pt x="4104" y="8785"/>
                    <a:pt x="4013" y="9149"/>
                    <a:pt x="3952" y="9514"/>
                  </a:cubicBezTo>
                  <a:cubicBezTo>
                    <a:pt x="3891" y="9879"/>
                    <a:pt x="3800" y="10274"/>
                    <a:pt x="3709" y="10639"/>
                  </a:cubicBezTo>
                  <a:lnTo>
                    <a:pt x="3618" y="11003"/>
                  </a:lnTo>
                  <a:cubicBezTo>
                    <a:pt x="3557" y="11277"/>
                    <a:pt x="3496" y="11520"/>
                    <a:pt x="3436" y="11763"/>
                  </a:cubicBezTo>
                  <a:cubicBezTo>
                    <a:pt x="3314" y="12128"/>
                    <a:pt x="3192" y="12493"/>
                    <a:pt x="3071" y="12827"/>
                  </a:cubicBezTo>
                  <a:cubicBezTo>
                    <a:pt x="2980" y="13070"/>
                    <a:pt x="2919" y="13283"/>
                    <a:pt x="2828" y="13496"/>
                  </a:cubicBezTo>
                  <a:cubicBezTo>
                    <a:pt x="2736" y="13739"/>
                    <a:pt x="2615" y="13921"/>
                    <a:pt x="2524" y="14134"/>
                  </a:cubicBezTo>
                  <a:cubicBezTo>
                    <a:pt x="2432" y="14317"/>
                    <a:pt x="2311" y="14529"/>
                    <a:pt x="2220" y="14681"/>
                  </a:cubicBezTo>
                  <a:cubicBezTo>
                    <a:pt x="1642" y="15563"/>
                    <a:pt x="913" y="16140"/>
                    <a:pt x="1" y="16171"/>
                  </a:cubicBezTo>
                  <a:cubicBezTo>
                    <a:pt x="1" y="16171"/>
                    <a:pt x="4226" y="17174"/>
                    <a:pt x="3405" y="24408"/>
                  </a:cubicBezTo>
                  <a:cubicBezTo>
                    <a:pt x="3557" y="24469"/>
                    <a:pt x="3739" y="24499"/>
                    <a:pt x="3922" y="24499"/>
                  </a:cubicBezTo>
                  <a:cubicBezTo>
                    <a:pt x="4018" y="24505"/>
                    <a:pt x="4113" y="24508"/>
                    <a:pt x="4207" y="24508"/>
                  </a:cubicBezTo>
                  <a:cubicBezTo>
                    <a:pt x="6589" y="24508"/>
                    <a:pt x="8025" y="22670"/>
                    <a:pt x="8785" y="20213"/>
                  </a:cubicBezTo>
                  <a:cubicBezTo>
                    <a:pt x="11582" y="19575"/>
                    <a:pt x="13861" y="17417"/>
                    <a:pt x="14560" y="14560"/>
                  </a:cubicBezTo>
                  <a:lnTo>
                    <a:pt x="16779" y="14560"/>
                  </a:lnTo>
                  <a:lnTo>
                    <a:pt x="15016" y="11399"/>
                  </a:lnTo>
                  <a:lnTo>
                    <a:pt x="15655" y="5471"/>
                  </a:lnTo>
                  <a:cubicBezTo>
                    <a:pt x="15867" y="3496"/>
                    <a:pt x="15229" y="1490"/>
                    <a:pt x="14165"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2046;p62">
              <a:extLst>
                <a:ext uri="{FF2B5EF4-FFF2-40B4-BE49-F238E27FC236}">
                  <a16:creationId xmlns:a16="http://schemas.microsoft.com/office/drawing/2014/main" id="{3F664A33-4C17-B042-A9C2-2170788656EA}"/>
                </a:ext>
              </a:extLst>
            </p:cNvPr>
            <p:cNvSpPr/>
            <p:nvPr/>
          </p:nvSpPr>
          <p:spPr>
            <a:xfrm>
              <a:off x="2832841" y="2300781"/>
              <a:ext cx="767572" cy="1068890"/>
            </a:xfrm>
            <a:custGeom>
              <a:avLst/>
              <a:gdLst/>
              <a:ahLst/>
              <a:cxnLst/>
              <a:rect l="l" t="t" r="r" b="b"/>
              <a:pathLst>
                <a:path w="18117" h="25229" extrusionOk="0">
                  <a:moveTo>
                    <a:pt x="17387" y="1"/>
                  </a:moveTo>
                  <a:cubicBezTo>
                    <a:pt x="16764" y="950"/>
                    <a:pt x="13711" y="5602"/>
                    <a:pt x="12067" y="5602"/>
                  </a:cubicBezTo>
                  <a:cubicBezTo>
                    <a:pt x="12026" y="5602"/>
                    <a:pt x="11985" y="5599"/>
                    <a:pt x="11946" y="5593"/>
                  </a:cubicBezTo>
                  <a:cubicBezTo>
                    <a:pt x="10153" y="5320"/>
                    <a:pt x="10882" y="3740"/>
                    <a:pt x="10882" y="3739"/>
                  </a:cubicBezTo>
                  <a:lnTo>
                    <a:pt x="10882" y="3739"/>
                  </a:lnTo>
                  <a:cubicBezTo>
                    <a:pt x="10882" y="3740"/>
                    <a:pt x="9344" y="6205"/>
                    <a:pt x="7942" y="6205"/>
                  </a:cubicBezTo>
                  <a:cubicBezTo>
                    <a:pt x="7909" y="6205"/>
                    <a:pt x="7876" y="6204"/>
                    <a:pt x="7843" y="6201"/>
                  </a:cubicBezTo>
                  <a:cubicBezTo>
                    <a:pt x="7357" y="6140"/>
                    <a:pt x="7113" y="5928"/>
                    <a:pt x="7022" y="5654"/>
                  </a:cubicBezTo>
                  <a:cubicBezTo>
                    <a:pt x="6615" y="8243"/>
                    <a:pt x="5178" y="14171"/>
                    <a:pt x="634" y="14171"/>
                  </a:cubicBezTo>
                  <a:cubicBezTo>
                    <a:pt x="429" y="14171"/>
                    <a:pt x="218" y="14159"/>
                    <a:pt x="1" y="14135"/>
                  </a:cubicBezTo>
                  <a:lnTo>
                    <a:pt x="1" y="14135"/>
                  </a:lnTo>
                  <a:cubicBezTo>
                    <a:pt x="366" y="16901"/>
                    <a:pt x="2220" y="19271"/>
                    <a:pt x="4803" y="20274"/>
                  </a:cubicBezTo>
                  <a:cubicBezTo>
                    <a:pt x="4986" y="21825"/>
                    <a:pt x="5533" y="24651"/>
                    <a:pt x="7326" y="25229"/>
                  </a:cubicBezTo>
                  <a:cubicBezTo>
                    <a:pt x="8147" y="17995"/>
                    <a:pt x="3952" y="16992"/>
                    <a:pt x="3952" y="16992"/>
                  </a:cubicBezTo>
                  <a:cubicBezTo>
                    <a:pt x="4864" y="16961"/>
                    <a:pt x="5563" y="16384"/>
                    <a:pt x="6141" y="15502"/>
                  </a:cubicBezTo>
                  <a:cubicBezTo>
                    <a:pt x="6232" y="15350"/>
                    <a:pt x="6353" y="15138"/>
                    <a:pt x="6445" y="14955"/>
                  </a:cubicBezTo>
                  <a:cubicBezTo>
                    <a:pt x="6566" y="14742"/>
                    <a:pt x="6657" y="14530"/>
                    <a:pt x="6749" y="14317"/>
                  </a:cubicBezTo>
                  <a:cubicBezTo>
                    <a:pt x="6840" y="14104"/>
                    <a:pt x="6931" y="13891"/>
                    <a:pt x="6992" y="13648"/>
                  </a:cubicBezTo>
                  <a:cubicBezTo>
                    <a:pt x="7113" y="13314"/>
                    <a:pt x="7235" y="12949"/>
                    <a:pt x="7357" y="12584"/>
                  </a:cubicBezTo>
                  <a:cubicBezTo>
                    <a:pt x="7417" y="12341"/>
                    <a:pt x="7478" y="12098"/>
                    <a:pt x="7539" y="11824"/>
                  </a:cubicBezTo>
                  <a:lnTo>
                    <a:pt x="7630" y="11460"/>
                  </a:lnTo>
                  <a:cubicBezTo>
                    <a:pt x="7721" y="11095"/>
                    <a:pt x="7812" y="10700"/>
                    <a:pt x="7873" y="10335"/>
                  </a:cubicBezTo>
                  <a:cubicBezTo>
                    <a:pt x="7964" y="9970"/>
                    <a:pt x="8025" y="9606"/>
                    <a:pt x="8086" y="9241"/>
                  </a:cubicBezTo>
                  <a:cubicBezTo>
                    <a:pt x="8177" y="8785"/>
                    <a:pt x="8238" y="8329"/>
                    <a:pt x="8329" y="7903"/>
                  </a:cubicBezTo>
                  <a:cubicBezTo>
                    <a:pt x="8436" y="7919"/>
                    <a:pt x="8542" y="7926"/>
                    <a:pt x="8652" y="7926"/>
                  </a:cubicBezTo>
                  <a:cubicBezTo>
                    <a:pt x="8762" y="7926"/>
                    <a:pt x="8876" y="7919"/>
                    <a:pt x="8998" y="7903"/>
                  </a:cubicBezTo>
                  <a:lnTo>
                    <a:pt x="9180" y="7903"/>
                  </a:lnTo>
                  <a:cubicBezTo>
                    <a:pt x="9363" y="7903"/>
                    <a:pt x="9545" y="7873"/>
                    <a:pt x="9697" y="7843"/>
                  </a:cubicBezTo>
                  <a:cubicBezTo>
                    <a:pt x="9788" y="7843"/>
                    <a:pt x="9849" y="7812"/>
                    <a:pt x="9910" y="7812"/>
                  </a:cubicBezTo>
                  <a:cubicBezTo>
                    <a:pt x="10092" y="7782"/>
                    <a:pt x="10244" y="7751"/>
                    <a:pt x="10396" y="7691"/>
                  </a:cubicBezTo>
                  <a:cubicBezTo>
                    <a:pt x="10518" y="7660"/>
                    <a:pt x="10639" y="7630"/>
                    <a:pt x="10730" y="7599"/>
                  </a:cubicBezTo>
                  <a:cubicBezTo>
                    <a:pt x="10791" y="7599"/>
                    <a:pt x="10852" y="7569"/>
                    <a:pt x="10913" y="7539"/>
                  </a:cubicBezTo>
                  <a:cubicBezTo>
                    <a:pt x="13314" y="6779"/>
                    <a:pt x="15199" y="4894"/>
                    <a:pt x="16354" y="3435"/>
                  </a:cubicBezTo>
                  <a:cubicBezTo>
                    <a:pt x="16384" y="3405"/>
                    <a:pt x="16445" y="3344"/>
                    <a:pt x="16475" y="3283"/>
                  </a:cubicBezTo>
                  <a:cubicBezTo>
                    <a:pt x="16506" y="3253"/>
                    <a:pt x="16506" y="3253"/>
                    <a:pt x="16506" y="3253"/>
                  </a:cubicBezTo>
                  <a:cubicBezTo>
                    <a:pt x="16962" y="2645"/>
                    <a:pt x="17387" y="2007"/>
                    <a:pt x="17721" y="1399"/>
                  </a:cubicBezTo>
                  <a:cubicBezTo>
                    <a:pt x="17782" y="1308"/>
                    <a:pt x="17843" y="1216"/>
                    <a:pt x="17934" y="1125"/>
                  </a:cubicBezTo>
                  <a:cubicBezTo>
                    <a:pt x="17995" y="1034"/>
                    <a:pt x="18056" y="973"/>
                    <a:pt x="18117" y="882"/>
                  </a:cubicBezTo>
                  <a:cubicBezTo>
                    <a:pt x="17904" y="578"/>
                    <a:pt x="17661" y="274"/>
                    <a:pt x="17387"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2047;p62">
              <a:extLst>
                <a:ext uri="{FF2B5EF4-FFF2-40B4-BE49-F238E27FC236}">
                  <a16:creationId xmlns:a16="http://schemas.microsoft.com/office/drawing/2014/main" id="{53489D49-DE12-124F-8553-F1674CFBC038}"/>
                </a:ext>
              </a:extLst>
            </p:cNvPr>
            <p:cNvSpPr/>
            <p:nvPr/>
          </p:nvSpPr>
          <p:spPr>
            <a:xfrm>
              <a:off x="3295169" y="2446318"/>
              <a:ext cx="230564" cy="175190"/>
            </a:xfrm>
            <a:custGeom>
              <a:avLst/>
              <a:gdLst/>
              <a:ahLst/>
              <a:cxnLst/>
              <a:rect l="l" t="t" r="r" b="b"/>
              <a:pathLst>
                <a:path w="5442" h="4135" extrusionOk="0">
                  <a:moveTo>
                    <a:pt x="5442" y="0"/>
                  </a:moveTo>
                  <a:cubicBezTo>
                    <a:pt x="4256" y="1459"/>
                    <a:pt x="2402" y="3344"/>
                    <a:pt x="1" y="4134"/>
                  </a:cubicBezTo>
                  <a:cubicBezTo>
                    <a:pt x="2159" y="3435"/>
                    <a:pt x="4013" y="1824"/>
                    <a:pt x="5442"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2048;p62">
              <a:extLst>
                <a:ext uri="{FF2B5EF4-FFF2-40B4-BE49-F238E27FC236}">
                  <a16:creationId xmlns:a16="http://schemas.microsoft.com/office/drawing/2014/main" id="{F50054B9-7A0C-9F46-80FA-2C0B440FC281}"/>
                </a:ext>
              </a:extLst>
            </p:cNvPr>
            <p:cNvSpPr/>
            <p:nvPr/>
          </p:nvSpPr>
          <p:spPr>
            <a:xfrm>
              <a:off x="3581074" y="2369037"/>
              <a:ext cx="42" cy="1313"/>
            </a:xfrm>
            <a:custGeom>
              <a:avLst/>
              <a:gdLst/>
              <a:ahLst/>
              <a:cxnLst/>
              <a:rect l="l" t="t" r="r" b="b"/>
              <a:pathLst>
                <a:path w="1" h="31" extrusionOk="0">
                  <a:moveTo>
                    <a:pt x="1" y="31"/>
                  </a:moveTo>
                  <a:cubicBezTo>
                    <a:pt x="1" y="31"/>
                    <a:pt x="1" y="31"/>
                    <a:pt x="1" y="1"/>
                  </a:cubicBezTo>
                  <a:cubicBezTo>
                    <a:pt x="1" y="1"/>
                    <a:pt x="1" y="31"/>
                    <a:pt x="1" y="3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2049;p62">
              <a:extLst>
                <a:ext uri="{FF2B5EF4-FFF2-40B4-BE49-F238E27FC236}">
                  <a16:creationId xmlns:a16="http://schemas.microsoft.com/office/drawing/2014/main" id="{AD74717F-23CC-9A46-A95C-191D257C85B9}"/>
                </a:ext>
              </a:extLst>
            </p:cNvPr>
            <p:cNvSpPr/>
            <p:nvPr/>
          </p:nvSpPr>
          <p:spPr>
            <a:xfrm>
              <a:off x="3175435" y="2635665"/>
              <a:ext cx="9024" cy="56645"/>
            </a:xfrm>
            <a:custGeom>
              <a:avLst/>
              <a:gdLst/>
              <a:ahLst/>
              <a:cxnLst/>
              <a:rect l="l" t="t" r="r" b="b"/>
              <a:pathLst>
                <a:path w="213" h="1337" extrusionOk="0">
                  <a:moveTo>
                    <a:pt x="213" y="0"/>
                  </a:moveTo>
                  <a:cubicBezTo>
                    <a:pt x="152" y="426"/>
                    <a:pt x="61" y="881"/>
                    <a:pt x="0" y="1337"/>
                  </a:cubicBezTo>
                  <a:cubicBezTo>
                    <a:pt x="91" y="881"/>
                    <a:pt x="152" y="426"/>
                    <a:pt x="213"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2050;p62">
              <a:extLst>
                <a:ext uri="{FF2B5EF4-FFF2-40B4-BE49-F238E27FC236}">
                  <a16:creationId xmlns:a16="http://schemas.microsoft.com/office/drawing/2014/main" id="{178589D5-878E-0E4A-99BA-EAACB2EFF399}"/>
                </a:ext>
              </a:extLst>
            </p:cNvPr>
            <p:cNvSpPr/>
            <p:nvPr/>
          </p:nvSpPr>
          <p:spPr>
            <a:xfrm>
              <a:off x="3578489" y="2370308"/>
              <a:ext cx="2627" cy="2627"/>
            </a:xfrm>
            <a:custGeom>
              <a:avLst/>
              <a:gdLst/>
              <a:ahLst/>
              <a:cxnLst/>
              <a:rect l="l" t="t" r="r" b="b"/>
              <a:pathLst>
                <a:path w="62" h="62" extrusionOk="0">
                  <a:moveTo>
                    <a:pt x="1" y="62"/>
                  </a:moveTo>
                  <a:cubicBezTo>
                    <a:pt x="31" y="31"/>
                    <a:pt x="31" y="31"/>
                    <a:pt x="62" y="1"/>
                  </a:cubicBezTo>
                  <a:cubicBezTo>
                    <a:pt x="31" y="31"/>
                    <a:pt x="31" y="31"/>
                    <a:pt x="1" y="62"/>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2051;p62">
              <a:extLst>
                <a:ext uri="{FF2B5EF4-FFF2-40B4-BE49-F238E27FC236}">
                  <a16:creationId xmlns:a16="http://schemas.microsoft.com/office/drawing/2014/main" id="{CD33E5E6-4BA2-504A-820F-455B3B54121F}"/>
                </a:ext>
              </a:extLst>
            </p:cNvPr>
            <p:cNvSpPr/>
            <p:nvPr/>
          </p:nvSpPr>
          <p:spPr>
            <a:xfrm>
              <a:off x="3578489" y="2372893"/>
              <a:ext cx="42" cy="1356"/>
            </a:xfrm>
            <a:custGeom>
              <a:avLst/>
              <a:gdLst/>
              <a:ahLst/>
              <a:cxnLst/>
              <a:rect l="l" t="t" r="r" b="b"/>
              <a:pathLst>
                <a:path w="1" h="32" extrusionOk="0">
                  <a:moveTo>
                    <a:pt x="1" y="31"/>
                  </a:moveTo>
                  <a:lnTo>
                    <a:pt x="1" y="31"/>
                  </a:lnTo>
                  <a:cubicBezTo>
                    <a:pt x="1" y="1"/>
                    <a:pt x="1" y="1"/>
                    <a:pt x="1" y="1"/>
                  </a:cubicBezTo>
                  <a:cubicBezTo>
                    <a:pt x="1" y="1"/>
                    <a:pt x="1" y="1"/>
                    <a:pt x="1" y="3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2052;p62">
              <a:extLst>
                <a:ext uri="{FF2B5EF4-FFF2-40B4-BE49-F238E27FC236}">
                  <a16:creationId xmlns:a16="http://schemas.microsoft.com/office/drawing/2014/main" id="{CA8D4360-EB12-5B4B-9F63-F2EAE1884370}"/>
                </a:ext>
              </a:extLst>
            </p:cNvPr>
            <p:cNvSpPr/>
            <p:nvPr/>
          </p:nvSpPr>
          <p:spPr>
            <a:xfrm>
              <a:off x="3166411" y="2692270"/>
              <a:ext cx="9067" cy="46435"/>
            </a:xfrm>
            <a:custGeom>
              <a:avLst/>
              <a:gdLst/>
              <a:ahLst/>
              <a:cxnLst/>
              <a:rect l="l" t="t" r="r" b="b"/>
              <a:pathLst>
                <a:path w="214" h="1096" extrusionOk="0">
                  <a:moveTo>
                    <a:pt x="213" y="1"/>
                  </a:moveTo>
                  <a:cubicBezTo>
                    <a:pt x="152" y="366"/>
                    <a:pt x="61" y="730"/>
                    <a:pt x="0" y="1095"/>
                  </a:cubicBezTo>
                  <a:cubicBezTo>
                    <a:pt x="61" y="730"/>
                    <a:pt x="152" y="366"/>
                    <a:pt x="213"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2053;p62">
              <a:extLst>
                <a:ext uri="{FF2B5EF4-FFF2-40B4-BE49-F238E27FC236}">
                  <a16:creationId xmlns:a16="http://schemas.microsoft.com/office/drawing/2014/main" id="{FED0D2CD-7517-E946-A556-378FF2599CF8}"/>
                </a:ext>
              </a:extLst>
            </p:cNvPr>
            <p:cNvSpPr/>
            <p:nvPr/>
          </p:nvSpPr>
          <p:spPr>
            <a:xfrm>
              <a:off x="3156115" y="2738663"/>
              <a:ext cx="10338" cy="47663"/>
            </a:xfrm>
            <a:custGeom>
              <a:avLst/>
              <a:gdLst/>
              <a:ahLst/>
              <a:cxnLst/>
              <a:rect l="l" t="t" r="r" b="b"/>
              <a:pathLst>
                <a:path w="244" h="1125" extrusionOk="0">
                  <a:moveTo>
                    <a:pt x="243" y="0"/>
                  </a:moveTo>
                  <a:cubicBezTo>
                    <a:pt x="152" y="365"/>
                    <a:pt x="91" y="760"/>
                    <a:pt x="0" y="1125"/>
                  </a:cubicBezTo>
                  <a:cubicBezTo>
                    <a:pt x="91" y="760"/>
                    <a:pt x="182" y="365"/>
                    <a:pt x="243"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2054;p62">
              <a:extLst>
                <a:ext uri="{FF2B5EF4-FFF2-40B4-BE49-F238E27FC236}">
                  <a16:creationId xmlns:a16="http://schemas.microsoft.com/office/drawing/2014/main" id="{475F0775-F8FF-B543-95F8-4E8CDD9B3A52}"/>
                </a:ext>
              </a:extLst>
            </p:cNvPr>
            <p:cNvSpPr/>
            <p:nvPr/>
          </p:nvSpPr>
          <p:spPr>
            <a:xfrm>
              <a:off x="3144506" y="2801751"/>
              <a:ext cx="7753" cy="32242"/>
            </a:xfrm>
            <a:custGeom>
              <a:avLst/>
              <a:gdLst/>
              <a:ahLst/>
              <a:cxnLst/>
              <a:rect l="l" t="t" r="r" b="b"/>
              <a:pathLst>
                <a:path w="183" h="761" extrusionOk="0">
                  <a:moveTo>
                    <a:pt x="183" y="0"/>
                  </a:moveTo>
                  <a:lnTo>
                    <a:pt x="183" y="0"/>
                  </a:lnTo>
                  <a:cubicBezTo>
                    <a:pt x="122" y="244"/>
                    <a:pt x="61" y="517"/>
                    <a:pt x="1" y="760"/>
                  </a:cubicBezTo>
                  <a:cubicBezTo>
                    <a:pt x="61" y="517"/>
                    <a:pt x="122" y="274"/>
                    <a:pt x="183"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2055;p62">
              <a:extLst>
                <a:ext uri="{FF2B5EF4-FFF2-40B4-BE49-F238E27FC236}">
                  <a16:creationId xmlns:a16="http://schemas.microsoft.com/office/drawing/2014/main" id="{4FEF2BDA-FCAE-2E4B-B4F1-69810F9F9003}"/>
                </a:ext>
              </a:extLst>
            </p:cNvPr>
            <p:cNvSpPr/>
            <p:nvPr/>
          </p:nvSpPr>
          <p:spPr>
            <a:xfrm>
              <a:off x="3118746" y="2879032"/>
              <a:ext cx="10338" cy="28344"/>
            </a:xfrm>
            <a:custGeom>
              <a:avLst/>
              <a:gdLst/>
              <a:ahLst/>
              <a:cxnLst/>
              <a:rect l="l" t="t" r="r" b="b"/>
              <a:pathLst>
                <a:path w="244" h="669" extrusionOk="0">
                  <a:moveTo>
                    <a:pt x="244" y="0"/>
                  </a:moveTo>
                  <a:cubicBezTo>
                    <a:pt x="183" y="243"/>
                    <a:pt x="92" y="456"/>
                    <a:pt x="1" y="669"/>
                  </a:cubicBezTo>
                  <a:cubicBezTo>
                    <a:pt x="92" y="456"/>
                    <a:pt x="183" y="243"/>
                    <a:pt x="244"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2056;p62">
              <a:extLst>
                <a:ext uri="{FF2B5EF4-FFF2-40B4-BE49-F238E27FC236}">
                  <a16:creationId xmlns:a16="http://schemas.microsoft.com/office/drawing/2014/main" id="{268EF61D-C68C-0A43-BE92-637F24CBFE91}"/>
                </a:ext>
              </a:extLst>
            </p:cNvPr>
            <p:cNvSpPr/>
            <p:nvPr/>
          </p:nvSpPr>
          <p:spPr>
            <a:xfrm>
              <a:off x="3416259" y="2693498"/>
              <a:ext cx="51519" cy="81303"/>
            </a:xfrm>
            <a:custGeom>
              <a:avLst/>
              <a:gdLst/>
              <a:ahLst/>
              <a:cxnLst/>
              <a:rect l="l" t="t" r="r" b="b"/>
              <a:pathLst>
                <a:path w="1216" h="1919" extrusionOk="0">
                  <a:moveTo>
                    <a:pt x="728" y="0"/>
                  </a:moveTo>
                  <a:cubicBezTo>
                    <a:pt x="463" y="0"/>
                    <a:pt x="179" y="358"/>
                    <a:pt x="91" y="884"/>
                  </a:cubicBezTo>
                  <a:cubicBezTo>
                    <a:pt x="0" y="1400"/>
                    <a:pt x="152" y="1856"/>
                    <a:pt x="426" y="1917"/>
                  </a:cubicBezTo>
                  <a:cubicBezTo>
                    <a:pt x="436" y="1918"/>
                    <a:pt x="447" y="1919"/>
                    <a:pt x="458" y="1919"/>
                  </a:cubicBezTo>
                  <a:cubicBezTo>
                    <a:pt x="722" y="1919"/>
                    <a:pt x="1007" y="1563"/>
                    <a:pt x="1094" y="1066"/>
                  </a:cubicBezTo>
                  <a:cubicBezTo>
                    <a:pt x="1216" y="519"/>
                    <a:pt x="1064" y="63"/>
                    <a:pt x="760" y="2"/>
                  </a:cubicBezTo>
                  <a:cubicBezTo>
                    <a:pt x="749" y="1"/>
                    <a:pt x="739" y="0"/>
                    <a:pt x="7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2057;p62">
              <a:extLst>
                <a:ext uri="{FF2B5EF4-FFF2-40B4-BE49-F238E27FC236}">
                  <a16:creationId xmlns:a16="http://schemas.microsoft.com/office/drawing/2014/main" id="{C044500F-40A3-CD46-9D31-716AAC80A479}"/>
                </a:ext>
              </a:extLst>
            </p:cNvPr>
            <p:cNvSpPr/>
            <p:nvPr/>
          </p:nvSpPr>
          <p:spPr>
            <a:xfrm>
              <a:off x="3198611" y="2754382"/>
              <a:ext cx="280769" cy="264797"/>
            </a:xfrm>
            <a:custGeom>
              <a:avLst/>
              <a:gdLst/>
              <a:ahLst/>
              <a:cxnLst/>
              <a:rect l="l" t="t" r="r" b="b"/>
              <a:pathLst>
                <a:path w="6627" h="6250" extrusionOk="0">
                  <a:moveTo>
                    <a:pt x="3311" y="0"/>
                  </a:moveTo>
                  <a:cubicBezTo>
                    <a:pt x="3182" y="0"/>
                    <a:pt x="3050" y="8"/>
                    <a:pt x="2918" y="24"/>
                  </a:cubicBezTo>
                  <a:cubicBezTo>
                    <a:pt x="1216" y="237"/>
                    <a:pt x="0" y="1787"/>
                    <a:pt x="213" y="3520"/>
                  </a:cubicBezTo>
                  <a:cubicBezTo>
                    <a:pt x="409" y="5092"/>
                    <a:pt x="1747" y="6249"/>
                    <a:pt x="3291" y="6249"/>
                  </a:cubicBezTo>
                  <a:cubicBezTo>
                    <a:pt x="3419" y="6249"/>
                    <a:pt x="3548" y="6241"/>
                    <a:pt x="3678" y="6225"/>
                  </a:cubicBezTo>
                  <a:cubicBezTo>
                    <a:pt x="5411" y="6012"/>
                    <a:pt x="6626" y="4462"/>
                    <a:pt x="6414" y="2760"/>
                  </a:cubicBezTo>
                  <a:cubicBezTo>
                    <a:pt x="6217" y="1160"/>
                    <a:pt x="4880" y="0"/>
                    <a:pt x="3311"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2058;p62">
              <a:extLst>
                <a:ext uri="{FF2B5EF4-FFF2-40B4-BE49-F238E27FC236}">
                  <a16:creationId xmlns:a16="http://schemas.microsoft.com/office/drawing/2014/main" id="{2E6D0E20-DE14-1042-9D17-4C6DDB29F162}"/>
                </a:ext>
              </a:extLst>
            </p:cNvPr>
            <p:cNvSpPr/>
            <p:nvPr/>
          </p:nvSpPr>
          <p:spPr>
            <a:xfrm>
              <a:off x="3476508" y="2917248"/>
              <a:ext cx="118798" cy="132483"/>
            </a:xfrm>
            <a:custGeom>
              <a:avLst/>
              <a:gdLst/>
              <a:ahLst/>
              <a:cxnLst/>
              <a:rect l="l" t="t" r="r" b="b"/>
              <a:pathLst>
                <a:path w="2804" h="3127" extrusionOk="0">
                  <a:moveTo>
                    <a:pt x="173" y="0"/>
                  </a:moveTo>
                  <a:cubicBezTo>
                    <a:pt x="86" y="0"/>
                    <a:pt x="0" y="70"/>
                    <a:pt x="37" y="162"/>
                  </a:cubicBezTo>
                  <a:cubicBezTo>
                    <a:pt x="98" y="527"/>
                    <a:pt x="219" y="892"/>
                    <a:pt x="371" y="1256"/>
                  </a:cubicBezTo>
                  <a:cubicBezTo>
                    <a:pt x="615" y="1864"/>
                    <a:pt x="979" y="2472"/>
                    <a:pt x="1557" y="2837"/>
                  </a:cubicBezTo>
                  <a:cubicBezTo>
                    <a:pt x="1808" y="3013"/>
                    <a:pt x="2121" y="3126"/>
                    <a:pt x="2428" y="3126"/>
                  </a:cubicBezTo>
                  <a:cubicBezTo>
                    <a:pt x="2493" y="3126"/>
                    <a:pt x="2557" y="3121"/>
                    <a:pt x="2621" y="3110"/>
                  </a:cubicBezTo>
                  <a:cubicBezTo>
                    <a:pt x="2803" y="3080"/>
                    <a:pt x="2803" y="2806"/>
                    <a:pt x="2621" y="2806"/>
                  </a:cubicBezTo>
                  <a:cubicBezTo>
                    <a:pt x="2550" y="2817"/>
                    <a:pt x="2481" y="2821"/>
                    <a:pt x="2414" y="2821"/>
                  </a:cubicBezTo>
                  <a:cubicBezTo>
                    <a:pt x="1274" y="2821"/>
                    <a:pt x="689" y="1413"/>
                    <a:pt x="402" y="466"/>
                  </a:cubicBezTo>
                  <a:cubicBezTo>
                    <a:pt x="371" y="344"/>
                    <a:pt x="311" y="223"/>
                    <a:pt x="311" y="101"/>
                  </a:cubicBezTo>
                  <a:cubicBezTo>
                    <a:pt x="287" y="29"/>
                    <a:pt x="230" y="0"/>
                    <a:pt x="1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2059;p62">
              <a:extLst>
                <a:ext uri="{FF2B5EF4-FFF2-40B4-BE49-F238E27FC236}">
                  <a16:creationId xmlns:a16="http://schemas.microsoft.com/office/drawing/2014/main" id="{7A9DC92C-A7AE-3A4C-B530-C7729326234E}"/>
                </a:ext>
              </a:extLst>
            </p:cNvPr>
            <p:cNvSpPr/>
            <p:nvPr/>
          </p:nvSpPr>
          <p:spPr>
            <a:xfrm>
              <a:off x="2860250" y="2188125"/>
              <a:ext cx="629441" cy="386052"/>
            </a:xfrm>
            <a:custGeom>
              <a:avLst/>
              <a:gdLst/>
              <a:ahLst/>
              <a:cxnLst/>
              <a:rect l="l" t="t" r="r" b="b"/>
              <a:pathLst>
                <a:path w="14773" h="8954" extrusionOk="0">
                  <a:moveTo>
                    <a:pt x="7796" y="0"/>
                  </a:moveTo>
                  <a:cubicBezTo>
                    <a:pt x="5025" y="0"/>
                    <a:pt x="2537" y="1490"/>
                    <a:pt x="1155" y="3784"/>
                  </a:cubicBezTo>
                  <a:lnTo>
                    <a:pt x="487" y="3997"/>
                  </a:lnTo>
                  <a:cubicBezTo>
                    <a:pt x="183" y="4362"/>
                    <a:pt x="31" y="4878"/>
                    <a:pt x="0" y="5365"/>
                  </a:cubicBezTo>
                  <a:cubicBezTo>
                    <a:pt x="0" y="5486"/>
                    <a:pt x="0" y="5608"/>
                    <a:pt x="91" y="5730"/>
                  </a:cubicBezTo>
                  <a:cubicBezTo>
                    <a:pt x="213" y="5973"/>
                    <a:pt x="487" y="6033"/>
                    <a:pt x="760" y="6033"/>
                  </a:cubicBezTo>
                  <a:cubicBezTo>
                    <a:pt x="866" y="6042"/>
                    <a:pt x="972" y="6045"/>
                    <a:pt x="1078" y="6045"/>
                  </a:cubicBezTo>
                  <a:cubicBezTo>
                    <a:pt x="1367" y="6045"/>
                    <a:pt x="1656" y="6017"/>
                    <a:pt x="1946" y="5973"/>
                  </a:cubicBezTo>
                  <a:lnTo>
                    <a:pt x="1946" y="5973"/>
                  </a:lnTo>
                  <a:cubicBezTo>
                    <a:pt x="1520" y="6277"/>
                    <a:pt x="1095" y="6672"/>
                    <a:pt x="912" y="7189"/>
                  </a:cubicBezTo>
                  <a:cubicBezTo>
                    <a:pt x="730" y="7705"/>
                    <a:pt x="791" y="8313"/>
                    <a:pt x="1216" y="8678"/>
                  </a:cubicBezTo>
                  <a:cubicBezTo>
                    <a:pt x="1429" y="8830"/>
                    <a:pt x="1702" y="8921"/>
                    <a:pt x="1976" y="8951"/>
                  </a:cubicBezTo>
                  <a:cubicBezTo>
                    <a:pt x="2006" y="8953"/>
                    <a:pt x="2035" y="8953"/>
                    <a:pt x="2064" y="8953"/>
                  </a:cubicBezTo>
                  <a:cubicBezTo>
                    <a:pt x="2731" y="8953"/>
                    <a:pt x="3367" y="8628"/>
                    <a:pt x="3891" y="8192"/>
                  </a:cubicBezTo>
                  <a:cubicBezTo>
                    <a:pt x="4468" y="7766"/>
                    <a:pt x="4924" y="7219"/>
                    <a:pt x="5532" y="6824"/>
                  </a:cubicBezTo>
                  <a:cubicBezTo>
                    <a:pt x="6687" y="6064"/>
                    <a:pt x="8146" y="5912"/>
                    <a:pt x="9484" y="5517"/>
                  </a:cubicBezTo>
                  <a:cubicBezTo>
                    <a:pt x="10760" y="5152"/>
                    <a:pt x="11946" y="4575"/>
                    <a:pt x="12979" y="3815"/>
                  </a:cubicBezTo>
                  <a:cubicBezTo>
                    <a:pt x="13466" y="3450"/>
                    <a:pt x="13891" y="3085"/>
                    <a:pt x="14225" y="2599"/>
                  </a:cubicBezTo>
                  <a:cubicBezTo>
                    <a:pt x="14499" y="2204"/>
                    <a:pt x="14651" y="1748"/>
                    <a:pt x="14773" y="1292"/>
                  </a:cubicBezTo>
                  <a:cubicBezTo>
                    <a:pt x="13952" y="836"/>
                    <a:pt x="13010" y="532"/>
                    <a:pt x="12037" y="441"/>
                  </a:cubicBezTo>
                  <a:lnTo>
                    <a:pt x="8633" y="46"/>
                  </a:lnTo>
                  <a:cubicBezTo>
                    <a:pt x="8351" y="15"/>
                    <a:pt x="8072" y="0"/>
                    <a:pt x="7796"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2060;p62">
              <a:extLst>
                <a:ext uri="{FF2B5EF4-FFF2-40B4-BE49-F238E27FC236}">
                  <a16:creationId xmlns:a16="http://schemas.microsoft.com/office/drawing/2014/main" id="{F853931B-3A8A-6A4B-B2BF-955115693789}"/>
                </a:ext>
              </a:extLst>
            </p:cNvPr>
            <p:cNvSpPr/>
            <p:nvPr/>
          </p:nvSpPr>
          <p:spPr>
            <a:xfrm>
              <a:off x="2588077" y="2245029"/>
              <a:ext cx="981443" cy="659704"/>
            </a:xfrm>
            <a:custGeom>
              <a:avLst/>
              <a:gdLst/>
              <a:ahLst/>
              <a:cxnLst/>
              <a:rect l="l" t="t" r="r" b="b"/>
              <a:pathLst>
                <a:path w="23165" h="15571" extrusionOk="0">
                  <a:moveTo>
                    <a:pt x="21280" y="1"/>
                  </a:moveTo>
                  <a:cubicBezTo>
                    <a:pt x="21158" y="457"/>
                    <a:pt x="21006" y="913"/>
                    <a:pt x="20732" y="1308"/>
                  </a:cubicBezTo>
                  <a:cubicBezTo>
                    <a:pt x="20398" y="1794"/>
                    <a:pt x="19973" y="2159"/>
                    <a:pt x="19486" y="2493"/>
                  </a:cubicBezTo>
                  <a:cubicBezTo>
                    <a:pt x="18453" y="3284"/>
                    <a:pt x="17267" y="3861"/>
                    <a:pt x="15991" y="4226"/>
                  </a:cubicBezTo>
                  <a:cubicBezTo>
                    <a:pt x="14653" y="4591"/>
                    <a:pt x="13194" y="4773"/>
                    <a:pt x="12039" y="5533"/>
                  </a:cubicBezTo>
                  <a:cubicBezTo>
                    <a:pt x="11462" y="5928"/>
                    <a:pt x="10975" y="6475"/>
                    <a:pt x="10398" y="6901"/>
                  </a:cubicBezTo>
                  <a:cubicBezTo>
                    <a:pt x="9874" y="7337"/>
                    <a:pt x="9238" y="7662"/>
                    <a:pt x="8571" y="7662"/>
                  </a:cubicBezTo>
                  <a:cubicBezTo>
                    <a:pt x="8542" y="7662"/>
                    <a:pt x="8513" y="7662"/>
                    <a:pt x="8483" y="7660"/>
                  </a:cubicBezTo>
                  <a:cubicBezTo>
                    <a:pt x="8209" y="7630"/>
                    <a:pt x="7936" y="7539"/>
                    <a:pt x="7723" y="7387"/>
                  </a:cubicBezTo>
                  <a:cubicBezTo>
                    <a:pt x="7298" y="7022"/>
                    <a:pt x="7237" y="6384"/>
                    <a:pt x="7419" y="5898"/>
                  </a:cubicBezTo>
                  <a:cubicBezTo>
                    <a:pt x="7602" y="5381"/>
                    <a:pt x="8027" y="4986"/>
                    <a:pt x="8453" y="4682"/>
                  </a:cubicBezTo>
                  <a:lnTo>
                    <a:pt x="8453" y="4682"/>
                  </a:lnTo>
                  <a:cubicBezTo>
                    <a:pt x="8163" y="4726"/>
                    <a:pt x="7874" y="4754"/>
                    <a:pt x="7585" y="4754"/>
                  </a:cubicBezTo>
                  <a:cubicBezTo>
                    <a:pt x="7479" y="4754"/>
                    <a:pt x="7373" y="4751"/>
                    <a:pt x="7267" y="4742"/>
                  </a:cubicBezTo>
                  <a:cubicBezTo>
                    <a:pt x="6994" y="4742"/>
                    <a:pt x="6720" y="4682"/>
                    <a:pt x="6568" y="4439"/>
                  </a:cubicBezTo>
                  <a:cubicBezTo>
                    <a:pt x="6507" y="4317"/>
                    <a:pt x="6507" y="4195"/>
                    <a:pt x="6507" y="4074"/>
                  </a:cubicBezTo>
                  <a:cubicBezTo>
                    <a:pt x="6538" y="3587"/>
                    <a:pt x="6690" y="3071"/>
                    <a:pt x="6994" y="2706"/>
                  </a:cubicBezTo>
                  <a:lnTo>
                    <a:pt x="6994" y="2706"/>
                  </a:lnTo>
                  <a:cubicBezTo>
                    <a:pt x="5322" y="3253"/>
                    <a:pt x="3711" y="3952"/>
                    <a:pt x="2252" y="4955"/>
                  </a:cubicBezTo>
                  <a:cubicBezTo>
                    <a:pt x="1918" y="5168"/>
                    <a:pt x="1644" y="5411"/>
                    <a:pt x="1462" y="5776"/>
                  </a:cubicBezTo>
                  <a:cubicBezTo>
                    <a:pt x="1066" y="6505"/>
                    <a:pt x="1644" y="7508"/>
                    <a:pt x="2434" y="7752"/>
                  </a:cubicBezTo>
                  <a:cubicBezTo>
                    <a:pt x="2530" y="7784"/>
                    <a:pt x="2745" y="7824"/>
                    <a:pt x="2948" y="7824"/>
                  </a:cubicBezTo>
                  <a:cubicBezTo>
                    <a:pt x="3112" y="7824"/>
                    <a:pt x="3269" y="7798"/>
                    <a:pt x="3351" y="7720"/>
                  </a:cubicBezTo>
                  <a:lnTo>
                    <a:pt x="3351" y="7720"/>
                  </a:lnTo>
                  <a:cubicBezTo>
                    <a:pt x="3039" y="8079"/>
                    <a:pt x="1" y="11668"/>
                    <a:pt x="1674" y="13284"/>
                  </a:cubicBezTo>
                  <a:cubicBezTo>
                    <a:pt x="2495" y="14074"/>
                    <a:pt x="4106" y="14104"/>
                    <a:pt x="4136" y="14104"/>
                  </a:cubicBezTo>
                  <a:cubicBezTo>
                    <a:pt x="4106" y="14104"/>
                    <a:pt x="4258" y="14621"/>
                    <a:pt x="4258" y="14651"/>
                  </a:cubicBezTo>
                  <a:cubicBezTo>
                    <a:pt x="4471" y="15168"/>
                    <a:pt x="4896" y="15411"/>
                    <a:pt x="5413" y="15503"/>
                  </a:cubicBezTo>
                  <a:cubicBezTo>
                    <a:pt x="5699" y="15548"/>
                    <a:pt x="5981" y="15571"/>
                    <a:pt x="6259" y="15571"/>
                  </a:cubicBezTo>
                  <a:cubicBezTo>
                    <a:pt x="8370" y="15571"/>
                    <a:pt x="10201" y="14290"/>
                    <a:pt x="11249" y="12463"/>
                  </a:cubicBezTo>
                  <a:cubicBezTo>
                    <a:pt x="12039" y="11034"/>
                    <a:pt x="12526" y="9423"/>
                    <a:pt x="12769" y="7812"/>
                  </a:cubicBezTo>
                  <a:cubicBezTo>
                    <a:pt x="12799" y="7600"/>
                    <a:pt x="12830" y="7357"/>
                    <a:pt x="12830" y="7144"/>
                  </a:cubicBezTo>
                  <a:cubicBezTo>
                    <a:pt x="12921" y="7387"/>
                    <a:pt x="13134" y="7508"/>
                    <a:pt x="13620" y="7569"/>
                  </a:cubicBezTo>
                  <a:cubicBezTo>
                    <a:pt x="13653" y="7572"/>
                    <a:pt x="13686" y="7573"/>
                    <a:pt x="13719" y="7573"/>
                  </a:cubicBezTo>
                  <a:cubicBezTo>
                    <a:pt x="15120" y="7573"/>
                    <a:pt x="16628" y="5108"/>
                    <a:pt x="16629" y="5107"/>
                  </a:cubicBezTo>
                  <a:lnTo>
                    <a:pt x="16629" y="5107"/>
                  </a:lnTo>
                  <a:cubicBezTo>
                    <a:pt x="16629" y="5108"/>
                    <a:pt x="15900" y="6688"/>
                    <a:pt x="17723" y="6961"/>
                  </a:cubicBezTo>
                  <a:cubicBezTo>
                    <a:pt x="17763" y="6967"/>
                    <a:pt x="17803" y="6970"/>
                    <a:pt x="17844" y="6970"/>
                  </a:cubicBezTo>
                  <a:cubicBezTo>
                    <a:pt x="19489" y="6970"/>
                    <a:pt x="22541" y="2347"/>
                    <a:pt x="23164" y="1369"/>
                  </a:cubicBezTo>
                  <a:cubicBezTo>
                    <a:pt x="22617" y="821"/>
                    <a:pt x="21979" y="366"/>
                    <a:pt x="21280"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2061;p62">
              <a:extLst>
                <a:ext uri="{FF2B5EF4-FFF2-40B4-BE49-F238E27FC236}">
                  <a16:creationId xmlns:a16="http://schemas.microsoft.com/office/drawing/2014/main" id="{9BEE365E-2483-AE4D-B76A-E3BCCC950875}"/>
                </a:ext>
              </a:extLst>
            </p:cNvPr>
            <p:cNvSpPr/>
            <p:nvPr/>
          </p:nvSpPr>
          <p:spPr>
            <a:xfrm>
              <a:off x="2887243" y="2576560"/>
              <a:ext cx="241834" cy="203406"/>
            </a:xfrm>
            <a:custGeom>
              <a:avLst/>
              <a:gdLst/>
              <a:ahLst/>
              <a:cxnLst/>
              <a:rect l="l" t="t" r="r" b="b"/>
              <a:pathLst>
                <a:path w="5708" h="4801" extrusionOk="0">
                  <a:moveTo>
                    <a:pt x="2735" y="0"/>
                  </a:moveTo>
                  <a:cubicBezTo>
                    <a:pt x="2425" y="0"/>
                    <a:pt x="2123" y="52"/>
                    <a:pt x="1848" y="179"/>
                  </a:cubicBezTo>
                  <a:cubicBezTo>
                    <a:pt x="315" y="840"/>
                    <a:pt x="0" y="4800"/>
                    <a:pt x="4314" y="4800"/>
                  </a:cubicBezTo>
                  <a:cubicBezTo>
                    <a:pt x="4363" y="4800"/>
                    <a:pt x="4412" y="4800"/>
                    <a:pt x="4462" y="4799"/>
                  </a:cubicBezTo>
                  <a:lnTo>
                    <a:pt x="5343" y="3036"/>
                  </a:lnTo>
                  <a:lnTo>
                    <a:pt x="5708" y="1060"/>
                  </a:lnTo>
                  <a:cubicBezTo>
                    <a:pt x="5708" y="1060"/>
                    <a:pt x="4138" y="0"/>
                    <a:pt x="273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2062;p62">
              <a:extLst>
                <a:ext uri="{FF2B5EF4-FFF2-40B4-BE49-F238E27FC236}">
                  <a16:creationId xmlns:a16="http://schemas.microsoft.com/office/drawing/2014/main" id="{4F3B7976-331C-B142-AD3C-4D7F4EBBDEDA}"/>
                </a:ext>
              </a:extLst>
            </p:cNvPr>
            <p:cNvSpPr/>
            <p:nvPr/>
          </p:nvSpPr>
          <p:spPr>
            <a:xfrm>
              <a:off x="2950796" y="2609523"/>
              <a:ext cx="106893" cy="122315"/>
            </a:xfrm>
            <a:custGeom>
              <a:avLst/>
              <a:gdLst/>
              <a:ahLst/>
              <a:cxnLst/>
              <a:rect l="l" t="t" r="r" b="b"/>
              <a:pathLst>
                <a:path w="2523" h="2887" extrusionOk="0">
                  <a:moveTo>
                    <a:pt x="475" y="1"/>
                  </a:moveTo>
                  <a:cubicBezTo>
                    <a:pt x="298" y="1"/>
                    <a:pt x="215" y="260"/>
                    <a:pt x="408" y="343"/>
                  </a:cubicBezTo>
                  <a:cubicBezTo>
                    <a:pt x="925" y="525"/>
                    <a:pt x="1320" y="890"/>
                    <a:pt x="1624" y="1376"/>
                  </a:cubicBezTo>
                  <a:cubicBezTo>
                    <a:pt x="1273" y="1166"/>
                    <a:pt x="904" y="991"/>
                    <a:pt x="531" y="991"/>
                  </a:cubicBezTo>
                  <a:cubicBezTo>
                    <a:pt x="420" y="991"/>
                    <a:pt x="308" y="1007"/>
                    <a:pt x="196" y="1042"/>
                  </a:cubicBezTo>
                  <a:cubicBezTo>
                    <a:pt x="0" y="1098"/>
                    <a:pt x="35" y="1384"/>
                    <a:pt x="207" y="1384"/>
                  </a:cubicBezTo>
                  <a:cubicBezTo>
                    <a:pt x="222" y="1384"/>
                    <a:pt x="239" y="1381"/>
                    <a:pt x="256" y="1376"/>
                  </a:cubicBezTo>
                  <a:cubicBezTo>
                    <a:pt x="347" y="1349"/>
                    <a:pt x="440" y="1337"/>
                    <a:pt x="532" y="1337"/>
                  </a:cubicBezTo>
                  <a:cubicBezTo>
                    <a:pt x="1059" y="1337"/>
                    <a:pt x="1597" y="1735"/>
                    <a:pt x="1959" y="2045"/>
                  </a:cubicBezTo>
                  <a:cubicBezTo>
                    <a:pt x="2050" y="2288"/>
                    <a:pt x="2110" y="2501"/>
                    <a:pt x="2171" y="2744"/>
                  </a:cubicBezTo>
                  <a:cubicBezTo>
                    <a:pt x="2185" y="2840"/>
                    <a:pt x="2260" y="2886"/>
                    <a:pt x="2336" y="2886"/>
                  </a:cubicBezTo>
                  <a:cubicBezTo>
                    <a:pt x="2429" y="2886"/>
                    <a:pt x="2522" y="2817"/>
                    <a:pt x="2506" y="2683"/>
                  </a:cubicBezTo>
                  <a:cubicBezTo>
                    <a:pt x="2293" y="1619"/>
                    <a:pt x="1655" y="404"/>
                    <a:pt x="530" y="9"/>
                  </a:cubicBezTo>
                  <a:cubicBezTo>
                    <a:pt x="511" y="3"/>
                    <a:pt x="492" y="1"/>
                    <a:pt x="4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2063;p62">
              <a:extLst>
                <a:ext uri="{FF2B5EF4-FFF2-40B4-BE49-F238E27FC236}">
                  <a16:creationId xmlns:a16="http://schemas.microsoft.com/office/drawing/2014/main" id="{7D09ADF4-4143-1149-BC13-437E49FF95C7}"/>
                </a:ext>
              </a:extLst>
            </p:cNvPr>
            <p:cNvSpPr/>
            <p:nvPr/>
          </p:nvSpPr>
          <p:spPr>
            <a:xfrm>
              <a:off x="2912706" y="2085717"/>
              <a:ext cx="797187" cy="347752"/>
            </a:xfrm>
            <a:custGeom>
              <a:avLst/>
              <a:gdLst/>
              <a:ahLst/>
              <a:cxnLst/>
              <a:rect l="l" t="t" r="r" b="b"/>
              <a:pathLst>
                <a:path w="18816" h="8208" extrusionOk="0">
                  <a:moveTo>
                    <a:pt x="9605" y="1"/>
                  </a:moveTo>
                  <a:cubicBezTo>
                    <a:pt x="9423" y="1"/>
                    <a:pt x="9271" y="152"/>
                    <a:pt x="9241" y="335"/>
                  </a:cubicBezTo>
                  <a:cubicBezTo>
                    <a:pt x="8653" y="299"/>
                    <a:pt x="8107" y="285"/>
                    <a:pt x="7634" y="285"/>
                  </a:cubicBezTo>
                  <a:cubicBezTo>
                    <a:pt x="7299" y="285"/>
                    <a:pt x="7000" y="292"/>
                    <a:pt x="6748" y="304"/>
                  </a:cubicBezTo>
                  <a:cubicBezTo>
                    <a:pt x="4104" y="487"/>
                    <a:pt x="851" y="3526"/>
                    <a:pt x="0" y="6201"/>
                  </a:cubicBezTo>
                  <a:cubicBezTo>
                    <a:pt x="0" y="6201"/>
                    <a:pt x="1875" y="6090"/>
                    <a:pt x="4491" y="6090"/>
                  </a:cubicBezTo>
                  <a:cubicBezTo>
                    <a:pt x="8996" y="6090"/>
                    <a:pt x="15700" y="6419"/>
                    <a:pt x="18815" y="8207"/>
                  </a:cubicBezTo>
                  <a:cubicBezTo>
                    <a:pt x="17235" y="4317"/>
                    <a:pt x="15593" y="2250"/>
                    <a:pt x="13253" y="1216"/>
                  </a:cubicBezTo>
                  <a:cubicBezTo>
                    <a:pt x="12250" y="791"/>
                    <a:pt x="11064" y="548"/>
                    <a:pt x="9970" y="396"/>
                  </a:cubicBezTo>
                  <a:cubicBezTo>
                    <a:pt x="9970" y="396"/>
                    <a:pt x="9970" y="365"/>
                    <a:pt x="9970" y="365"/>
                  </a:cubicBezTo>
                  <a:cubicBezTo>
                    <a:pt x="9970" y="152"/>
                    <a:pt x="9818" y="1"/>
                    <a:pt x="96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2064;p62">
              <a:extLst>
                <a:ext uri="{FF2B5EF4-FFF2-40B4-BE49-F238E27FC236}">
                  <a16:creationId xmlns:a16="http://schemas.microsoft.com/office/drawing/2014/main" id="{DF8A04E1-B5CF-EB47-B37C-A20A08E9B124}"/>
                </a:ext>
              </a:extLst>
            </p:cNvPr>
            <p:cNvSpPr/>
            <p:nvPr/>
          </p:nvSpPr>
          <p:spPr>
            <a:xfrm>
              <a:off x="3326099" y="3933508"/>
              <a:ext cx="352540" cy="335720"/>
            </a:xfrm>
            <a:custGeom>
              <a:avLst/>
              <a:gdLst/>
              <a:ahLst/>
              <a:cxnLst/>
              <a:rect l="l" t="t" r="r" b="b"/>
              <a:pathLst>
                <a:path w="8321" h="7924" extrusionOk="0">
                  <a:moveTo>
                    <a:pt x="4352" y="1"/>
                  </a:moveTo>
                  <a:cubicBezTo>
                    <a:pt x="4166" y="1"/>
                    <a:pt x="3971" y="21"/>
                    <a:pt x="3769" y="67"/>
                  </a:cubicBezTo>
                  <a:cubicBezTo>
                    <a:pt x="2918" y="249"/>
                    <a:pt x="1824" y="827"/>
                    <a:pt x="1702" y="1313"/>
                  </a:cubicBezTo>
                  <a:cubicBezTo>
                    <a:pt x="1490" y="2347"/>
                    <a:pt x="0" y="3076"/>
                    <a:pt x="365" y="3593"/>
                  </a:cubicBezTo>
                  <a:cubicBezTo>
                    <a:pt x="421" y="3679"/>
                    <a:pt x="511" y="3717"/>
                    <a:pt x="623" y="3717"/>
                  </a:cubicBezTo>
                  <a:cubicBezTo>
                    <a:pt x="1182" y="3717"/>
                    <a:pt x="2290" y="2777"/>
                    <a:pt x="2493" y="2195"/>
                  </a:cubicBezTo>
                  <a:lnTo>
                    <a:pt x="2493" y="2195"/>
                  </a:lnTo>
                  <a:cubicBezTo>
                    <a:pt x="3101" y="3532"/>
                    <a:pt x="2037" y="5477"/>
                    <a:pt x="1551" y="6207"/>
                  </a:cubicBezTo>
                  <a:cubicBezTo>
                    <a:pt x="1311" y="6567"/>
                    <a:pt x="1514" y="6838"/>
                    <a:pt x="1885" y="6838"/>
                  </a:cubicBezTo>
                  <a:cubicBezTo>
                    <a:pt x="2265" y="6838"/>
                    <a:pt x="2821" y="6552"/>
                    <a:pt x="3253" y="5781"/>
                  </a:cubicBezTo>
                  <a:lnTo>
                    <a:pt x="3253" y="5781"/>
                  </a:lnTo>
                  <a:cubicBezTo>
                    <a:pt x="3161" y="6936"/>
                    <a:pt x="3101" y="7635"/>
                    <a:pt x="4165" y="7909"/>
                  </a:cubicBezTo>
                  <a:cubicBezTo>
                    <a:pt x="4202" y="7918"/>
                    <a:pt x="4243" y="7923"/>
                    <a:pt x="4285" y="7923"/>
                  </a:cubicBezTo>
                  <a:cubicBezTo>
                    <a:pt x="5469" y="7923"/>
                    <a:pt x="8320" y="4332"/>
                    <a:pt x="7235" y="2073"/>
                  </a:cubicBezTo>
                  <a:cubicBezTo>
                    <a:pt x="6936" y="1449"/>
                    <a:pt x="5910" y="1"/>
                    <a:pt x="4352"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2065;p62">
              <a:extLst>
                <a:ext uri="{FF2B5EF4-FFF2-40B4-BE49-F238E27FC236}">
                  <a16:creationId xmlns:a16="http://schemas.microsoft.com/office/drawing/2014/main" id="{14B80B8D-53BC-B848-91ED-E9D81CCB39FC}"/>
                </a:ext>
              </a:extLst>
            </p:cNvPr>
            <p:cNvSpPr/>
            <p:nvPr/>
          </p:nvSpPr>
          <p:spPr>
            <a:xfrm>
              <a:off x="3485786" y="4143658"/>
              <a:ext cx="81176" cy="118544"/>
            </a:xfrm>
            <a:custGeom>
              <a:avLst/>
              <a:gdLst/>
              <a:ahLst/>
              <a:cxnLst/>
              <a:rect l="l" t="t" r="r" b="b"/>
              <a:pathLst>
                <a:path w="1916" h="2798" extrusionOk="0">
                  <a:moveTo>
                    <a:pt x="1885" y="1"/>
                  </a:moveTo>
                  <a:lnTo>
                    <a:pt x="0" y="2797"/>
                  </a:lnTo>
                  <a:cubicBezTo>
                    <a:pt x="0" y="2797"/>
                    <a:pt x="1915" y="1764"/>
                    <a:pt x="1885"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2066;p62">
              <a:extLst>
                <a:ext uri="{FF2B5EF4-FFF2-40B4-BE49-F238E27FC236}">
                  <a16:creationId xmlns:a16="http://schemas.microsoft.com/office/drawing/2014/main" id="{4FE73D6C-2F79-BE45-AAF7-AB94A2E6589D}"/>
                </a:ext>
              </a:extLst>
            </p:cNvPr>
            <p:cNvSpPr/>
            <p:nvPr/>
          </p:nvSpPr>
          <p:spPr>
            <a:xfrm>
              <a:off x="3377619" y="3856397"/>
              <a:ext cx="293649" cy="144346"/>
            </a:xfrm>
            <a:custGeom>
              <a:avLst/>
              <a:gdLst/>
              <a:ahLst/>
              <a:cxnLst/>
              <a:rect l="l" t="t" r="r" b="b"/>
              <a:pathLst>
                <a:path w="6931" h="3407" extrusionOk="0">
                  <a:moveTo>
                    <a:pt x="3618" y="0"/>
                  </a:moveTo>
                  <a:cubicBezTo>
                    <a:pt x="3578" y="0"/>
                    <a:pt x="3537" y="1"/>
                    <a:pt x="3496" y="2"/>
                  </a:cubicBezTo>
                  <a:cubicBezTo>
                    <a:pt x="1003" y="124"/>
                    <a:pt x="578" y="1036"/>
                    <a:pt x="243" y="1644"/>
                  </a:cubicBezTo>
                  <a:cubicBezTo>
                    <a:pt x="0" y="2890"/>
                    <a:pt x="517" y="3042"/>
                    <a:pt x="517" y="3042"/>
                  </a:cubicBezTo>
                  <a:cubicBezTo>
                    <a:pt x="517" y="3042"/>
                    <a:pt x="1640" y="2102"/>
                    <a:pt x="3074" y="2102"/>
                  </a:cubicBezTo>
                  <a:cubicBezTo>
                    <a:pt x="3903" y="2102"/>
                    <a:pt x="4835" y="2416"/>
                    <a:pt x="5715" y="3407"/>
                  </a:cubicBezTo>
                  <a:cubicBezTo>
                    <a:pt x="6778" y="2951"/>
                    <a:pt x="6930" y="2616"/>
                    <a:pt x="6930" y="2616"/>
                  </a:cubicBezTo>
                  <a:cubicBezTo>
                    <a:pt x="6930" y="2616"/>
                    <a:pt x="6019" y="0"/>
                    <a:pt x="361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2067;p62">
              <a:extLst>
                <a:ext uri="{FF2B5EF4-FFF2-40B4-BE49-F238E27FC236}">
                  <a16:creationId xmlns:a16="http://schemas.microsoft.com/office/drawing/2014/main" id="{552CCD42-D1A6-3D43-A44D-CDE569717C5C}"/>
                </a:ext>
              </a:extLst>
            </p:cNvPr>
            <p:cNvSpPr/>
            <p:nvPr/>
          </p:nvSpPr>
          <p:spPr>
            <a:xfrm>
              <a:off x="3602979" y="3920882"/>
              <a:ext cx="68296" cy="70838"/>
            </a:xfrm>
            <a:custGeom>
              <a:avLst/>
              <a:gdLst/>
              <a:ahLst/>
              <a:cxnLst/>
              <a:rect l="l" t="t" r="r" b="b"/>
              <a:pathLst>
                <a:path w="1612" h="1672" extrusionOk="0">
                  <a:moveTo>
                    <a:pt x="1368" y="0"/>
                  </a:moveTo>
                  <a:lnTo>
                    <a:pt x="0" y="1429"/>
                  </a:lnTo>
                  <a:lnTo>
                    <a:pt x="274" y="1672"/>
                  </a:lnTo>
                  <a:lnTo>
                    <a:pt x="1611" y="243"/>
                  </a:lnTo>
                  <a:lnTo>
                    <a:pt x="1368" y="0"/>
                  </a:lnTo>
                  <a:close/>
                </a:path>
              </a:pathLst>
            </a:custGeom>
            <a:solidFill>
              <a:srgbClr val="89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2068;p62">
              <a:extLst>
                <a:ext uri="{FF2B5EF4-FFF2-40B4-BE49-F238E27FC236}">
                  <a16:creationId xmlns:a16="http://schemas.microsoft.com/office/drawing/2014/main" id="{403A0BED-0FC6-4B4E-B878-BF8B441D2197}"/>
                </a:ext>
              </a:extLst>
            </p:cNvPr>
            <p:cNvSpPr/>
            <p:nvPr/>
          </p:nvSpPr>
          <p:spPr>
            <a:xfrm>
              <a:off x="3566923" y="3843601"/>
              <a:ext cx="43808" cy="123671"/>
            </a:xfrm>
            <a:custGeom>
              <a:avLst/>
              <a:gdLst/>
              <a:ahLst/>
              <a:cxnLst/>
              <a:rect l="l" t="t" r="r" b="b"/>
              <a:pathLst>
                <a:path w="1034" h="2919" extrusionOk="0">
                  <a:moveTo>
                    <a:pt x="851" y="152"/>
                  </a:moveTo>
                  <a:cubicBezTo>
                    <a:pt x="730" y="183"/>
                    <a:pt x="669" y="0"/>
                    <a:pt x="0" y="2706"/>
                  </a:cubicBezTo>
                  <a:lnTo>
                    <a:pt x="365" y="2918"/>
                  </a:lnTo>
                  <a:cubicBezTo>
                    <a:pt x="608" y="1946"/>
                    <a:pt x="943" y="578"/>
                    <a:pt x="1034" y="426"/>
                  </a:cubicBezTo>
                  <a:lnTo>
                    <a:pt x="912" y="304"/>
                  </a:lnTo>
                  <a:lnTo>
                    <a:pt x="1034" y="183"/>
                  </a:lnTo>
                  <a:lnTo>
                    <a:pt x="851" y="152"/>
                  </a:lnTo>
                  <a:close/>
                </a:path>
              </a:pathLst>
            </a:custGeom>
            <a:solidFill>
              <a:srgbClr val="89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2069;p62">
              <a:extLst>
                <a:ext uri="{FF2B5EF4-FFF2-40B4-BE49-F238E27FC236}">
                  <a16:creationId xmlns:a16="http://schemas.microsoft.com/office/drawing/2014/main" id="{A8F8281B-FE92-944F-B616-6CEF3C72435C}"/>
                </a:ext>
              </a:extLst>
            </p:cNvPr>
            <p:cNvSpPr/>
            <p:nvPr/>
          </p:nvSpPr>
          <p:spPr>
            <a:xfrm>
              <a:off x="3514131" y="3838432"/>
              <a:ext cx="19362" cy="108249"/>
            </a:xfrm>
            <a:custGeom>
              <a:avLst/>
              <a:gdLst/>
              <a:ahLst/>
              <a:cxnLst/>
              <a:rect l="l" t="t" r="r" b="b"/>
              <a:pathLst>
                <a:path w="457" h="2555" extrusionOk="0">
                  <a:moveTo>
                    <a:pt x="365" y="1"/>
                  </a:moveTo>
                  <a:lnTo>
                    <a:pt x="0" y="31"/>
                  </a:lnTo>
                  <a:lnTo>
                    <a:pt x="91" y="2524"/>
                  </a:lnTo>
                  <a:lnTo>
                    <a:pt x="456" y="2554"/>
                  </a:lnTo>
                  <a:lnTo>
                    <a:pt x="365" y="1"/>
                  </a:lnTo>
                  <a:close/>
                </a:path>
              </a:pathLst>
            </a:custGeom>
            <a:solidFill>
              <a:srgbClr val="89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2070;p62">
              <a:extLst>
                <a:ext uri="{FF2B5EF4-FFF2-40B4-BE49-F238E27FC236}">
                  <a16:creationId xmlns:a16="http://schemas.microsoft.com/office/drawing/2014/main" id="{48B33DD0-A3C3-B244-93AA-F433A01416AC}"/>
                </a:ext>
              </a:extLst>
            </p:cNvPr>
            <p:cNvSpPr/>
            <p:nvPr/>
          </p:nvSpPr>
          <p:spPr>
            <a:xfrm>
              <a:off x="3440706" y="3859066"/>
              <a:ext cx="42537" cy="91471"/>
            </a:xfrm>
            <a:custGeom>
              <a:avLst/>
              <a:gdLst/>
              <a:ahLst/>
              <a:cxnLst/>
              <a:rect l="l" t="t" r="r" b="b"/>
              <a:pathLst>
                <a:path w="1004" h="2159" extrusionOk="0">
                  <a:moveTo>
                    <a:pt x="335" y="0"/>
                  </a:moveTo>
                  <a:lnTo>
                    <a:pt x="1" y="122"/>
                  </a:lnTo>
                  <a:lnTo>
                    <a:pt x="639" y="2158"/>
                  </a:lnTo>
                  <a:lnTo>
                    <a:pt x="1004" y="2067"/>
                  </a:lnTo>
                  <a:lnTo>
                    <a:pt x="335" y="0"/>
                  </a:lnTo>
                  <a:close/>
                </a:path>
              </a:pathLst>
            </a:custGeom>
            <a:solidFill>
              <a:srgbClr val="89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2071;p62">
              <a:extLst>
                <a:ext uri="{FF2B5EF4-FFF2-40B4-BE49-F238E27FC236}">
                  <a16:creationId xmlns:a16="http://schemas.microsoft.com/office/drawing/2014/main" id="{BDCD356A-F267-7041-B87B-BBB75CE9340F}"/>
                </a:ext>
              </a:extLst>
            </p:cNvPr>
            <p:cNvGrpSpPr/>
            <p:nvPr/>
          </p:nvGrpSpPr>
          <p:grpSpPr>
            <a:xfrm>
              <a:off x="3974478" y="4717611"/>
              <a:ext cx="1019998" cy="342604"/>
              <a:chOff x="3994466" y="4717544"/>
              <a:chExt cx="1019998" cy="319922"/>
            </a:xfrm>
          </p:grpSpPr>
          <p:sp>
            <p:nvSpPr>
              <p:cNvPr id="399" name="Google Shape;2072;p62">
                <a:extLst>
                  <a:ext uri="{FF2B5EF4-FFF2-40B4-BE49-F238E27FC236}">
                    <a16:creationId xmlns:a16="http://schemas.microsoft.com/office/drawing/2014/main" id="{D6F1ECE7-CAFF-BF4B-B9D5-7B40805509B1}"/>
                  </a:ext>
                </a:extLst>
              </p:cNvPr>
              <p:cNvSpPr/>
              <p:nvPr/>
            </p:nvSpPr>
            <p:spPr>
              <a:xfrm>
                <a:off x="4148180" y="4783682"/>
                <a:ext cx="103885" cy="121213"/>
              </a:xfrm>
              <a:custGeom>
                <a:avLst/>
                <a:gdLst/>
                <a:ahLst/>
                <a:cxnLst/>
                <a:rect l="l" t="t" r="r" b="b"/>
                <a:pathLst>
                  <a:path w="2452" h="2861" extrusionOk="0">
                    <a:moveTo>
                      <a:pt x="1798" y="0"/>
                    </a:moveTo>
                    <a:cubicBezTo>
                      <a:pt x="1793" y="0"/>
                      <a:pt x="1788" y="1"/>
                      <a:pt x="1783" y="1"/>
                    </a:cubicBezTo>
                    <a:cubicBezTo>
                      <a:pt x="1266" y="32"/>
                      <a:pt x="1996" y="2007"/>
                      <a:pt x="1996" y="2007"/>
                    </a:cubicBezTo>
                    <a:cubicBezTo>
                      <a:pt x="1996" y="2007"/>
                      <a:pt x="1433" y="882"/>
                      <a:pt x="1097" y="882"/>
                    </a:cubicBezTo>
                    <a:cubicBezTo>
                      <a:pt x="1093" y="882"/>
                      <a:pt x="1088" y="882"/>
                      <a:pt x="1084" y="883"/>
                    </a:cubicBezTo>
                    <a:cubicBezTo>
                      <a:pt x="780" y="913"/>
                      <a:pt x="1449" y="2099"/>
                      <a:pt x="1449" y="2099"/>
                    </a:cubicBezTo>
                    <a:cubicBezTo>
                      <a:pt x="1449" y="2099"/>
                      <a:pt x="996" y="1601"/>
                      <a:pt x="599" y="1601"/>
                    </a:cubicBezTo>
                    <a:cubicBezTo>
                      <a:pt x="536" y="1601"/>
                      <a:pt x="474" y="1613"/>
                      <a:pt x="415" y="1643"/>
                    </a:cubicBezTo>
                    <a:cubicBezTo>
                      <a:pt x="1" y="1836"/>
                      <a:pt x="1171" y="2860"/>
                      <a:pt x="2164" y="2860"/>
                    </a:cubicBezTo>
                    <a:cubicBezTo>
                      <a:pt x="2262" y="2860"/>
                      <a:pt x="2359" y="2850"/>
                      <a:pt x="2452" y="2828"/>
                    </a:cubicBezTo>
                    <a:cubicBezTo>
                      <a:pt x="2452" y="2828"/>
                      <a:pt x="2273" y="0"/>
                      <a:pt x="1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2073;p62">
                <a:extLst>
                  <a:ext uri="{FF2B5EF4-FFF2-40B4-BE49-F238E27FC236}">
                    <a16:creationId xmlns:a16="http://schemas.microsoft.com/office/drawing/2014/main" id="{D17C6894-3AC1-6C43-AF74-34EB32706323}"/>
                  </a:ext>
                </a:extLst>
              </p:cNvPr>
              <p:cNvSpPr/>
              <p:nvPr/>
            </p:nvSpPr>
            <p:spPr>
              <a:xfrm>
                <a:off x="4613940" y="4717544"/>
                <a:ext cx="182900" cy="179553"/>
              </a:xfrm>
              <a:custGeom>
                <a:avLst/>
                <a:gdLst/>
                <a:ahLst/>
                <a:cxnLst/>
                <a:rect l="l" t="t" r="r" b="b"/>
                <a:pathLst>
                  <a:path w="4317" h="4238" extrusionOk="0">
                    <a:moveTo>
                      <a:pt x="2164" y="1"/>
                    </a:moveTo>
                    <a:cubicBezTo>
                      <a:pt x="1700" y="1"/>
                      <a:pt x="1185" y="681"/>
                      <a:pt x="1185" y="681"/>
                    </a:cubicBezTo>
                    <a:lnTo>
                      <a:pt x="0" y="2839"/>
                    </a:lnTo>
                    <a:lnTo>
                      <a:pt x="1581" y="4237"/>
                    </a:lnTo>
                    <a:cubicBezTo>
                      <a:pt x="1581" y="4237"/>
                      <a:pt x="4316" y="3660"/>
                      <a:pt x="3982" y="3356"/>
                    </a:cubicBezTo>
                    <a:cubicBezTo>
                      <a:pt x="3928" y="3307"/>
                      <a:pt x="3856" y="3286"/>
                      <a:pt x="3773" y="3286"/>
                    </a:cubicBezTo>
                    <a:cubicBezTo>
                      <a:pt x="3341" y="3286"/>
                      <a:pt x="2614" y="3842"/>
                      <a:pt x="2614" y="3842"/>
                    </a:cubicBezTo>
                    <a:cubicBezTo>
                      <a:pt x="2614" y="3842"/>
                      <a:pt x="3678" y="2322"/>
                      <a:pt x="3435" y="2201"/>
                    </a:cubicBezTo>
                    <a:cubicBezTo>
                      <a:pt x="3422" y="2193"/>
                      <a:pt x="3407" y="2190"/>
                      <a:pt x="3390" y="2190"/>
                    </a:cubicBezTo>
                    <a:cubicBezTo>
                      <a:pt x="3054" y="2190"/>
                      <a:pt x="2006" y="3568"/>
                      <a:pt x="2006" y="3568"/>
                    </a:cubicBezTo>
                    <a:cubicBezTo>
                      <a:pt x="2006" y="3568"/>
                      <a:pt x="3070" y="1198"/>
                      <a:pt x="2614" y="316"/>
                    </a:cubicBezTo>
                    <a:cubicBezTo>
                      <a:pt x="2487" y="86"/>
                      <a:pt x="2329" y="1"/>
                      <a:pt x="2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2074;p62">
                <a:extLst>
                  <a:ext uri="{FF2B5EF4-FFF2-40B4-BE49-F238E27FC236}">
                    <a16:creationId xmlns:a16="http://schemas.microsoft.com/office/drawing/2014/main" id="{7E2D13D3-9C38-6542-AAE9-975D860CBE83}"/>
                  </a:ext>
                </a:extLst>
              </p:cNvPr>
              <p:cNvSpPr/>
              <p:nvPr/>
            </p:nvSpPr>
            <p:spPr>
              <a:xfrm>
                <a:off x="3994466" y="4862276"/>
                <a:ext cx="1019998" cy="175190"/>
              </a:xfrm>
              <a:custGeom>
                <a:avLst/>
                <a:gdLst/>
                <a:ahLst/>
                <a:cxnLst/>
                <a:rect l="l" t="t" r="r" b="b"/>
                <a:pathLst>
                  <a:path w="24075" h="4135" extrusionOk="0">
                    <a:moveTo>
                      <a:pt x="12037" y="0"/>
                    </a:moveTo>
                    <a:cubicBezTo>
                      <a:pt x="5381" y="0"/>
                      <a:pt x="1" y="912"/>
                      <a:pt x="1" y="2067"/>
                    </a:cubicBezTo>
                    <a:cubicBezTo>
                      <a:pt x="1" y="3222"/>
                      <a:pt x="5381" y="4134"/>
                      <a:pt x="12037" y="4134"/>
                    </a:cubicBezTo>
                    <a:cubicBezTo>
                      <a:pt x="18694" y="4134"/>
                      <a:pt x="24074" y="3222"/>
                      <a:pt x="24074" y="2067"/>
                    </a:cubicBezTo>
                    <a:cubicBezTo>
                      <a:pt x="24074" y="912"/>
                      <a:pt x="18694" y="0"/>
                      <a:pt x="120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2075;p62">
              <a:extLst>
                <a:ext uri="{FF2B5EF4-FFF2-40B4-BE49-F238E27FC236}">
                  <a16:creationId xmlns:a16="http://schemas.microsoft.com/office/drawing/2014/main" id="{D02ED8CB-0B3D-8345-B18D-0309BCDE2480}"/>
                </a:ext>
              </a:extLst>
            </p:cNvPr>
            <p:cNvSpPr/>
            <p:nvPr/>
          </p:nvSpPr>
          <p:spPr>
            <a:xfrm>
              <a:off x="4633218" y="3825425"/>
              <a:ext cx="118544" cy="224632"/>
            </a:xfrm>
            <a:custGeom>
              <a:avLst/>
              <a:gdLst/>
              <a:ahLst/>
              <a:cxnLst/>
              <a:rect l="l" t="t" r="r" b="b"/>
              <a:pathLst>
                <a:path w="2798" h="5302" extrusionOk="0">
                  <a:moveTo>
                    <a:pt x="1254" y="1"/>
                  </a:moveTo>
                  <a:cubicBezTo>
                    <a:pt x="904" y="1"/>
                    <a:pt x="654" y="176"/>
                    <a:pt x="457" y="429"/>
                  </a:cubicBezTo>
                  <a:cubicBezTo>
                    <a:pt x="92" y="977"/>
                    <a:pt x="1" y="1888"/>
                    <a:pt x="183" y="2405"/>
                  </a:cubicBezTo>
                  <a:cubicBezTo>
                    <a:pt x="427" y="3104"/>
                    <a:pt x="943" y="3560"/>
                    <a:pt x="1095" y="4320"/>
                  </a:cubicBezTo>
                  <a:cubicBezTo>
                    <a:pt x="1209" y="4745"/>
                    <a:pt x="1295" y="5302"/>
                    <a:pt x="1799" y="5302"/>
                  </a:cubicBezTo>
                  <a:cubicBezTo>
                    <a:pt x="1836" y="5302"/>
                    <a:pt x="1875" y="5299"/>
                    <a:pt x="1916" y="5293"/>
                  </a:cubicBezTo>
                  <a:cubicBezTo>
                    <a:pt x="2311" y="5232"/>
                    <a:pt x="2554" y="4837"/>
                    <a:pt x="2615" y="4442"/>
                  </a:cubicBezTo>
                  <a:cubicBezTo>
                    <a:pt x="2676" y="3986"/>
                    <a:pt x="2615" y="3469"/>
                    <a:pt x="2585" y="2983"/>
                  </a:cubicBezTo>
                  <a:cubicBezTo>
                    <a:pt x="2554" y="2071"/>
                    <a:pt x="2797" y="1311"/>
                    <a:pt x="2189" y="521"/>
                  </a:cubicBezTo>
                  <a:cubicBezTo>
                    <a:pt x="1977" y="247"/>
                    <a:pt x="1673" y="4"/>
                    <a:pt x="1338" y="4"/>
                  </a:cubicBezTo>
                  <a:cubicBezTo>
                    <a:pt x="1310" y="2"/>
                    <a:pt x="1281" y="1"/>
                    <a:pt x="1254" y="1"/>
                  </a:cubicBezTo>
                  <a:close/>
                </a:path>
              </a:pathLst>
            </a:custGeom>
            <a:solidFill>
              <a:srgbClr val="FF79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2076;p62">
              <a:extLst>
                <a:ext uri="{FF2B5EF4-FFF2-40B4-BE49-F238E27FC236}">
                  <a16:creationId xmlns:a16="http://schemas.microsoft.com/office/drawing/2014/main" id="{728554D6-4D31-A045-B299-1C8DB41036CF}"/>
                </a:ext>
              </a:extLst>
            </p:cNvPr>
            <p:cNvSpPr/>
            <p:nvPr/>
          </p:nvSpPr>
          <p:spPr>
            <a:xfrm>
              <a:off x="4236604" y="4679412"/>
              <a:ext cx="476507" cy="347752"/>
            </a:xfrm>
            <a:custGeom>
              <a:avLst/>
              <a:gdLst/>
              <a:ahLst/>
              <a:cxnLst/>
              <a:rect l="l" t="t" r="r" b="b"/>
              <a:pathLst>
                <a:path w="11247" h="8208" extrusionOk="0">
                  <a:moveTo>
                    <a:pt x="10243" y="0"/>
                  </a:moveTo>
                  <a:lnTo>
                    <a:pt x="0" y="3982"/>
                  </a:lnTo>
                  <a:lnTo>
                    <a:pt x="1368" y="8207"/>
                  </a:lnTo>
                  <a:lnTo>
                    <a:pt x="11247" y="1763"/>
                  </a:lnTo>
                  <a:lnTo>
                    <a:pt x="10243" y="0"/>
                  </a:lnTo>
                  <a:close/>
                </a:path>
              </a:pathLst>
            </a:custGeom>
            <a:solidFill>
              <a:srgbClr val="7C3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2077;p62">
              <a:extLst>
                <a:ext uri="{FF2B5EF4-FFF2-40B4-BE49-F238E27FC236}">
                  <a16:creationId xmlns:a16="http://schemas.microsoft.com/office/drawing/2014/main" id="{407B79B6-F122-D24C-B668-5BF7284613BA}"/>
                </a:ext>
              </a:extLst>
            </p:cNvPr>
            <p:cNvSpPr/>
            <p:nvPr/>
          </p:nvSpPr>
          <p:spPr>
            <a:xfrm>
              <a:off x="4187668" y="4839100"/>
              <a:ext cx="168707" cy="191925"/>
            </a:xfrm>
            <a:custGeom>
              <a:avLst/>
              <a:gdLst/>
              <a:ahLst/>
              <a:cxnLst/>
              <a:rect l="l" t="t" r="r" b="b"/>
              <a:pathLst>
                <a:path w="3982" h="4530" extrusionOk="0">
                  <a:moveTo>
                    <a:pt x="2006" y="0"/>
                  </a:moveTo>
                  <a:cubicBezTo>
                    <a:pt x="912" y="0"/>
                    <a:pt x="0" y="1003"/>
                    <a:pt x="0" y="2280"/>
                  </a:cubicBezTo>
                  <a:cubicBezTo>
                    <a:pt x="0" y="3526"/>
                    <a:pt x="912" y="4529"/>
                    <a:pt x="2006" y="4529"/>
                  </a:cubicBezTo>
                  <a:cubicBezTo>
                    <a:pt x="3100" y="4529"/>
                    <a:pt x="3982" y="3526"/>
                    <a:pt x="3982" y="2280"/>
                  </a:cubicBezTo>
                  <a:cubicBezTo>
                    <a:pt x="3982" y="1034"/>
                    <a:pt x="3100" y="0"/>
                    <a:pt x="2006"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2078;p62">
              <a:extLst>
                <a:ext uri="{FF2B5EF4-FFF2-40B4-BE49-F238E27FC236}">
                  <a16:creationId xmlns:a16="http://schemas.microsoft.com/office/drawing/2014/main" id="{9BD3A17D-8010-B642-AE07-4B4152B5A8E1}"/>
                </a:ext>
              </a:extLst>
            </p:cNvPr>
            <p:cNvSpPr/>
            <p:nvPr/>
          </p:nvSpPr>
          <p:spPr>
            <a:xfrm>
              <a:off x="4210843" y="4882867"/>
              <a:ext cx="118502" cy="97911"/>
            </a:xfrm>
            <a:custGeom>
              <a:avLst/>
              <a:gdLst/>
              <a:ahLst/>
              <a:cxnLst/>
              <a:rect l="l" t="t" r="r" b="b"/>
              <a:pathLst>
                <a:path w="2797" h="2311" fill="none" extrusionOk="0">
                  <a:moveTo>
                    <a:pt x="1155" y="1065"/>
                  </a:moveTo>
                  <a:cubicBezTo>
                    <a:pt x="1429" y="882"/>
                    <a:pt x="1794" y="1034"/>
                    <a:pt x="1885" y="1308"/>
                  </a:cubicBezTo>
                  <a:cubicBezTo>
                    <a:pt x="1885" y="1369"/>
                    <a:pt x="1885" y="1399"/>
                    <a:pt x="1885" y="1460"/>
                  </a:cubicBezTo>
                  <a:cubicBezTo>
                    <a:pt x="1854" y="1490"/>
                    <a:pt x="1824" y="1551"/>
                    <a:pt x="1763" y="1581"/>
                  </a:cubicBezTo>
                  <a:cubicBezTo>
                    <a:pt x="1520" y="1703"/>
                    <a:pt x="1155" y="1642"/>
                    <a:pt x="1003" y="1399"/>
                  </a:cubicBezTo>
                  <a:cubicBezTo>
                    <a:pt x="912" y="1277"/>
                    <a:pt x="882" y="1156"/>
                    <a:pt x="912" y="1034"/>
                  </a:cubicBezTo>
                  <a:cubicBezTo>
                    <a:pt x="942" y="852"/>
                    <a:pt x="1064" y="730"/>
                    <a:pt x="1246" y="669"/>
                  </a:cubicBezTo>
                  <a:cubicBezTo>
                    <a:pt x="1611" y="487"/>
                    <a:pt x="2097" y="669"/>
                    <a:pt x="2280" y="1065"/>
                  </a:cubicBezTo>
                  <a:cubicBezTo>
                    <a:pt x="2432" y="1429"/>
                    <a:pt x="2280" y="1916"/>
                    <a:pt x="1915" y="2128"/>
                  </a:cubicBezTo>
                  <a:cubicBezTo>
                    <a:pt x="1581" y="2311"/>
                    <a:pt x="1155" y="2250"/>
                    <a:pt x="821" y="2098"/>
                  </a:cubicBezTo>
                  <a:cubicBezTo>
                    <a:pt x="578" y="2007"/>
                    <a:pt x="365" y="1855"/>
                    <a:pt x="243" y="1672"/>
                  </a:cubicBezTo>
                  <a:cubicBezTo>
                    <a:pt x="0" y="1308"/>
                    <a:pt x="61" y="791"/>
                    <a:pt x="365" y="457"/>
                  </a:cubicBezTo>
                  <a:cubicBezTo>
                    <a:pt x="638" y="153"/>
                    <a:pt x="1125" y="1"/>
                    <a:pt x="1550" y="62"/>
                  </a:cubicBezTo>
                  <a:cubicBezTo>
                    <a:pt x="1915" y="122"/>
                    <a:pt x="2249" y="274"/>
                    <a:pt x="2462" y="548"/>
                  </a:cubicBezTo>
                  <a:cubicBezTo>
                    <a:pt x="2736" y="852"/>
                    <a:pt x="2797" y="1217"/>
                    <a:pt x="2736" y="1581"/>
                  </a:cubicBezTo>
                </a:path>
              </a:pathLst>
            </a:custGeom>
            <a:noFill/>
            <a:ln w="2275" cap="flat" cmpd="sng">
              <a:solidFill>
                <a:srgbClr val="FFE17B"/>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079;p62">
              <a:extLst>
                <a:ext uri="{FF2B5EF4-FFF2-40B4-BE49-F238E27FC236}">
                  <a16:creationId xmlns:a16="http://schemas.microsoft.com/office/drawing/2014/main" id="{C3343090-27A3-CF46-9A68-FAAB94BA31FB}"/>
                </a:ext>
              </a:extLst>
            </p:cNvPr>
            <p:cNvSpPr/>
            <p:nvPr/>
          </p:nvSpPr>
          <p:spPr>
            <a:xfrm>
              <a:off x="4257195" y="4679412"/>
              <a:ext cx="434013" cy="347752"/>
            </a:xfrm>
            <a:custGeom>
              <a:avLst/>
              <a:gdLst/>
              <a:ahLst/>
              <a:cxnLst/>
              <a:rect l="l" t="t" r="r" b="b"/>
              <a:pathLst>
                <a:path w="10244" h="8208" extrusionOk="0">
                  <a:moveTo>
                    <a:pt x="0" y="0"/>
                  </a:moveTo>
                  <a:lnTo>
                    <a:pt x="2310" y="3769"/>
                  </a:lnTo>
                  <a:lnTo>
                    <a:pt x="8876" y="8207"/>
                  </a:lnTo>
                  <a:lnTo>
                    <a:pt x="10244" y="3982"/>
                  </a:lnTo>
                  <a:lnTo>
                    <a:pt x="0" y="0"/>
                  </a:lnTo>
                  <a:close/>
                </a:path>
              </a:pathLst>
            </a:custGeom>
            <a:solidFill>
              <a:srgbClr val="924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080;p62">
              <a:extLst>
                <a:ext uri="{FF2B5EF4-FFF2-40B4-BE49-F238E27FC236}">
                  <a16:creationId xmlns:a16="http://schemas.microsoft.com/office/drawing/2014/main" id="{3822AC30-5B38-0640-B957-8260EB15A1C7}"/>
                </a:ext>
              </a:extLst>
            </p:cNvPr>
            <p:cNvSpPr/>
            <p:nvPr/>
          </p:nvSpPr>
          <p:spPr>
            <a:xfrm>
              <a:off x="4571402" y="4839100"/>
              <a:ext cx="168750" cy="191925"/>
            </a:xfrm>
            <a:custGeom>
              <a:avLst/>
              <a:gdLst/>
              <a:ahLst/>
              <a:cxnLst/>
              <a:rect l="l" t="t" r="r" b="b"/>
              <a:pathLst>
                <a:path w="3983" h="4530" extrusionOk="0">
                  <a:moveTo>
                    <a:pt x="2007" y="0"/>
                  </a:moveTo>
                  <a:cubicBezTo>
                    <a:pt x="913" y="0"/>
                    <a:pt x="1" y="1034"/>
                    <a:pt x="1" y="2280"/>
                  </a:cubicBezTo>
                  <a:cubicBezTo>
                    <a:pt x="1" y="3526"/>
                    <a:pt x="913" y="4529"/>
                    <a:pt x="2007" y="4529"/>
                  </a:cubicBezTo>
                  <a:cubicBezTo>
                    <a:pt x="3101" y="4529"/>
                    <a:pt x="3983" y="3526"/>
                    <a:pt x="3983" y="2280"/>
                  </a:cubicBezTo>
                  <a:cubicBezTo>
                    <a:pt x="3983" y="1003"/>
                    <a:pt x="3101" y="0"/>
                    <a:pt x="2007"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081;p62">
              <a:extLst>
                <a:ext uri="{FF2B5EF4-FFF2-40B4-BE49-F238E27FC236}">
                  <a16:creationId xmlns:a16="http://schemas.microsoft.com/office/drawing/2014/main" id="{647290AB-3841-CA46-9D71-E22025851641}"/>
                </a:ext>
              </a:extLst>
            </p:cNvPr>
            <p:cNvSpPr/>
            <p:nvPr/>
          </p:nvSpPr>
          <p:spPr>
            <a:xfrm>
              <a:off x="4598475" y="4882867"/>
              <a:ext cx="119815" cy="97911"/>
            </a:xfrm>
            <a:custGeom>
              <a:avLst/>
              <a:gdLst/>
              <a:ahLst/>
              <a:cxnLst/>
              <a:rect l="l" t="t" r="r" b="b"/>
              <a:pathLst>
                <a:path w="2828" h="2311" fill="none" extrusionOk="0">
                  <a:moveTo>
                    <a:pt x="1642" y="1065"/>
                  </a:moveTo>
                  <a:cubicBezTo>
                    <a:pt x="1398" y="882"/>
                    <a:pt x="1034" y="1034"/>
                    <a:pt x="943" y="1308"/>
                  </a:cubicBezTo>
                  <a:cubicBezTo>
                    <a:pt x="912" y="1369"/>
                    <a:pt x="912" y="1399"/>
                    <a:pt x="912" y="1460"/>
                  </a:cubicBezTo>
                  <a:cubicBezTo>
                    <a:pt x="943" y="1490"/>
                    <a:pt x="1003" y="1551"/>
                    <a:pt x="1034" y="1581"/>
                  </a:cubicBezTo>
                  <a:cubicBezTo>
                    <a:pt x="1277" y="1703"/>
                    <a:pt x="1642" y="1642"/>
                    <a:pt x="1824" y="1399"/>
                  </a:cubicBezTo>
                  <a:cubicBezTo>
                    <a:pt x="1885" y="1277"/>
                    <a:pt x="1915" y="1156"/>
                    <a:pt x="1885" y="1034"/>
                  </a:cubicBezTo>
                  <a:cubicBezTo>
                    <a:pt x="1854" y="852"/>
                    <a:pt x="1733" y="730"/>
                    <a:pt x="1581" y="669"/>
                  </a:cubicBezTo>
                  <a:cubicBezTo>
                    <a:pt x="1186" y="487"/>
                    <a:pt x="699" y="669"/>
                    <a:pt x="547" y="1065"/>
                  </a:cubicBezTo>
                  <a:cubicBezTo>
                    <a:pt x="365" y="1429"/>
                    <a:pt x="517" y="1916"/>
                    <a:pt x="882" y="2128"/>
                  </a:cubicBezTo>
                  <a:cubicBezTo>
                    <a:pt x="1216" y="2311"/>
                    <a:pt x="1642" y="2250"/>
                    <a:pt x="2006" y="2098"/>
                  </a:cubicBezTo>
                  <a:cubicBezTo>
                    <a:pt x="2219" y="2007"/>
                    <a:pt x="2432" y="1855"/>
                    <a:pt x="2554" y="1672"/>
                  </a:cubicBezTo>
                  <a:cubicBezTo>
                    <a:pt x="2827" y="1308"/>
                    <a:pt x="2736" y="791"/>
                    <a:pt x="2462" y="457"/>
                  </a:cubicBezTo>
                  <a:cubicBezTo>
                    <a:pt x="2158" y="153"/>
                    <a:pt x="1702" y="1"/>
                    <a:pt x="1247" y="62"/>
                  </a:cubicBezTo>
                  <a:cubicBezTo>
                    <a:pt x="912" y="122"/>
                    <a:pt x="578" y="274"/>
                    <a:pt x="335" y="548"/>
                  </a:cubicBezTo>
                  <a:cubicBezTo>
                    <a:pt x="91" y="852"/>
                    <a:pt x="0" y="1217"/>
                    <a:pt x="61" y="1581"/>
                  </a:cubicBezTo>
                </a:path>
              </a:pathLst>
            </a:custGeom>
            <a:noFill/>
            <a:ln w="2275" cap="flat" cmpd="sng">
              <a:solidFill>
                <a:srgbClr val="FFE17B"/>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082;p62">
              <a:extLst>
                <a:ext uri="{FF2B5EF4-FFF2-40B4-BE49-F238E27FC236}">
                  <a16:creationId xmlns:a16="http://schemas.microsoft.com/office/drawing/2014/main" id="{74ED3593-F89C-3C45-AD9E-3163CD150B35}"/>
                </a:ext>
              </a:extLst>
            </p:cNvPr>
            <p:cNvSpPr/>
            <p:nvPr/>
          </p:nvSpPr>
          <p:spPr>
            <a:xfrm>
              <a:off x="4152883" y="3768905"/>
              <a:ext cx="605304" cy="1088040"/>
            </a:xfrm>
            <a:custGeom>
              <a:avLst/>
              <a:gdLst/>
              <a:ahLst/>
              <a:cxnLst/>
              <a:rect l="l" t="t" r="r" b="b"/>
              <a:pathLst>
                <a:path w="14287" h="25681" extrusionOk="0">
                  <a:moveTo>
                    <a:pt x="8359" y="1"/>
                  </a:moveTo>
                  <a:cubicBezTo>
                    <a:pt x="8086" y="1"/>
                    <a:pt x="7842" y="183"/>
                    <a:pt x="7630" y="365"/>
                  </a:cubicBezTo>
                  <a:cubicBezTo>
                    <a:pt x="7022" y="912"/>
                    <a:pt x="6596" y="1642"/>
                    <a:pt x="6383" y="2432"/>
                  </a:cubicBezTo>
                  <a:cubicBezTo>
                    <a:pt x="6110" y="3344"/>
                    <a:pt x="6262" y="4226"/>
                    <a:pt x="6201" y="5168"/>
                  </a:cubicBezTo>
                  <a:cubicBezTo>
                    <a:pt x="6110" y="6080"/>
                    <a:pt x="5745" y="6961"/>
                    <a:pt x="5441" y="7812"/>
                  </a:cubicBezTo>
                  <a:cubicBezTo>
                    <a:pt x="5016" y="8998"/>
                    <a:pt x="4864" y="10305"/>
                    <a:pt x="4985" y="11551"/>
                  </a:cubicBezTo>
                  <a:cubicBezTo>
                    <a:pt x="5107" y="12675"/>
                    <a:pt x="5472" y="13800"/>
                    <a:pt x="5168" y="14864"/>
                  </a:cubicBezTo>
                  <a:cubicBezTo>
                    <a:pt x="5107" y="15077"/>
                    <a:pt x="5016" y="15290"/>
                    <a:pt x="4864" y="15441"/>
                  </a:cubicBezTo>
                  <a:cubicBezTo>
                    <a:pt x="4680" y="15625"/>
                    <a:pt x="4495" y="15701"/>
                    <a:pt x="4319" y="15701"/>
                  </a:cubicBezTo>
                  <a:cubicBezTo>
                    <a:pt x="3853" y="15701"/>
                    <a:pt x="3454" y="15167"/>
                    <a:pt x="3344" y="14682"/>
                  </a:cubicBezTo>
                  <a:cubicBezTo>
                    <a:pt x="3192" y="13983"/>
                    <a:pt x="3222" y="13253"/>
                    <a:pt x="3222" y="12524"/>
                  </a:cubicBezTo>
                  <a:cubicBezTo>
                    <a:pt x="3253" y="12040"/>
                    <a:pt x="3553" y="9423"/>
                    <a:pt x="2630" y="9423"/>
                  </a:cubicBezTo>
                  <a:cubicBezTo>
                    <a:pt x="2625" y="9423"/>
                    <a:pt x="2620" y="9423"/>
                    <a:pt x="2614" y="9423"/>
                  </a:cubicBezTo>
                  <a:cubicBezTo>
                    <a:pt x="2189" y="9454"/>
                    <a:pt x="1946" y="9849"/>
                    <a:pt x="1824" y="10213"/>
                  </a:cubicBezTo>
                  <a:cubicBezTo>
                    <a:pt x="1581" y="11004"/>
                    <a:pt x="1672" y="11855"/>
                    <a:pt x="1490" y="12675"/>
                  </a:cubicBezTo>
                  <a:cubicBezTo>
                    <a:pt x="1307" y="13375"/>
                    <a:pt x="943" y="14013"/>
                    <a:pt x="669" y="14682"/>
                  </a:cubicBezTo>
                  <a:cubicBezTo>
                    <a:pt x="0" y="16384"/>
                    <a:pt x="122" y="21490"/>
                    <a:pt x="1976" y="23344"/>
                  </a:cubicBezTo>
                  <a:cubicBezTo>
                    <a:pt x="2675" y="24043"/>
                    <a:pt x="3587" y="24834"/>
                    <a:pt x="4529" y="25138"/>
                  </a:cubicBezTo>
                  <a:cubicBezTo>
                    <a:pt x="5582" y="25504"/>
                    <a:pt x="6601" y="25681"/>
                    <a:pt x="7663" y="25681"/>
                  </a:cubicBezTo>
                  <a:cubicBezTo>
                    <a:pt x="8011" y="25681"/>
                    <a:pt x="8364" y="25662"/>
                    <a:pt x="8724" y="25624"/>
                  </a:cubicBezTo>
                  <a:lnTo>
                    <a:pt x="9058" y="25594"/>
                  </a:lnTo>
                  <a:cubicBezTo>
                    <a:pt x="10973" y="25411"/>
                    <a:pt x="13192" y="24651"/>
                    <a:pt x="13587" y="22189"/>
                  </a:cubicBezTo>
                  <a:cubicBezTo>
                    <a:pt x="14286" y="17752"/>
                    <a:pt x="13587" y="15411"/>
                    <a:pt x="11277" y="15198"/>
                  </a:cubicBezTo>
                  <a:cubicBezTo>
                    <a:pt x="9697" y="15046"/>
                    <a:pt x="10213" y="12706"/>
                    <a:pt x="10335" y="11703"/>
                  </a:cubicBezTo>
                  <a:cubicBezTo>
                    <a:pt x="10517" y="10183"/>
                    <a:pt x="10973" y="8724"/>
                    <a:pt x="11064" y="7174"/>
                  </a:cubicBezTo>
                  <a:cubicBezTo>
                    <a:pt x="11092" y="6335"/>
                    <a:pt x="10966" y="4392"/>
                    <a:pt x="9811" y="4392"/>
                  </a:cubicBezTo>
                  <a:cubicBezTo>
                    <a:pt x="9710" y="4392"/>
                    <a:pt x="9601" y="4407"/>
                    <a:pt x="9484" y="4438"/>
                  </a:cubicBezTo>
                  <a:cubicBezTo>
                    <a:pt x="8610" y="4679"/>
                    <a:pt x="9230" y="8269"/>
                    <a:pt x="8173" y="8269"/>
                  </a:cubicBezTo>
                  <a:cubicBezTo>
                    <a:pt x="8164" y="8269"/>
                    <a:pt x="8155" y="8269"/>
                    <a:pt x="8146" y="8268"/>
                  </a:cubicBezTo>
                  <a:cubicBezTo>
                    <a:pt x="7417" y="8207"/>
                    <a:pt x="8906" y="1976"/>
                    <a:pt x="8967" y="1277"/>
                  </a:cubicBezTo>
                  <a:cubicBezTo>
                    <a:pt x="8997" y="821"/>
                    <a:pt x="8997" y="1"/>
                    <a:pt x="8359" y="1"/>
                  </a:cubicBezTo>
                  <a:close/>
                </a:path>
              </a:pathLst>
            </a:custGeom>
            <a:solidFill>
              <a:srgbClr val="EF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083;p62">
              <a:extLst>
                <a:ext uri="{FF2B5EF4-FFF2-40B4-BE49-F238E27FC236}">
                  <a16:creationId xmlns:a16="http://schemas.microsoft.com/office/drawing/2014/main" id="{51DE41DE-0A4C-124A-B0E5-AD6BBE02A99C}"/>
                </a:ext>
              </a:extLst>
            </p:cNvPr>
            <p:cNvSpPr/>
            <p:nvPr/>
          </p:nvSpPr>
          <p:spPr>
            <a:xfrm>
              <a:off x="4326722" y="4593022"/>
              <a:ext cx="289794" cy="228318"/>
            </a:xfrm>
            <a:custGeom>
              <a:avLst/>
              <a:gdLst/>
              <a:ahLst/>
              <a:cxnLst/>
              <a:rect l="l" t="t" r="r" b="b"/>
              <a:pathLst>
                <a:path w="6840" h="5389" extrusionOk="0">
                  <a:moveTo>
                    <a:pt x="4057" y="1"/>
                  </a:moveTo>
                  <a:cubicBezTo>
                    <a:pt x="3812" y="1"/>
                    <a:pt x="3571" y="72"/>
                    <a:pt x="3375" y="215"/>
                  </a:cubicBezTo>
                  <a:cubicBezTo>
                    <a:pt x="2858" y="550"/>
                    <a:pt x="2676" y="1188"/>
                    <a:pt x="2311" y="1674"/>
                  </a:cubicBezTo>
                  <a:cubicBezTo>
                    <a:pt x="1946" y="2100"/>
                    <a:pt x="1399" y="2374"/>
                    <a:pt x="882" y="2617"/>
                  </a:cubicBezTo>
                  <a:cubicBezTo>
                    <a:pt x="578" y="2738"/>
                    <a:pt x="274" y="2890"/>
                    <a:pt x="122" y="3194"/>
                  </a:cubicBezTo>
                  <a:cubicBezTo>
                    <a:pt x="1" y="3468"/>
                    <a:pt x="62" y="3833"/>
                    <a:pt x="244" y="4076"/>
                  </a:cubicBezTo>
                  <a:cubicBezTo>
                    <a:pt x="891" y="5035"/>
                    <a:pt x="2127" y="5388"/>
                    <a:pt x="3304" y="5388"/>
                  </a:cubicBezTo>
                  <a:cubicBezTo>
                    <a:pt x="3731" y="5388"/>
                    <a:pt x="4150" y="5342"/>
                    <a:pt x="4530" y="5261"/>
                  </a:cubicBezTo>
                  <a:cubicBezTo>
                    <a:pt x="5320" y="5079"/>
                    <a:pt x="6840" y="4623"/>
                    <a:pt x="6779" y="3589"/>
                  </a:cubicBezTo>
                  <a:cubicBezTo>
                    <a:pt x="6749" y="2981"/>
                    <a:pt x="6141" y="2617"/>
                    <a:pt x="5806" y="2130"/>
                  </a:cubicBezTo>
                  <a:cubicBezTo>
                    <a:pt x="5442" y="1583"/>
                    <a:pt x="5411" y="823"/>
                    <a:pt x="4955" y="367"/>
                  </a:cubicBezTo>
                  <a:cubicBezTo>
                    <a:pt x="4713" y="125"/>
                    <a:pt x="4382" y="1"/>
                    <a:pt x="4057"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2084;p62">
              <a:extLst>
                <a:ext uri="{FF2B5EF4-FFF2-40B4-BE49-F238E27FC236}">
                  <a16:creationId xmlns:a16="http://schemas.microsoft.com/office/drawing/2014/main" id="{56A50673-D1E0-4542-A816-385E5E581426}"/>
                </a:ext>
              </a:extLst>
            </p:cNvPr>
            <p:cNvSpPr/>
            <p:nvPr/>
          </p:nvSpPr>
          <p:spPr>
            <a:xfrm>
              <a:off x="4621651" y="4839100"/>
              <a:ext cx="127526" cy="193111"/>
            </a:xfrm>
            <a:custGeom>
              <a:avLst/>
              <a:gdLst/>
              <a:ahLst/>
              <a:cxnLst/>
              <a:rect l="l" t="t" r="r" b="b"/>
              <a:pathLst>
                <a:path w="3010" h="4558" extrusionOk="0">
                  <a:moveTo>
                    <a:pt x="1003" y="0"/>
                  </a:moveTo>
                  <a:cubicBezTo>
                    <a:pt x="1004" y="0"/>
                    <a:pt x="3009" y="2675"/>
                    <a:pt x="0" y="4347"/>
                  </a:cubicBezTo>
                  <a:cubicBezTo>
                    <a:pt x="236" y="4496"/>
                    <a:pt x="487" y="4558"/>
                    <a:pt x="736" y="4558"/>
                  </a:cubicBezTo>
                  <a:cubicBezTo>
                    <a:pt x="1452" y="4558"/>
                    <a:pt x="2146" y="4046"/>
                    <a:pt x="2371" y="3617"/>
                  </a:cubicBezTo>
                  <a:cubicBezTo>
                    <a:pt x="2523" y="3435"/>
                    <a:pt x="2736" y="3009"/>
                    <a:pt x="2797" y="2523"/>
                  </a:cubicBezTo>
                  <a:cubicBezTo>
                    <a:pt x="2888" y="1550"/>
                    <a:pt x="2523" y="335"/>
                    <a:pt x="10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2085;p62">
              <a:extLst>
                <a:ext uri="{FF2B5EF4-FFF2-40B4-BE49-F238E27FC236}">
                  <a16:creationId xmlns:a16="http://schemas.microsoft.com/office/drawing/2014/main" id="{0014C287-B84B-294C-AF6C-85FA1260BBBF}"/>
                </a:ext>
              </a:extLst>
            </p:cNvPr>
            <p:cNvSpPr/>
            <p:nvPr/>
          </p:nvSpPr>
          <p:spPr>
            <a:xfrm>
              <a:off x="4172203" y="4842956"/>
              <a:ext cx="144261" cy="187434"/>
            </a:xfrm>
            <a:custGeom>
              <a:avLst/>
              <a:gdLst/>
              <a:ahLst/>
              <a:cxnLst/>
              <a:rect l="l" t="t" r="r" b="b"/>
              <a:pathLst>
                <a:path w="3405" h="4424" extrusionOk="0">
                  <a:moveTo>
                    <a:pt x="1824" y="0"/>
                  </a:moveTo>
                  <a:cubicBezTo>
                    <a:pt x="1003" y="152"/>
                    <a:pt x="0" y="1642"/>
                    <a:pt x="517" y="2949"/>
                  </a:cubicBezTo>
                  <a:cubicBezTo>
                    <a:pt x="858" y="3865"/>
                    <a:pt x="1498" y="4423"/>
                    <a:pt x="2301" y="4423"/>
                  </a:cubicBezTo>
                  <a:cubicBezTo>
                    <a:pt x="2643" y="4423"/>
                    <a:pt x="3014" y="4322"/>
                    <a:pt x="3405" y="4104"/>
                  </a:cubicBezTo>
                  <a:cubicBezTo>
                    <a:pt x="912" y="2675"/>
                    <a:pt x="1824" y="1"/>
                    <a:pt x="18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2086;p62">
              <a:extLst>
                <a:ext uri="{FF2B5EF4-FFF2-40B4-BE49-F238E27FC236}">
                  <a16:creationId xmlns:a16="http://schemas.microsoft.com/office/drawing/2014/main" id="{86D14C3A-85D6-124B-93E9-098482FC6D4C}"/>
                </a:ext>
              </a:extLst>
            </p:cNvPr>
            <p:cNvSpPr/>
            <p:nvPr/>
          </p:nvSpPr>
          <p:spPr>
            <a:xfrm>
              <a:off x="4517339" y="4925279"/>
              <a:ext cx="36097" cy="25124"/>
            </a:xfrm>
            <a:custGeom>
              <a:avLst/>
              <a:gdLst/>
              <a:ahLst/>
              <a:cxnLst/>
              <a:rect l="l" t="t" r="r" b="b"/>
              <a:pathLst>
                <a:path w="852" h="593" extrusionOk="0">
                  <a:moveTo>
                    <a:pt x="135" y="0"/>
                  </a:moveTo>
                  <a:cubicBezTo>
                    <a:pt x="92" y="0"/>
                    <a:pt x="50" y="26"/>
                    <a:pt x="31" y="64"/>
                  </a:cubicBezTo>
                  <a:cubicBezTo>
                    <a:pt x="0" y="124"/>
                    <a:pt x="0" y="216"/>
                    <a:pt x="61" y="246"/>
                  </a:cubicBezTo>
                  <a:cubicBezTo>
                    <a:pt x="244" y="368"/>
                    <a:pt x="395" y="459"/>
                    <a:pt x="547" y="519"/>
                  </a:cubicBezTo>
                  <a:cubicBezTo>
                    <a:pt x="578" y="550"/>
                    <a:pt x="608" y="550"/>
                    <a:pt x="639" y="580"/>
                  </a:cubicBezTo>
                  <a:cubicBezTo>
                    <a:pt x="655" y="588"/>
                    <a:pt x="673" y="592"/>
                    <a:pt x="692" y="592"/>
                  </a:cubicBezTo>
                  <a:cubicBezTo>
                    <a:pt x="744" y="592"/>
                    <a:pt x="799" y="564"/>
                    <a:pt x="821" y="519"/>
                  </a:cubicBezTo>
                  <a:cubicBezTo>
                    <a:pt x="851" y="459"/>
                    <a:pt x="851" y="368"/>
                    <a:pt x="760" y="337"/>
                  </a:cubicBezTo>
                  <a:cubicBezTo>
                    <a:pt x="608" y="246"/>
                    <a:pt x="456" y="155"/>
                    <a:pt x="274" y="64"/>
                  </a:cubicBezTo>
                  <a:cubicBezTo>
                    <a:pt x="274" y="33"/>
                    <a:pt x="244" y="33"/>
                    <a:pt x="213" y="33"/>
                  </a:cubicBezTo>
                  <a:cubicBezTo>
                    <a:pt x="190" y="10"/>
                    <a:pt x="162" y="0"/>
                    <a:pt x="135"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2087;p62">
              <a:extLst>
                <a:ext uri="{FF2B5EF4-FFF2-40B4-BE49-F238E27FC236}">
                  <a16:creationId xmlns:a16="http://schemas.microsoft.com/office/drawing/2014/main" id="{012C6BFF-9251-8A4E-B853-88C6F0FB3E94}"/>
                </a:ext>
              </a:extLst>
            </p:cNvPr>
            <p:cNvSpPr/>
            <p:nvPr/>
          </p:nvSpPr>
          <p:spPr>
            <a:xfrm>
              <a:off x="4523779" y="4881469"/>
              <a:ext cx="36097" cy="25124"/>
            </a:xfrm>
            <a:custGeom>
              <a:avLst/>
              <a:gdLst/>
              <a:ahLst/>
              <a:cxnLst/>
              <a:rect l="l" t="t" r="r" b="b"/>
              <a:pathLst>
                <a:path w="852" h="593" extrusionOk="0">
                  <a:moveTo>
                    <a:pt x="135" y="1"/>
                  </a:moveTo>
                  <a:cubicBezTo>
                    <a:pt x="92" y="1"/>
                    <a:pt x="50" y="27"/>
                    <a:pt x="31" y="64"/>
                  </a:cubicBezTo>
                  <a:cubicBezTo>
                    <a:pt x="0" y="125"/>
                    <a:pt x="0" y="216"/>
                    <a:pt x="61" y="277"/>
                  </a:cubicBezTo>
                  <a:cubicBezTo>
                    <a:pt x="243" y="368"/>
                    <a:pt x="395" y="459"/>
                    <a:pt x="547" y="520"/>
                  </a:cubicBezTo>
                  <a:cubicBezTo>
                    <a:pt x="578" y="550"/>
                    <a:pt x="608" y="550"/>
                    <a:pt x="639" y="581"/>
                  </a:cubicBezTo>
                  <a:cubicBezTo>
                    <a:pt x="655" y="589"/>
                    <a:pt x="673" y="593"/>
                    <a:pt x="692" y="593"/>
                  </a:cubicBezTo>
                  <a:cubicBezTo>
                    <a:pt x="744" y="593"/>
                    <a:pt x="799" y="565"/>
                    <a:pt x="821" y="520"/>
                  </a:cubicBezTo>
                  <a:cubicBezTo>
                    <a:pt x="851" y="459"/>
                    <a:pt x="851" y="368"/>
                    <a:pt x="760" y="338"/>
                  </a:cubicBezTo>
                  <a:cubicBezTo>
                    <a:pt x="608" y="246"/>
                    <a:pt x="456" y="155"/>
                    <a:pt x="274" y="64"/>
                  </a:cubicBezTo>
                  <a:cubicBezTo>
                    <a:pt x="274" y="64"/>
                    <a:pt x="243" y="34"/>
                    <a:pt x="213" y="34"/>
                  </a:cubicBezTo>
                  <a:cubicBezTo>
                    <a:pt x="190" y="10"/>
                    <a:pt x="162" y="1"/>
                    <a:pt x="135"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2088;p62">
              <a:extLst>
                <a:ext uri="{FF2B5EF4-FFF2-40B4-BE49-F238E27FC236}">
                  <a16:creationId xmlns:a16="http://schemas.microsoft.com/office/drawing/2014/main" id="{AB1D8EA0-1C49-FB4E-A42E-F0A205F955E3}"/>
                </a:ext>
              </a:extLst>
            </p:cNvPr>
            <p:cNvSpPr/>
            <p:nvPr/>
          </p:nvSpPr>
          <p:spPr>
            <a:xfrm>
              <a:off x="4452939" y="4868208"/>
              <a:ext cx="37411" cy="25505"/>
            </a:xfrm>
            <a:custGeom>
              <a:avLst/>
              <a:gdLst/>
              <a:ahLst/>
              <a:cxnLst/>
              <a:rect l="l" t="t" r="r" b="b"/>
              <a:pathLst>
                <a:path w="883" h="602" extrusionOk="0">
                  <a:moveTo>
                    <a:pt x="185" y="0"/>
                  </a:moveTo>
                  <a:cubicBezTo>
                    <a:pt x="124" y="0"/>
                    <a:pt x="53" y="29"/>
                    <a:pt x="31" y="73"/>
                  </a:cubicBezTo>
                  <a:cubicBezTo>
                    <a:pt x="1" y="134"/>
                    <a:pt x="31" y="225"/>
                    <a:pt x="92" y="256"/>
                  </a:cubicBezTo>
                  <a:cubicBezTo>
                    <a:pt x="244" y="347"/>
                    <a:pt x="396" y="438"/>
                    <a:pt x="578" y="529"/>
                  </a:cubicBezTo>
                  <a:cubicBezTo>
                    <a:pt x="608" y="559"/>
                    <a:pt x="608" y="559"/>
                    <a:pt x="639" y="590"/>
                  </a:cubicBezTo>
                  <a:cubicBezTo>
                    <a:pt x="655" y="598"/>
                    <a:pt x="674" y="602"/>
                    <a:pt x="693" y="602"/>
                  </a:cubicBezTo>
                  <a:cubicBezTo>
                    <a:pt x="746" y="602"/>
                    <a:pt x="807" y="574"/>
                    <a:pt x="852" y="529"/>
                  </a:cubicBezTo>
                  <a:cubicBezTo>
                    <a:pt x="882" y="468"/>
                    <a:pt x="852" y="377"/>
                    <a:pt x="791" y="347"/>
                  </a:cubicBezTo>
                  <a:cubicBezTo>
                    <a:pt x="639" y="256"/>
                    <a:pt x="457" y="164"/>
                    <a:pt x="305" y="73"/>
                  </a:cubicBezTo>
                  <a:cubicBezTo>
                    <a:pt x="274" y="43"/>
                    <a:pt x="274" y="43"/>
                    <a:pt x="244" y="12"/>
                  </a:cubicBezTo>
                  <a:cubicBezTo>
                    <a:pt x="227" y="4"/>
                    <a:pt x="207" y="0"/>
                    <a:pt x="185"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2089;p62">
              <a:extLst>
                <a:ext uri="{FF2B5EF4-FFF2-40B4-BE49-F238E27FC236}">
                  <a16:creationId xmlns:a16="http://schemas.microsoft.com/office/drawing/2014/main" id="{46D8D43F-BDF6-6840-9E00-CDCCC6ED9292}"/>
                </a:ext>
              </a:extLst>
            </p:cNvPr>
            <p:cNvSpPr/>
            <p:nvPr/>
          </p:nvSpPr>
          <p:spPr>
            <a:xfrm>
              <a:off x="4549540" y="4856345"/>
              <a:ext cx="36097" cy="24827"/>
            </a:xfrm>
            <a:custGeom>
              <a:avLst/>
              <a:gdLst/>
              <a:ahLst/>
              <a:cxnLst/>
              <a:rect l="l" t="t" r="r" b="b"/>
              <a:pathLst>
                <a:path w="852" h="586" extrusionOk="0">
                  <a:moveTo>
                    <a:pt x="139" y="1"/>
                  </a:moveTo>
                  <a:cubicBezTo>
                    <a:pt x="94" y="1"/>
                    <a:pt x="50" y="22"/>
                    <a:pt x="31" y="80"/>
                  </a:cubicBezTo>
                  <a:cubicBezTo>
                    <a:pt x="0" y="140"/>
                    <a:pt x="0" y="232"/>
                    <a:pt x="91" y="262"/>
                  </a:cubicBezTo>
                  <a:cubicBezTo>
                    <a:pt x="243" y="353"/>
                    <a:pt x="395" y="444"/>
                    <a:pt x="578" y="536"/>
                  </a:cubicBezTo>
                  <a:cubicBezTo>
                    <a:pt x="578" y="536"/>
                    <a:pt x="608" y="566"/>
                    <a:pt x="639" y="566"/>
                  </a:cubicBezTo>
                  <a:cubicBezTo>
                    <a:pt x="664" y="579"/>
                    <a:pt x="694" y="586"/>
                    <a:pt x="723" y="586"/>
                  </a:cubicBezTo>
                  <a:cubicBezTo>
                    <a:pt x="764" y="586"/>
                    <a:pt x="803" y="571"/>
                    <a:pt x="821" y="536"/>
                  </a:cubicBezTo>
                  <a:cubicBezTo>
                    <a:pt x="851" y="444"/>
                    <a:pt x="851" y="353"/>
                    <a:pt x="791" y="323"/>
                  </a:cubicBezTo>
                  <a:cubicBezTo>
                    <a:pt x="608" y="232"/>
                    <a:pt x="456" y="140"/>
                    <a:pt x="304" y="49"/>
                  </a:cubicBezTo>
                  <a:cubicBezTo>
                    <a:pt x="274" y="49"/>
                    <a:pt x="243" y="19"/>
                    <a:pt x="213" y="19"/>
                  </a:cubicBezTo>
                  <a:cubicBezTo>
                    <a:pt x="191" y="8"/>
                    <a:pt x="164" y="1"/>
                    <a:pt x="139"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2090;p62">
              <a:extLst>
                <a:ext uri="{FF2B5EF4-FFF2-40B4-BE49-F238E27FC236}">
                  <a16:creationId xmlns:a16="http://schemas.microsoft.com/office/drawing/2014/main" id="{D7617752-9A02-BE42-B421-28EC2A951126}"/>
                </a:ext>
              </a:extLst>
            </p:cNvPr>
            <p:cNvSpPr/>
            <p:nvPr/>
          </p:nvSpPr>
          <p:spPr>
            <a:xfrm>
              <a:off x="4385869" y="4884986"/>
              <a:ext cx="41859" cy="23260"/>
            </a:xfrm>
            <a:custGeom>
              <a:avLst/>
              <a:gdLst/>
              <a:ahLst/>
              <a:cxnLst/>
              <a:rect l="l" t="t" r="r" b="b"/>
              <a:pathLst>
                <a:path w="988" h="549" extrusionOk="0">
                  <a:moveTo>
                    <a:pt x="757" y="1"/>
                  </a:moveTo>
                  <a:cubicBezTo>
                    <a:pt x="739" y="1"/>
                    <a:pt x="721" y="4"/>
                    <a:pt x="702" y="12"/>
                  </a:cubicBezTo>
                  <a:cubicBezTo>
                    <a:pt x="520" y="103"/>
                    <a:pt x="337" y="194"/>
                    <a:pt x="155" y="315"/>
                  </a:cubicBezTo>
                  <a:cubicBezTo>
                    <a:pt x="1" y="367"/>
                    <a:pt x="86" y="548"/>
                    <a:pt x="207" y="548"/>
                  </a:cubicBezTo>
                  <a:cubicBezTo>
                    <a:pt x="229" y="548"/>
                    <a:pt x="253" y="542"/>
                    <a:pt x="277" y="528"/>
                  </a:cubicBezTo>
                  <a:cubicBezTo>
                    <a:pt x="459" y="437"/>
                    <a:pt x="641" y="346"/>
                    <a:pt x="854" y="255"/>
                  </a:cubicBezTo>
                  <a:cubicBezTo>
                    <a:pt x="988" y="175"/>
                    <a:pt x="887" y="1"/>
                    <a:pt x="757" y="1"/>
                  </a:cubicBezTo>
                  <a:close/>
                </a:path>
              </a:pathLst>
            </a:custGeom>
            <a:solidFill>
              <a:srgbClr val="924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2091;p62">
              <a:extLst>
                <a:ext uri="{FF2B5EF4-FFF2-40B4-BE49-F238E27FC236}">
                  <a16:creationId xmlns:a16="http://schemas.microsoft.com/office/drawing/2014/main" id="{E8B371AD-25AE-0E40-BE40-9F12C2EE58C9}"/>
                </a:ext>
              </a:extLst>
            </p:cNvPr>
            <p:cNvSpPr/>
            <p:nvPr/>
          </p:nvSpPr>
          <p:spPr>
            <a:xfrm>
              <a:off x="4371506" y="4931422"/>
              <a:ext cx="40842" cy="23175"/>
            </a:xfrm>
            <a:custGeom>
              <a:avLst/>
              <a:gdLst/>
              <a:ahLst/>
              <a:cxnLst/>
              <a:rect l="l" t="t" r="r" b="b"/>
              <a:pathLst>
                <a:path w="964" h="547" extrusionOk="0">
                  <a:moveTo>
                    <a:pt x="755" y="0"/>
                  </a:moveTo>
                  <a:cubicBezTo>
                    <a:pt x="740" y="0"/>
                    <a:pt x="723" y="3"/>
                    <a:pt x="707" y="10"/>
                  </a:cubicBezTo>
                  <a:cubicBezTo>
                    <a:pt x="524" y="131"/>
                    <a:pt x="312" y="223"/>
                    <a:pt x="129" y="314"/>
                  </a:cubicBezTo>
                  <a:cubicBezTo>
                    <a:pt x="1" y="365"/>
                    <a:pt x="89" y="547"/>
                    <a:pt x="212" y="547"/>
                  </a:cubicBezTo>
                  <a:cubicBezTo>
                    <a:pt x="234" y="547"/>
                    <a:pt x="258" y="541"/>
                    <a:pt x="281" y="526"/>
                  </a:cubicBezTo>
                  <a:cubicBezTo>
                    <a:pt x="464" y="435"/>
                    <a:pt x="646" y="344"/>
                    <a:pt x="828" y="253"/>
                  </a:cubicBezTo>
                  <a:cubicBezTo>
                    <a:pt x="964" y="199"/>
                    <a:pt x="882" y="0"/>
                    <a:pt x="755" y="0"/>
                  </a:cubicBezTo>
                  <a:close/>
                </a:path>
              </a:pathLst>
            </a:custGeom>
            <a:solidFill>
              <a:srgbClr val="924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2092;p62">
              <a:extLst>
                <a:ext uri="{FF2B5EF4-FFF2-40B4-BE49-F238E27FC236}">
                  <a16:creationId xmlns:a16="http://schemas.microsoft.com/office/drawing/2014/main" id="{8837C352-B86B-D643-AC4E-EFF42D32475D}"/>
                </a:ext>
              </a:extLst>
            </p:cNvPr>
            <p:cNvSpPr/>
            <p:nvPr/>
          </p:nvSpPr>
          <p:spPr>
            <a:xfrm>
              <a:off x="4342907" y="4859183"/>
              <a:ext cx="33386" cy="19108"/>
            </a:xfrm>
            <a:custGeom>
              <a:avLst/>
              <a:gdLst/>
              <a:ahLst/>
              <a:cxnLst/>
              <a:rect l="l" t="t" r="r" b="b"/>
              <a:pathLst>
                <a:path w="788" h="451" extrusionOk="0">
                  <a:moveTo>
                    <a:pt x="611" y="0"/>
                  </a:moveTo>
                  <a:cubicBezTo>
                    <a:pt x="595" y="0"/>
                    <a:pt x="578" y="4"/>
                    <a:pt x="561" y="13"/>
                  </a:cubicBezTo>
                  <a:cubicBezTo>
                    <a:pt x="409" y="104"/>
                    <a:pt x="257" y="165"/>
                    <a:pt x="105" y="256"/>
                  </a:cubicBezTo>
                  <a:cubicBezTo>
                    <a:pt x="1" y="308"/>
                    <a:pt x="76" y="450"/>
                    <a:pt x="176" y="450"/>
                  </a:cubicBezTo>
                  <a:cubicBezTo>
                    <a:pt x="193" y="450"/>
                    <a:pt x="210" y="447"/>
                    <a:pt x="227" y="438"/>
                  </a:cubicBezTo>
                  <a:cubicBezTo>
                    <a:pt x="379" y="377"/>
                    <a:pt x="531" y="286"/>
                    <a:pt x="683" y="195"/>
                  </a:cubicBezTo>
                  <a:cubicBezTo>
                    <a:pt x="787" y="143"/>
                    <a:pt x="712" y="0"/>
                    <a:pt x="611" y="0"/>
                  </a:cubicBezTo>
                  <a:close/>
                </a:path>
              </a:pathLst>
            </a:custGeom>
            <a:solidFill>
              <a:srgbClr val="924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2093;p62">
              <a:extLst>
                <a:ext uri="{FF2B5EF4-FFF2-40B4-BE49-F238E27FC236}">
                  <a16:creationId xmlns:a16="http://schemas.microsoft.com/office/drawing/2014/main" id="{678F9EE3-5DD2-054A-A452-23BBB9652B78}"/>
                </a:ext>
              </a:extLst>
            </p:cNvPr>
            <p:cNvSpPr/>
            <p:nvPr/>
          </p:nvSpPr>
          <p:spPr>
            <a:xfrm>
              <a:off x="4164661" y="4419267"/>
              <a:ext cx="603695" cy="441258"/>
            </a:xfrm>
            <a:custGeom>
              <a:avLst/>
              <a:gdLst/>
              <a:ahLst/>
              <a:cxnLst/>
              <a:rect l="l" t="t" r="r" b="b"/>
              <a:pathLst>
                <a:path w="14249" h="10415" extrusionOk="0">
                  <a:moveTo>
                    <a:pt x="664" y="0"/>
                  </a:moveTo>
                  <a:cubicBezTo>
                    <a:pt x="273" y="0"/>
                    <a:pt x="26" y="540"/>
                    <a:pt x="26" y="1976"/>
                  </a:cubicBezTo>
                  <a:cubicBezTo>
                    <a:pt x="1" y="9822"/>
                    <a:pt x="5520" y="10414"/>
                    <a:pt x="7111" y="10414"/>
                  </a:cubicBezTo>
                  <a:cubicBezTo>
                    <a:pt x="7382" y="10414"/>
                    <a:pt x="7538" y="10397"/>
                    <a:pt x="7535" y="10396"/>
                  </a:cubicBezTo>
                  <a:lnTo>
                    <a:pt x="7535" y="10396"/>
                  </a:lnTo>
                  <a:cubicBezTo>
                    <a:pt x="7664" y="10405"/>
                    <a:pt x="7790" y="10410"/>
                    <a:pt x="7915" y="10410"/>
                  </a:cubicBezTo>
                  <a:cubicBezTo>
                    <a:pt x="11856" y="10410"/>
                    <a:pt x="14249" y="5900"/>
                    <a:pt x="11303" y="4073"/>
                  </a:cubicBezTo>
                  <a:cubicBezTo>
                    <a:pt x="10551" y="3610"/>
                    <a:pt x="9880" y="3437"/>
                    <a:pt x="9277" y="3437"/>
                  </a:cubicBezTo>
                  <a:cubicBezTo>
                    <a:pt x="7506" y="3437"/>
                    <a:pt x="6317" y="4927"/>
                    <a:pt x="5348" y="4927"/>
                  </a:cubicBezTo>
                  <a:cubicBezTo>
                    <a:pt x="5327" y="4927"/>
                    <a:pt x="5306" y="4926"/>
                    <a:pt x="5285" y="4924"/>
                  </a:cubicBezTo>
                  <a:cubicBezTo>
                    <a:pt x="4305" y="4856"/>
                    <a:pt x="1837" y="0"/>
                    <a:pt x="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50507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6" name="Google Shape;1086;p49"/>
          <p:cNvSpPr txBox="1">
            <a:spLocks noGrp="1"/>
          </p:cNvSpPr>
          <p:nvPr>
            <p:ph type="title"/>
          </p:nvPr>
        </p:nvSpPr>
        <p:spPr>
          <a:xfrm>
            <a:off x="3071648" y="1415128"/>
            <a:ext cx="3995838" cy="184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u="none" dirty="0">
                <a:latin typeface="Times New Roman" panose="02020603050405020304" pitchFamily="18" charset="0"/>
                <a:cs typeface="Times New Roman" panose="02020603050405020304" pitchFamily="18" charset="0"/>
              </a:rPr>
              <a:t>1.</a:t>
            </a:r>
            <a:r>
              <a:rPr lang="en-US" u="none" dirty="0">
                <a:latin typeface="Times New Roman" panose="02020603050405020304" pitchFamily="18" charset="0"/>
                <a:cs typeface="Times New Roman" panose="02020603050405020304" pitchFamily="18" charset="0"/>
              </a:rPr>
              <a:t> </a:t>
            </a:r>
            <a:r>
              <a:rPr lang="vi-VN" u="none" dirty="0">
                <a:latin typeface="Times New Roman" panose="02020603050405020304" pitchFamily="18" charset="0"/>
                <a:cs typeface="Times New Roman" panose="02020603050405020304" pitchFamily="18" charset="0"/>
              </a:rPr>
              <a:t>Luyện đọc</a:t>
            </a:r>
            <a:endParaRPr u="none" dirty="0">
              <a:latin typeface="Times New Roman" panose="02020603050405020304" pitchFamily="18" charset="0"/>
              <a:cs typeface="Times New Roman" panose="02020603050405020304" pitchFamily="18" charset="0"/>
            </a:endParaRPr>
          </a:p>
        </p:txBody>
      </p:sp>
      <p:grpSp>
        <p:nvGrpSpPr>
          <p:cNvPr id="1087" name="Google Shape;1087;p49"/>
          <p:cNvGrpSpPr/>
          <p:nvPr/>
        </p:nvGrpSpPr>
        <p:grpSpPr>
          <a:xfrm>
            <a:off x="1599273" y="2373612"/>
            <a:ext cx="2355206" cy="2959482"/>
            <a:chOff x="2039108" y="678179"/>
            <a:chExt cx="1846062" cy="2319889"/>
          </a:xfrm>
        </p:grpSpPr>
        <p:grpSp>
          <p:nvGrpSpPr>
            <p:cNvPr id="1088" name="Google Shape;1088;p49"/>
            <p:cNvGrpSpPr/>
            <p:nvPr/>
          </p:nvGrpSpPr>
          <p:grpSpPr>
            <a:xfrm>
              <a:off x="2039108" y="678179"/>
              <a:ext cx="1846062" cy="2319889"/>
              <a:chOff x="-1122992" y="804804"/>
              <a:chExt cx="1846062" cy="2319889"/>
            </a:xfrm>
          </p:grpSpPr>
          <p:sp>
            <p:nvSpPr>
              <p:cNvPr id="1089" name="Google Shape;1089;p49"/>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9"/>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9"/>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9"/>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9"/>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9"/>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9"/>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9"/>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9"/>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9"/>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9"/>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9"/>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9"/>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9"/>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9"/>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9"/>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9"/>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9"/>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5" name="Google Shape;1125;p49"/>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7" name="Google Shape;1127;p49"/>
          <p:cNvSpPr/>
          <p:nvPr/>
        </p:nvSpPr>
        <p:spPr>
          <a:xfrm>
            <a:off x="-367325" y="2047330"/>
            <a:ext cx="1805931" cy="104884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836952" y="3059028"/>
            <a:ext cx="720323" cy="574971"/>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1399;p52">
            <a:extLst>
              <a:ext uri="{FF2B5EF4-FFF2-40B4-BE49-F238E27FC236}">
                <a16:creationId xmlns:a16="http://schemas.microsoft.com/office/drawing/2014/main" id="{D07C1277-E546-084D-B457-79AB5BA34A81}"/>
              </a:ext>
            </a:extLst>
          </p:cNvPr>
          <p:cNvGrpSpPr/>
          <p:nvPr/>
        </p:nvGrpSpPr>
        <p:grpSpPr>
          <a:xfrm>
            <a:off x="4484002" y="2875085"/>
            <a:ext cx="971068" cy="1282171"/>
            <a:chOff x="-5969450" y="12871025"/>
            <a:chExt cx="1275875" cy="1684850"/>
          </a:xfrm>
        </p:grpSpPr>
        <p:sp>
          <p:nvSpPr>
            <p:cNvPr id="51" name="Google Shape;1400;p52">
              <a:extLst>
                <a:ext uri="{FF2B5EF4-FFF2-40B4-BE49-F238E27FC236}">
                  <a16:creationId xmlns:a16="http://schemas.microsoft.com/office/drawing/2014/main" id="{6BF0348C-0A17-1E46-99EE-09B5ECC620A1}"/>
                </a:ext>
              </a:extLst>
            </p:cNvPr>
            <p:cNvSpPr/>
            <p:nvPr/>
          </p:nvSpPr>
          <p:spPr>
            <a:xfrm>
              <a:off x="-5932225" y="12871025"/>
              <a:ext cx="1221175" cy="1040575"/>
            </a:xfrm>
            <a:custGeom>
              <a:avLst/>
              <a:gdLst/>
              <a:ahLst/>
              <a:cxnLst/>
              <a:rect l="l" t="t" r="r" b="b"/>
              <a:pathLst>
                <a:path w="48847" h="41623" extrusionOk="0">
                  <a:moveTo>
                    <a:pt x="1156" y="0"/>
                  </a:moveTo>
                  <a:cubicBezTo>
                    <a:pt x="719" y="0"/>
                    <a:pt x="364" y="173"/>
                    <a:pt x="1" y="437"/>
                  </a:cubicBezTo>
                  <a:cubicBezTo>
                    <a:pt x="6171" y="8036"/>
                    <a:pt x="13831" y="13933"/>
                    <a:pt x="22129" y="20164"/>
                  </a:cubicBezTo>
                  <a:cubicBezTo>
                    <a:pt x="31217" y="27519"/>
                    <a:pt x="39059" y="34875"/>
                    <a:pt x="48847" y="41623"/>
                  </a:cubicBezTo>
                  <a:cubicBezTo>
                    <a:pt x="48634" y="41258"/>
                    <a:pt x="48360" y="41045"/>
                    <a:pt x="48360" y="41045"/>
                  </a:cubicBezTo>
                  <a:cubicBezTo>
                    <a:pt x="48360" y="41045"/>
                    <a:pt x="7813" y="4692"/>
                    <a:pt x="4712" y="2048"/>
                  </a:cubicBezTo>
                  <a:cubicBezTo>
                    <a:pt x="2948" y="536"/>
                    <a:pt x="1926" y="0"/>
                    <a:pt x="1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1;p52">
              <a:extLst>
                <a:ext uri="{FF2B5EF4-FFF2-40B4-BE49-F238E27FC236}">
                  <a16:creationId xmlns:a16="http://schemas.microsoft.com/office/drawing/2014/main" id="{02574C77-A6D1-9440-972D-3554D7B10B64}"/>
                </a:ext>
              </a:extLst>
            </p:cNvPr>
            <p:cNvSpPr/>
            <p:nvPr/>
          </p:nvSpPr>
          <p:spPr>
            <a:xfrm>
              <a:off x="-5969450" y="12881925"/>
              <a:ext cx="1275875" cy="1673950"/>
            </a:xfrm>
            <a:custGeom>
              <a:avLst/>
              <a:gdLst/>
              <a:ahLst/>
              <a:cxnLst/>
              <a:rect l="l" t="t" r="r" b="b"/>
              <a:pathLst>
                <a:path w="51035" h="66958" extrusionOk="0">
                  <a:moveTo>
                    <a:pt x="18776" y="26232"/>
                  </a:moveTo>
                  <a:cubicBezTo>
                    <a:pt x="19069" y="26232"/>
                    <a:pt x="19453" y="26428"/>
                    <a:pt x="20122" y="26992"/>
                  </a:cubicBezTo>
                  <a:cubicBezTo>
                    <a:pt x="21278" y="27995"/>
                    <a:pt x="36445" y="41582"/>
                    <a:pt x="36445" y="41582"/>
                  </a:cubicBezTo>
                  <a:cubicBezTo>
                    <a:pt x="36445" y="41582"/>
                    <a:pt x="37114" y="42190"/>
                    <a:pt x="36506" y="42737"/>
                  </a:cubicBezTo>
                  <a:cubicBezTo>
                    <a:pt x="35503" y="43588"/>
                    <a:pt x="27083" y="51126"/>
                    <a:pt x="27083" y="51126"/>
                  </a:cubicBezTo>
                  <a:cubicBezTo>
                    <a:pt x="27083" y="51126"/>
                    <a:pt x="26799" y="51451"/>
                    <a:pt x="26439" y="51451"/>
                  </a:cubicBezTo>
                  <a:cubicBezTo>
                    <a:pt x="26259" y="51451"/>
                    <a:pt x="26060" y="51369"/>
                    <a:pt x="25867" y="51126"/>
                  </a:cubicBezTo>
                  <a:cubicBezTo>
                    <a:pt x="25823" y="51793"/>
                    <a:pt x="25735" y="52012"/>
                    <a:pt x="25604" y="52012"/>
                  </a:cubicBezTo>
                  <a:cubicBezTo>
                    <a:pt x="25466" y="52012"/>
                    <a:pt x="25280" y="51770"/>
                    <a:pt x="25047" y="51552"/>
                  </a:cubicBezTo>
                  <a:cubicBezTo>
                    <a:pt x="24469" y="50974"/>
                    <a:pt x="21247" y="40032"/>
                    <a:pt x="19150" y="33011"/>
                  </a:cubicBezTo>
                  <a:cubicBezTo>
                    <a:pt x="17334" y="26843"/>
                    <a:pt x="17981" y="26468"/>
                    <a:pt x="18165" y="26468"/>
                  </a:cubicBezTo>
                  <a:cubicBezTo>
                    <a:pt x="18191" y="26468"/>
                    <a:pt x="18208" y="26475"/>
                    <a:pt x="18208" y="26475"/>
                  </a:cubicBezTo>
                  <a:cubicBezTo>
                    <a:pt x="18399" y="26335"/>
                    <a:pt x="18564" y="26232"/>
                    <a:pt x="18776" y="26232"/>
                  </a:cubicBezTo>
                  <a:close/>
                  <a:moveTo>
                    <a:pt x="1490" y="1"/>
                  </a:moveTo>
                  <a:cubicBezTo>
                    <a:pt x="1368" y="62"/>
                    <a:pt x="1247" y="153"/>
                    <a:pt x="1156" y="244"/>
                  </a:cubicBezTo>
                  <a:cubicBezTo>
                    <a:pt x="1" y="1186"/>
                    <a:pt x="1611" y="6110"/>
                    <a:pt x="1611" y="6110"/>
                  </a:cubicBezTo>
                  <a:cubicBezTo>
                    <a:pt x="1611" y="6110"/>
                    <a:pt x="20639" y="64288"/>
                    <a:pt x="20974" y="65017"/>
                  </a:cubicBezTo>
                  <a:cubicBezTo>
                    <a:pt x="21623" y="66516"/>
                    <a:pt x="22386" y="66958"/>
                    <a:pt x="23058" y="66958"/>
                  </a:cubicBezTo>
                  <a:cubicBezTo>
                    <a:pt x="24023" y="66958"/>
                    <a:pt x="24803" y="66051"/>
                    <a:pt x="24803" y="66051"/>
                  </a:cubicBezTo>
                  <a:cubicBezTo>
                    <a:pt x="24803" y="66051"/>
                    <a:pt x="47357" y="45929"/>
                    <a:pt x="50001" y="43619"/>
                  </a:cubicBezTo>
                  <a:cubicBezTo>
                    <a:pt x="51035" y="42737"/>
                    <a:pt x="50731" y="41795"/>
                    <a:pt x="50336" y="41187"/>
                  </a:cubicBezTo>
                  <a:cubicBezTo>
                    <a:pt x="40548" y="34439"/>
                    <a:pt x="32706" y="27083"/>
                    <a:pt x="23618" y="19728"/>
                  </a:cubicBezTo>
                  <a:cubicBezTo>
                    <a:pt x="15320" y="13497"/>
                    <a:pt x="7660" y="7600"/>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2;p52">
              <a:extLst>
                <a:ext uri="{FF2B5EF4-FFF2-40B4-BE49-F238E27FC236}">
                  <a16:creationId xmlns:a16="http://schemas.microsoft.com/office/drawing/2014/main" id="{DB596E36-0205-A042-9E01-1EEBEA4093A8}"/>
                </a:ext>
              </a:extLst>
            </p:cNvPr>
            <p:cNvSpPr/>
            <p:nvPr/>
          </p:nvSpPr>
          <p:spPr>
            <a:xfrm>
              <a:off x="-5536100" y="13543625"/>
              <a:ext cx="213350" cy="638600"/>
            </a:xfrm>
            <a:custGeom>
              <a:avLst/>
              <a:gdLst/>
              <a:ahLst/>
              <a:cxnLst/>
              <a:rect l="l" t="t" r="r" b="b"/>
              <a:pathLst>
                <a:path w="8534" h="25544" extrusionOk="0">
                  <a:moveTo>
                    <a:pt x="831" y="0"/>
                  </a:moveTo>
                  <a:cubicBezTo>
                    <a:pt x="647" y="0"/>
                    <a:pt x="0" y="375"/>
                    <a:pt x="1816" y="6543"/>
                  </a:cubicBezTo>
                  <a:cubicBezTo>
                    <a:pt x="3913" y="13594"/>
                    <a:pt x="7135" y="24506"/>
                    <a:pt x="7713" y="25084"/>
                  </a:cubicBezTo>
                  <a:cubicBezTo>
                    <a:pt x="7931" y="25302"/>
                    <a:pt x="8117" y="25544"/>
                    <a:pt x="8259" y="25544"/>
                  </a:cubicBezTo>
                  <a:cubicBezTo>
                    <a:pt x="8394" y="25544"/>
                    <a:pt x="8489" y="25325"/>
                    <a:pt x="8533" y="24658"/>
                  </a:cubicBezTo>
                  <a:cubicBezTo>
                    <a:pt x="8442" y="24567"/>
                    <a:pt x="8381" y="24446"/>
                    <a:pt x="8290" y="24263"/>
                  </a:cubicBezTo>
                  <a:cubicBezTo>
                    <a:pt x="8199" y="23990"/>
                    <a:pt x="1056" y="2196"/>
                    <a:pt x="1056" y="2196"/>
                  </a:cubicBezTo>
                  <a:cubicBezTo>
                    <a:pt x="1056" y="2196"/>
                    <a:pt x="448" y="372"/>
                    <a:pt x="874" y="7"/>
                  </a:cubicBezTo>
                  <a:cubicBezTo>
                    <a:pt x="874" y="7"/>
                    <a:pt x="857" y="0"/>
                    <a:pt x="831" y="0"/>
                  </a:cubicBezTo>
                  <a:close/>
                </a:path>
              </a:pathLst>
            </a:custGeom>
            <a:solidFill>
              <a:srgbClr val="9A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3;p52">
              <a:extLst>
                <a:ext uri="{FF2B5EF4-FFF2-40B4-BE49-F238E27FC236}">
                  <a16:creationId xmlns:a16="http://schemas.microsoft.com/office/drawing/2014/main" id="{F5BC9563-2C93-7F4A-A783-8E0AD64561C0}"/>
                </a:ext>
              </a:extLst>
            </p:cNvPr>
            <p:cNvSpPr/>
            <p:nvPr/>
          </p:nvSpPr>
          <p:spPr>
            <a:xfrm>
              <a:off x="-5845375" y="12930950"/>
              <a:ext cx="47075" cy="52700"/>
            </a:xfrm>
            <a:custGeom>
              <a:avLst/>
              <a:gdLst/>
              <a:ahLst/>
              <a:cxnLst/>
              <a:rect l="l" t="t" r="r" b="b"/>
              <a:pathLst>
                <a:path w="1883" h="2108" extrusionOk="0">
                  <a:moveTo>
                    <a:pt x="1730" y="1"/>
                  </a:moveTo>
                  <a:cubicBezTo>
                    <a:pt x="1705" y="1"/>
                    <a:pt x="1680" y="14"/>
                    <a:pt x="1664" y="46"/>
                  </a:cubicBezTo>
                  <a:cubicBezTo>
                    <a:pt x="1542" y="289"/>
                    <a:pt x="1329" y="502"/>
                    <a:pt x="1117" y="684"/>
                  </a:cubicBezTo>
                  <a:cubicBezTo>
                    <a:pt x="722" y="1079"/>
                    <a:pt x="387" y="1596"/>
                    <a:pt x="22" y="2022"/>
                  </a:cubicBezTo>
                  <a:cubicBezTo>
                    <a:pt x="1" y="2065"/>
                    <a:pt x="25" y="2108"/>
                    <a:pt x="52" y="2108"/>
                  </a:cubicBezTo>
                  <a:cubicBezTo>
                    <a:pt x="63" y="2108"/>
                    <a:pt x="74" y="2100"/>
                    <a:pt x="83" y="2083"/>
                  </a:cubicBezTo>
                  <a:cubicBezTo>
                    <a:pt x="478" y="1657"/>
                    <a:pt x="873" y="1231"/>
                    <a:pt x="1238" y="806"/>
                  </a:cubicBezTo>
                  <a:cubicBezTo>
                    <a:pt x="1421" y="593"/>
                    <a:pt x="1573" y="350"/>
                    <a:pt x="1816" y="168"/>
                  </a:cubicBezTo>
                  <a:cubicBezTo>
                    <a:pt x="1883" y="101"/>
                    <a:pt x="1802" y="1"/>
                    <a:pt x="173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04;p52">
              <a:extLst>
                <a:ext uri="{FF2B5EF4-FFF2-40B4-BE49-F238E27FC236}">
                  <a16:creationId xmlns:a16="http://schemas.microsoft.com/office/drawing/2014/main" id="{11013F9D-B40C-5947-BF61-09B7036683F7}"/>
                </a:ext>
              </a:extLst>
            </p:cNvPr>
            <p:cNvSpPr/>
            <p:nvPr/>
          </p:nvSpPr>
          <p:spPr>
            <a:xfrm>
              <a:off x="-5728275" y="13041475"/>
              <a:ext cx="47050" cy="52700"/>
            </a:xfrm>
            <a:custGeom>
              <a:avLst/>
              <a:gdLst/>
              <a:ahLst/>
              <a:cxnLst/>
              <a:rect l="l" t="t" r="r" b="b"/>
              <a:pathLst>
                <a:path w="1882" h="2108" extrusionOk="0">
                  <a:moveTo>
                    <a:pt x="1736" y="0"/>
                  </a:moveTo>
                  <a:cubicBezTo>
                    <a:pt x="1710" y="0"/>
                    <a:pt x="1684" y="10"/>
                    <a:pt x="1661" y="32"/>
                  </a:cubicBezTo>
                  <a:cubicBezTo>
                    <a:pt x="1539" y="276"/>
                    <a:pt x="1326" y="488"/>
                    <a:pt x="1114" y="701"/>
                  </a:cubicBezTo>
                  <a:cubicBezTo>
                    <a:pt x="718" y="1066"/>
                    <a:pt x="384" y="1583"/>
                    <a:pt x="50" y="2008"/>
                  </a:cubicBezTo>
                  <a:cubicBezTo>
                    <a:pt x="0" y="2058"/>
                    <a:pt x="32" y="2107"/>
                    <a:pt x="78" y="2107"/>
                  </a:cubicBezTo>
                  <a:cubicBezTo>
                    <a:pt x="88" y="2107"/>
                    <a:pt x="99" y="2105"/>
                    <a:pt x="111" y="2099"/>
                  </a:cubicBezTo>
                  <a:cubicBezTo>
                    <a:pt x="475" y="1674"/>
                    <a:pt x="870" y="1248"/>
                    <a:pt x="1235" y="792"/>
                  </a:cubicBezTo>
                  <a:cubicBezTo>
                    <a:pt x="1448" y="580"/>
                    <a:pt x="1600" y="336"/>
                    <a:pt x="1813" y="154"/>
                  </a:cubicBezTo>
                  <a:cubicBezTo>
                    <a:pt x="1881" y="86"/>
                    <a:pt x="1813" y="0"/>
                    <a:pt x="1736"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05;p52">
              <a:extLst>
                <a:ext uri="{FF2B5EF4-FFF2-40B4-BE49-F238E27FC236}">
                  <a16:creationId xmlns:a16="http://schemas.microsoft.com/office/drawing/2014/main" id="{7D35B593-D3F6-8B44-A28E-27E41CE2D530}"/>
                </a:ext>
              </a:extLst>
            </p:cNvPr>
            <p:cNvSpPr/>
            <p:nvPr/>
          </p:nvSpPr>
          <p:spPr>
            <a:xfrm>
              <a:off x="-5609050" y="13144475"/>
              <a:ext cx="46325" cy="52700"/>
            </a:xfrm>
            <a:custGeom>
              <a:avLst/>
              <a:gdLst/>
              <a:ahLst/>
              <a:cxnLst/>
              <a:rect l="l" t="t" r="r" b="b"/>
              <a:pathLst>
                <a:path w="1853" h="2108" extrusionOk="0">
                  <a:moveTo>
                    <a:pt x="1725" y="1"/>
                  </a:moveTo>
                  <a:cubicBezTo>
                    <a:pt x="1702" y="1"/>
                    <a:pt x="1680" y="14"/>
                    <a:pt x="1664" y="46"/>
                  </a:cubicBezTo>
                  <a:cubicBezTo>
                    <a:pt x="1512" y="289"/>
                    <a:pt x="1299" y="502"/>
                    <a:pt x="1117" y="685"/>
                  </a:cubicBezTo>
                  <a:cubicBezTo>
                    <a:pt x="691" y="1080"/>
                    <a:pt x="357" y="1596"/>
                    <a:pt x="22" y="2022"/>
                  </a:cubicBezTo>
                  <a:cubicBezTo>
                    <a:pt x="1" y="2065"/>
                    <a:pt x="25" y="2108"/>
                    <a:pt x="52" y="2108"/>
                  </a:cubicBezTo>
                  <a:cubicBezTo>
                    <a:pt x="63" y="2108"/>
                    <a:pt x="74" y="2101"/>
                    <a:pt x="83" y="2083"/>
                  </a:cubicBezTo>
                  <a:cubicBezTo>
                    <a:pt x="478" y="1657"/>
                    <a:pt x="843" y="1232"/>
                    <a:pt x="1238" y="806"/>
                  </a:cubicBezTo>
                  <a:cubicBezTo>
                    <a:pt x="1421" y="593"/>
                    <a:pt x="1573" y="350"/>
                    <a:pt x="1785" y="168"/>
                  </a:cubicBezTo>
                  <a:cubicBezTo>
                    <a:pt x="1852" y="101"/>
                    <a:pt x="1788"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06;p52">
              <a:extLst>
                <a:ext uri="{FF2B5EF4-FFF2-40B4-BE49-F238E27FC236}">
                  <a16:creationId xmlns:a16="http://schemas.microsoft.com/office/drawing/2014/main" id="{500FC27A-AC68-AF4F-9287-1E641B80F210}"/>
                </a:ext>
              </a:extLst>
            </p:cNvPr>
            <p:cNvSpPr/>
            <p:nvPr/>
          </p:nvSpPr>
          <p:spPr>
            <a:xfrm>
              <a:off x="-5490575" y="13252250"/>
              <a:ext cx="46300" cy="52425"/>
            </a:xfrm>
            <a:custGeom>
              <a:avLst/>
              <a:gdLst/>
              <a:ahLst/>
              <a:cxnLst/>
              <a:rect l="l" t="t" r="r" b="b"/>
              <a:pathLst>
                <a:path w="1852" h="2097" extrusionOk="0">
                  <a:moveTo>
                    <a:pt x="1737" y="0"/>
                  </a:moveTo>
                  <a:cubicBezTo>
                    <a:pt x="1711" y="0"/>
                    <a:pt x="1685" y="15"/>
                    <a:pt x="1667" y="51"/>
                  </a:cubicBezTo>
                  <a:cubicBezTo>
                    <a:pt x="1515" y="264"/>
                    <a:pt x="1302" y="477"/>
                    <a:pt x="1119" y="690"/>
                  </a:cubicBezTo>
                  <a:cubicBezTo>
                    <a:pt x="694" y="1085"/>
                    <a:pt x="360" y="1571"/>
                    <a:pt x="25" y="2027"/>
                  </a:cubicBezTo>
                  <a:cubicBezTo>
                    <a:pt x="1" y="2052"/>
                    <a:pt x="36" y="2096"/>
                    <a:pt x="66" y="2096"/>
                  </a:cubicBezTo>
                  <a:cubicBezTo>
                    <a:pt x="73" y="2096"/>
                    <a:pt x="80" y="2094"/>
                    <a:pt x="86" y="2088"/>
                  </a:cubicBezTo>
                  <a:cubicBezTo>
                    <a:pt x="481" y="1662"/>
                    <a:pt x="846" y="1237"/>
                    <a:pt x="1211" y="811"/>
                  </a:cubicBezTo>
                  <a:cubicBezTo>
                    <a:pt x="1423" y="568"/>
                    <a:pt x="1575" y="325"/>
                    <a:pt x="1788" y="143"/>
                  </a:cubicBezTo>
                  <a:cubicBezTo>
                    <a:pt x="1852" y="79"/>
                    <a:pt x="1797" y="0"/>
                    <a:pt x="173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7;p52">
              <a:extLst>
                <a:ext uri="{FF2B5EF4-FFF2-40B4-BE49-F238E27FC236}">
                  <a16:creationId xmlns:a16="http://schemas.microsoft.com/office/drawing/2014/main" id="{37B573EC-3236-D347-A074-03D857D335BB}"/>
                </a:ext>
              </a:extLst>
            </p:cNvPr>
            <p:cNvSpPr/>
            <p:nvPr/>
          </p:nvSpPr>
          <p:spPr>
            <a:xfrm>
              <a:off x="-5391775" y="13339000"/>
              <a:ext cx="46375" cy="52300"/>
            </a:xfrm>
            <a:custGeom>
              <a:avLst/>
              <a:gdLst/>
              <a:ahLst/>
              <a:cxnLst/>
              <a:rect l="l" t="t" r="r" b="b"/>
              <a:pathLst>
                <a:path w="1855" h="2092" extrusionOk="0">
                  <a:moveTo>
                    <a:pt x="1729" y="1"/>
                  </a:moveTo>
                  <a:cubicBezTo>
                    <a:pt x="1706" y="1"/>
                    <a:pt x="1683" y="14"/>
                    <a:pt x="1666" y="46"/>
                  </a:cubicBezTo>
                  <a:cubicBezTo>
                    <a:pt x="1514" y="290"/>
                    <a:pt x="1301" y="502"/>
                    <a:pt x="1119" y="685"/>
                  </a:cubicBezTo>
                  <a:cubicBezTo>
                    <a:pt x="724" y="1080"/>
                    <a:pt x="359" y="1566"/>
                    <a:pt x="25" y="2022"/>
                  </a:cubicBezTo>
                  <a:cubicBezTo>
                    <a:pt x="0" y="2047"/>
                    <a:pt x="35" y="2091"/>
                    <a:pt x="66" y="2091"/>
                  </a:cubicBezTo>
                  <a:cubicBezTo>
                    <a:pt x="73" y="2091"/>
                    <a:pt x="80" y="2089"/>
                    <a:pt x="85" y="2083"/>
                  </a:cubicBezTo>
                  <a:cubicBezTo>
                    <a:pt x="481" y="1657"/>
                    <a:pt x="845" y="1232"/>
                    <a:pt x="1240" y="806"/>
                  </a:cubicBezTo>
                  <a:cubicBezTo>
                    <a:pt x="1423" y="594"/>
                    <a:pt x="1575" y="320"/>
                    <a:pt x="1788" y="138"/>
                  </a:cubicBezTo>
                  <a:cubicBezTo>
                    <a:pt x="1854" y="93"/>
                    <a:pt x="1791" y="1"/>
                    <a:pt x="1729"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8;p52">
              <a:extLst>
                <a:ext uri="{FF2B5EF4-FFF2-40B4-BE49-F238E27FC236}">
                  <a16:creationId xmlns:a16="http://schemas.microsoft.com/office/drawing/2014/main" id="{648A9CBF-D538-F740-8B45-A6860366E192}"/>
                </a:ext>
              </a:extLst>
            </p:cNvPr>
            <p:cNvSpPr/>
            <p:nvPr/>
          </p:nvSpPr>
          <p:spPr>
            <a:xfrm>
              <a:off x="-5298325" y="13421400"/>
              <a:ext cx="46425" cy="52725"/>
            </a:xfrm>
            <a:custGeom>
              <a:avLst/>
              <a:gdLst/>
              <a:ahLst/>
              <a:cxnLst/>
              <a:rect l="l" t="t" r="r" b="b"/>
              <a:pathLst>
                <a:path w="1857" h="2109" extrusionOk="0">
                  <a:moveTo>
                    <a:pt x="1724" y="1"/>
                  </a:moveTo>
                  <a:cubicBezTo>
                    <a:pt x="1703" y="1"/>
                    <a:pt x="1682" y="10"/>
                    <a:pt x="1667" y="33"/>
                  </a:cubicBezTo>
                  <a:cubicBezTo>
                    <a:pt x="1515" y="276"/>
                    <a:pt x="1302" y="489"/>
                    <a:pt x="1120" y="702"/>
                  </a:cubicBezTo>
                  <a:cubicBezTo>
                    <a:pt x="694" y="1067"/>
                    <a:pt x="360" y="1583"/>
                    <a:pt x="25" y="2009"/>
                  </a:cubicBezTo>
                  <a:cubicBezTo>
                    <a:pt x="0" y="2059"/>
                    <a:pt x="36" y="2108"/>
                    <a:pt x="67" y="2108"/>
                  </a:cubicBezTo>
                  <a:cubicBezTo>
                    <a:pt x="74" y="2108"/>
                    <a:pt x="81" y="2106"/>
                    <a:pt x="86" y="2100"/>
                  </a:cubicBezTo>
                  <a:cubicBezTo>
                    <a:pt x="481" y="1675"/>
                    <a:pt x="846" y="1249"/>
                    <a:pt x="1211" y="793"/>
                  </a:cubicBezTo>
                  <a:cubicBezTo>
                    <a:pt x="1424" y="580"/>
                    <a:pt x="1575" y="337"/>
                    <a:pt x="1788" y="155"/>
                  </a:cubicBezTo>
                  <a:cubicBezTo>
                    <a:pt x="1857" y="86"/>
                    <a:pt x="1788" y="1"/>
                    <a:pt x="1724"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09;p52">
              <a:extLst>
                <a:ext uri="{FF2B5EF4-FFF2-40B4-BE49-F238E27FC236}">
                  <a16:creationId xmlns:a16="http://schemas.microsoft.com/office/drawing/2014/main" id="{513F1535-E220-904C-BFC2-189DE3A9206B}"/>
                </a:ext>
              </a:extLst>
            </p:cNvPr>
            <p:cNvSpPr/>
            <p:nvPr/>
          </p:nvSpPr>
          <p:spPr>
            <a:xfrm>
              <a:off x="-5211700" y="13502250"/>
              <a:ext cx="47075" cy="52425"/>
            </a:xfrm>
            <a:custGeom>
              <a:avLst/>
              <a:gdLst/>
              <a:ahLst/>
              <a:cxnLst/>
              <a:rect l="l" t="t" r="r" b="b"/>
              <a:pathLst>
                <a:path w="1883" h="2097" extrusionOk="0">
                  <a:moveTo>
                    <a:pt x="1757" y="0"/>
                  </a:moveTo>
                  <a:cubicBezTo>
                    <a:pt x="1727" y="0"/>
                    <a:pt x="1694" y="15"/>
                    <a:pt x="1667" y="52"/>
                  </a:cubicBezTo>
                  <a:cubicBezTo>
                    <a:pt x="1545" y="264"/>
                    <a:pt x="1332" y="477"/>
                    <a:pt x="1120" y="690"/>
                  </a:cubicBezTo>
                  <a:cubicBezTo>
                    <a:pt x="725" y="1085"/>
                    <a:pt x="390" y="1571"/>
                    <a:pt x="25" y="2027"/>
                  </a:cubicBezTo>
                  <a:cubicBezTo>
                    <a:pt x="1" y="2052"/>
                    <a:pt x="36" y="2096"/>
                    <a:pt x="82" y="2096"/>
                  </a:cubicBezTo>
                  <a:cubicBezTo>
                    <a:pt x="93" y="2096"/>
                    <a:pt x="105" y="2094"/>
                    <a:pt x="117" y="2088"/>
                  </a:cubicBezTo>
                  <a:cubicBezTo>
                    <a:pt x="481" y="1662"/>
                    <a:pt x="877" y="1237"/>
                    <a:pt x="1241" y="811"/>
                  </a:cubicBezTo>
                  <a:cubicBezTo>
                    <a:pt x="1424" y="568"/>
                    <a:pt x="1576" y="325"/>
                    <a:pt x="1819" y="143"/>
                  </a:cubicBezTo>
                  <a:cubicBezTo>
                    <a:pt x="1883"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0;p52">
              <a:extLst>
                <a:ext uri="{FF2B5EF4-FFF2-40B4-BE49-F238E27FC236}">
                  <a16:creationId xmlns:a16="http://schemas.microsoft.com/office/drawing/2014/main" id="{6C9BF2BA-B8AA-8C4E-93B4-D4EF26A7B770}"/>
                </a:ext>
              </a:extLst>
            </p:cNvPr>
            <p:cNvSpPr/>
            <p:nvPr/>
          </p:nvSpPr>
          <p:spPr>
            <a:xfrm>
              <a:off x="-5120425" y="13584475"/>
              <a:ext cx="46875" cy="52675"/>
            </a:xfrm>
            <a:custGeom>
              <a:avLst/>
              <a:gdLst/>
              <a:ahLst/>
              <a:cxnLst/>
              <a:rect l="l" t="t" r="r" b="b"/>
              <a:pathLst>
                <a:path w="1875" h="2107" extrusionOk="0">
                  <a:moveTo>
                    <a:pt x="1729" y="0"/>
                  </a:moveTo>
                  <a:cubicBezTo>
                    <a:pt x="1704" y="0"/>
                    <a:pt x="1679" y="13"/>
                    <a:pt x="1663" y="45"/>
                  </a:cubicBezTo>
                  <a:cubicBezTo>
                    <a:pt x="1511" y="288"/>
                    <a:pt x="1299" y="501"/>
                    <a:pt x="1116" y="684"/>
                  </a:cubicBezTo>
                  <a:cubicBezTo>
                    <a:pt x="721" y="1079"/>
                    <a:pt x="387" y="1595"/>
                    <a:pt x="22" y="2021"/>
                  </a:cubicBezTo>
                  <a:cubicBezTo>
                    <a:pt x="0" y="2064"/>
                    <a:pt x="25" y="2107"/>
                    <a:pt x="51" y="2107"/>
                  </a:cubicBezTo>
                  <a:cubicBezTo>
                    <a:pt x="62" y="2107"/>
                    <a:pt x="74" y="2100"/>
                    <a:pt x="83" y="2082"/>
                  </a:cubicBezTo>
                  <a:cubicBezTo>
                    <a:pt x="478" y="1656"/>
                    <a:pt x="843" y="1231"/>
                    <a:pt x="1238" y="805"/>
                  </a:cubicBezTo>
                  <a:cubicBezTo>
                    <a:pt x="1420" y="592"/>
                    <a:pt x="1572" y="349"/>
                    <a:pt x="1785" y="167"/>
                  </a:cubicBezTo>
                  <a:cubicBezTo>
                    <a:pt x="1874" y="100"/>
                    <a:pt x="1799" y="0"/>
                    <a:pt x="1729"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1;p52">
              <a:extLst>
                <a:ext uri="{FF2B5EF4-FFF2-40B4-BE49-F238E27FC236}">
                  <a16:creationId xmlns:a16="http://schemas.microsoft.com/office/drawing/2014/main" id="{4997B60C-8D95-7848-A70A-1B2384C6E4BE}"/>
                </a:ext>
              </a:extLst>
            </p:cNvPr>
            <p:cNvSpPr/>
            <p:nvPr/>
          </p:nvSpPr>
          <p:spPr>
            <a:xfrm>
              <a:off x="-5039950" y="13649675"/>
              <a:ext cx="47050" cy="52400"/>
            </a:xfrm>
            <a:custGeom>
              <a:avLst/>
              <a:gdLst/>
              <a:ahLst/>
              <a:cxnLst/>
              <a:rect l="l" t="t" r="r" b="b"/>
              <a:pathLst>
                <a:path w="1882" h="2096" extrusionOk="0">
                  <a:moveTo>
                    <a:pt x="1757" y="0"/>
                  </a:moveTo>
                  <a:cubicBezTo>
                    <a:pt x="1727" y="0"/>
                    <a:pt x="1694" y="15"/>
                    <a:pt x="1666" y="51"/>
                  </a:cubicBezTo>
                  <a:cubicBezTo>
                    <a:pt x="1545" y="264"/>
                    <a:pt x="1332" y="477"/>
                    <a:pt x="1119" y="690"/>
                  </a:cubicBezTo>
                  <a:cubicBezTo>
                    <a:pt x="724" y="1085"/>
                    <a:pt x="390" y="1571"/>
                    <a:pt x="25" y="2027"/>
                  </a:cubicBezTo>
                  <a:cubicBezTo>
                    <a:pt x="0" y="2052"/>
                    <a:pt x="35" y="2096"/>
                    <a:pt x="66" y="2096"/>
                  </a:cubicBezTo>
                  <a:cubicBezTo>
                    <a:pt x="73" y="2096"/>
                    <a:pt x="80" y="2094"/>
                    <a:pt x="86" y="2088"/>
                  </a:cubicBezTo>
                  <a:cubicBezTo>
                    <a:pt x="481" y="1662"/>
                    <a:pt x="876" y="1237"/>
                    <a:pt x="1241" y="811"/>
                  </a:cubicBezTo>
                  <a:cubicBezTo>
                    <a:pt x="1423" y="568"/>
                    <a:pt x="1575" y="325"/>
                    <a:pt x="1818" y="142"/>
                  </a:cubicBezTo>
                  <a:cubicBezTo>
                    <a:pt x="1882"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2;p52">
              <a:extLst>
                <a:ext uri="{FF2B5EF4-FFF2-40B4-BE49-F238E27FC236}">
                  <a16:creationId xmlns:a16="http://schemas.microsoft.com/office/drawing/2014/main" id="{3C271F95-4891-494C-8F39-4F1B9AE9DF78}"/>
                </a:ext>
              </a:extLst>
            </p:cNvPr>
            <p:cNvSpPr/>
            <p:nvPr/>
          </p:nvSpPr>
          <p:spPr>
            <a:xfrm>
              <a:off x="-4959325" y="13725800"/>
              <a:ext cx="46300" cy="52700"/>
            </a:xfrm>
            <a:custGeom>
              <a:avLst/>
              <a:gdLst/>
              <a:ahLst/>
              <a:cxnLst/>
              <a:rect l="l" t="t" r="r" b="b"/>
              <a:pathLst>
                <a:path w="1852" h="2108" extrusionOk="0">
                  <a:moveTo>
                    <a:pt x="1725" y="1"/>
                  </a:moveTo>
                  <a:cubicBezTo>
                    <a:pt x="1702" y="1"/>
                    <a:pt x="1679" y="14"/>
                    <a:pt x="1663" y="46"/>
                  </a:cubicBezTo>
                  <a:cubicBezTo>
                    <a:pt x="1511" y="289"/>
                    <a:pt x="1298" y="502"/>
                    <a:pt x="1116" y="684"/>
                  </a:cubicBezTo>
                  <a:cubicBezTo>
                    <a:pt x="721" y="1079"/>
                    <a:pt x="356" y="1596"/>
                    <a:pt x="22" y="2022"/>
                  </a:cubicBezTo>
                  <a:cubicBezTo>
                    <a:pt x="0" y="2065"/>
                    <a:pt x="24" y="2108"/>
                    <a:pt x="51" y="2108"/>
                  </a:cubicBezTo>
                  <a:cubicBezTo>
                    <a:pt x="62" y="2108"/>
                    <a:pt x="74" y="2100"/>
                    <a:pt x="83" y="2082"/>
                  </a:cubicBezTo>
                  <a:cubicBezTo>
                    <a:pt x="478" y="1657"/>
                    <a:pt x="842" y="1231"/>
                    <a:pt x="1238" y="806"/>
                  </a:cubicBezTo>
                  <a:cubicBezTo>
                    <a:pt x="1420" y="593"/>
                    <a:pt x="1572" y="350"/>
                    <a:pt x="1785" y="167"/>
                  </a:cubicBezTo>
                  <a:cubicBezTo>
                    <a:pt x="1852" y="100"/>
                    <a:pt x="1787"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3;p52">
              <a:extLst>
                <a:ext uri="{FF2B5EF4-FFF2-40B4-BE49-F238E27FC236}">
                  <a16:creationId xmlns:a16="http://schemas.microsoft.com/office/drawing/2014/main" id="{879C6848-5256-9742-BC3F-8D9DC7F035E5}"/>
                </a:ext>
              </a:extLst>
            </p:cNvPr>
            <p:cNvSpPr/>
            <p:nvPr/>
          </p:nvSpPr>
          <p:spPr>
            <a:xfrm>
              <a:off x="-4866700" y="13806325"/>
              <a:ext cx="47125" cy="52300"/>
            </a:xfrm>
            <a:custGeom>
              <a:avLst/>
              <a:gdLst/>
              <a:ahLst/>
              <a:cxnLst/>
              <a:rect l="l" t="t" r="r" b="b"/>
              <a:pathLst>
                <a:path w="1885" h="2092" extrusionOk="0">
                  <a:moveTo>
                    <a:pt x="1735" y="1"/>
                  </a:moveTo>
                  <a:cubicBezTo>
                    <a:pt x="1708" y="1"/>
                    <a:pt x="1683" y="14"/>
                    <a:pt x="1666" y="47"/>
                  </a:cubicBezTo>
                  <a:cubicBezTo>
                    <a:pt x="1514" y="290"/>
                    <a:pt x="1332" y="503"/>
                    <a:pt x="1119" y="685"/>
                  </a:cubicBezTo>
                  <a:cubicBezTo>
                    <a:pt x="724" y="1080"/>
                    <a:pt x="390" y="1567"/>
                    <a:pt x="25" y="2022"/>
                  </a:cubicBezTo>
                  <a:cubicBezTo>
                    <a:pt x="0" y="2047"/>
                    <a:pt x="36" y="2092"/>
                    <a:pt x="66" y="2092"/>
                  </a:cubicBezTo>
                  <a:cubicBezTo>
                    <a:pt x="73" y="2092"/>
                    <a:pt x="80" y="2089"/>
                    <a:pt x="86" y="2083"/>
                  </a:cubicBezTo>
                  <a:cubicBezTo>
                    <a:pt x="481" y="1658"/>
                    <a:pt x="876" y="1232"/>
                    <a:pt x="1241" y="807"/>
                  </a:cubicBezTo>
                  <a:cubicBezTo>
                    <a:pt x="1423" y="594"/>
                    <a:pt x="1575" y="320"/>
                    <a:pt x="1818" y="138"/>
                  </a:cubicBezTo>
                  <a:cubicBezTo>
                    <a:pt x="1885" y="94"/>
                    <a:pt x="1806" y="1"/>
                    <a:pt x="173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1139;p50">
            <a:extLst>
              <a:ext uri="{FF2B5EF4-FFF2-40B4-BE49-F238E27FC236}">
                <a16:creationId xmlns:a16="http://schemas.microsoft.com/office/drawing/2014/main" id="{E49EA59A-37D5-E54F-8F3F-CE367193C198}"/>
              </a:ext>
            </a:extLst>
          </p:cNvPr>
          <p:cNvGrpSpPr/>
          <p:nvPr/>
        </p:nvGrpSpPr>
        <p:grpSpPr>
          <a:xfrm rot="3023156">
            <a:off x="6050757" y="2908447"/>
            <a:ext cx="1674732" cy="2202226"/>
            <a:chOff x="6414475" y="2335775"/>
            <a:chExt cx="958950" cy="1331075"/>
          </a:xfrm>
        </p:grpSpPr>
        <p:sp>
          <p:nvSpPr>
            <p:cNvPr id="66" name="Google Shape;1140;p50">
              <a:extLst>
                <a:ext uri="{FF2B5EF4-FFF2-40B4-BE49-F238E27FC236}">
                  <a16:creationId xmlns:a16="http://schemas.microsoft.com/office/drawing/2014/main" id="{EE8D3FD3-03BA-BF46-813F-59584CB2E769}"/>
                </a:ext>
              </a:extLst>
            </p:cNvPr>
            <p:cNvSpPr/>
            <p:nvPr/>
          </p:nvSpPr>
          <p:spPr>
            <a:xfrm>
              <a:off x="6690702" y="2728522"/>
              <a:ext cx="381465" cy="355023"/>
            </a:xfrm>
            <a:custGeom>
              <a:avLst/>
              <a:gdLst/>
              <a:ahLst/>
              <a:cxnLst/>
              <a:rect l="l" t="t" r="r" b="b"/>
              <a:pathLst>
                <a:path w="2164" h="2014" extrusionOk="0">
                  <a:moveTo>
                    <a:pt x="2164" y="1"/>
                  </a:moveTo>
                  <a:lnTo>
                    <a:pt x="109" y="677"/>
                  </a:lnTo>
                  <a:lnTo>
                    <a:pt x="0" y="1868"/>
                  </a:lnTo>
                  <a:lnTo>
                    <a:pt x="635" y="2006"/>
                  </a:lnTo>
                  <a:cubicBezTo>
                    <a:pt x="678" y="2011"/>
                    <a:pt x="721" y="2014"/>
                    <a:pt x="764" y="2014"/>
                  </a:cubicBezTo>
                  <a:cubicBezTo>
                    <a:pt x="1540" y="2014"/>
                    <a:pt x="2164" y="1120"/>
                    <a:pt x="2164" y="1120"/>
                  </a:cubicBezTo>
                  <a:lnTo>
                    <a:pt x="21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41;p50">
              <a:extLst>
                <a:ext uri="{FF2B5EF4-FFF2-40B4-BE49-F238E27FC236}">
                  <a16:creationId xmlns:a16="http://schemas.microsoft.com/office/drawing/2014/main" id="{616ADA3C-8EED-2A44-A891-6077B0B5409B}"/>
                </a:ext>
              </a:extLst>
            </p:cNvPr>
            <p:cNvSpPr/>
            <p:nvPr/>
          </p:nvSpPr>
          <p:spPr>
            <a:xfrm>
              <a:off x="6690702" y="3001048"/>
              <a:ext cx="390278" cy="369478"/>
            </a:xfrm>
            <a:custGeom>
              <a:avLst/>
              <a:gdLst/>
              <a:ahLst/>
              <a:cxnLst/>
              <a:rect l="l" t="t" r="r" b="b"/>
              <a:pathLst>
                <a:path w="2214" h="2096" extrusionOk="0">
                  <a:moveTo>
                    <a:pt x="2164" y="0"/>
                  </a:moveTo>
                  <a:lnTo>
                    <a:pt x="0" y="597"/>
                  </a:lnTo>
                  <a:lnTo>
                    <a:pt x="389" y="1980"/>
                  </a:lnTo>
                  <a:lnTo>
                    <a:pt x="639" y="2089"/>
                  </a:lnTo>
                  <a:cubicBezTo>
                    <a:pt x="675" y="2093"/>
                    <a:pt x="711" y="2095"/>
                    <a:pt x="747" y="2095"/>
                  </a:cubicBezTo>
                  <a:cubicBezTo>
                    <a:pt x="1541" y="2095"/>
                    <a:pt x="2214" y="986"/>
                    <a:pt x="2214" y="986"/>
                  </a:cubicBezTo>
                  <a:lnTo>
                    <a:pt x="21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42;p50">
              <a:extLst>
                <a:ext uri="{FF2B5EF4-FFF2-40B4-BE49-F238E27FC236}">
                  <a16:creationId xmlns:a16="http://schemas.microsoft.com/office/drawing/2014/main" id="{09B9120D-C716-C64E-8E6C-E053E5383199}"/>
                </a:ext>
              </a:extLst>
            </p:cNvPr>
            <p:cNvSpPr/>
            <p:nvPr/>
          </p:nvSpPr>
          <p:spPr>
            <a:xfrm>
              <a:off x="6812862" y="2335775"/>
              <a:ext cx="165877" cy="89373"/>
            </a:xfrm>
            <a:custGeom>
              <a:avLst/>
              <a:gdLst/>
              <a:ahLst/>
              <a:cxnLst/>
              <a:rect l="l" t="t" r="r" b="b"/>
              <a:pathLst>
                <a:path w="941" h="507" extrusionOk="0">
                  <a:moveTo>
                    <a:pt x="474" y="0"/>
                  </a:moveTo>
                  <a:cubicBezTo>
                    <a:pt x="288" y="0"/>
                    <a:pt x="116" y="252"/>
                    <a:pt x="1" y="478"/>
                  </a:cubicBezTo>
                  <a:cubicBezTo>
                    <a:pt x="115" y="497"/>
                    <a:pt x="231" y="506"/>
                    <a:pt x="348" y="506"/>
                  </a:cubicBezTo>
                  <a:cubicBezTo>
                    <a:pt x="546" y="506"/>
                    <a:pt x="746" y="479"/>
                    <a:pt x="940" y="424"/>
                  </a:cubicBezTo>
                  <a:cubicBezTo>
                    <a:pt x="832" y="236"/>
                    <a:pt x="686" y="48"/>
                    <a:pt x="523" y="6"/>
                  </a:cubicBezTo>
                  <a:cubicBezTo>
                    <a:pt x="506" y="2"/>
                    <a:pt x="490" y="0"/>
                    <a:pt x="474" y="0"/>
                  </a:cubicBez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43;p50">
              <a:extLst>
                <a:ext uri="{FF2B5EF4-FFF2-40B4-BE49-F238E27FC236}">
                  <a16:creationId xmlns:a16="http://schemas.microsoft.com/office/drawing/2014/main" id="{32860590-D603-0042-9839-8B1E0FF3A11A}"/>
                </a:ext>
              </a:extLst>
            </p:cNvPr>
            <p:cNvSpPr/>
            <p:nvPr/>
          </p:nvSpPr>
          <p:spPr>
            <a:xfrm>
              <a:off x="6785539" y="2411222"/>
              <a:ext cx="229337" cy="183505"/>
            </a:xfrm>
            <a:custGeom>
              <a:avLst/>
              <a:gdLst/>
              <a:ahLst/>
              <a:cxnLst/>
              <a:rect l="l" t="t" r="r" b="b"/>
              <a:pathLst>
                <a:path w="1301" h="1041" extrusionOk="0">
                  <a:moveTo>
                    <a:pt x="1095" y="0"/>
                  </a:moveTo>
                  <a:cubicBezTo>
                    <a:pt x="907" y="54"/>
                    <a:pt x="712" y="82"/>
                    <a:pt x="517" y="82"/>
                  </a:cubicBezTo>
                  <a:cubicBezTo>
                    <a:pt x="396" y="82"/>
                    <a:pt x="275" y="71"/>
                    <a:pt x="156" y="50"/>
                  </a:cubicBezTo>
                  <a:cubicBezTo>
                    <a:pt x="97" y="167"/>
                    <a:pt x="43" y="288"/>
                    <a:pt x="1" y="410"/>
                  </a:cubicBezTo>
                  <a:lnTo>
                    <a:pt x="302" y="1040"/>
                  </a:lnTo>
                  <a:lnTo>
                    <a:pt x="1158" y="852"/>
                  </a:lnTo>
                  <a:lnTo>
                    <a:pt x="1300" y="451"/>
                  </a:lnTo>
                  <a:cubicBezTo>
                    <a:pt x="1246" y="293"/>
                    <a:pt x="1175" y="142"/>
                    <a:pt x="1095" y="0"/>
                  </a:cubicBezTo>
                  <a:close/>
                </a:path>
              </a:pathLst>
            </a:custGeom>
            <a:solidFill>
              <a:srgbClr val="FB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44;p50">
              <a:extLst>
                <a:ext uri="{FF2B5EF4-FFF2-40B4-BE49-F238E27FC236}">
                  <a16:creationId xmlns:a16="http://schemas.microsoft.com/office/drawing/2014/main" id="{3187876A-B1C9-6143-B63A-22F39FDA289C}"/>
                </a:ext>
              </a:extLst>
            </p:cNvPr>
            <p:cNvSpPr/>
            <p:nvPr/>
          </p:nvSpPr>
          <p:spPr>
            <a:xfrm>
              <a:off x="6786421" y="3547334"/>
              <a:ext cx="216645" cy="119516"/>
            </a:xfrm>
            <a:custGeom>
              <a:avLst/>
              <a:gdLst/>
              <a:ahLst/>
              <a:cxnLst/>
              <a:rect l="l" t="t" r="r" b="b"/>
              <a:pathLst>
                <a:path w="1229" h="678" extrusionOk="0">
                  <a:moveTo>
                    <a:pt x="823" y="0"/>
                  </a:moveTo>
                  <a:cubicBezTo>
                    <a:pt x="531" y="163"/>
                    <a:pt x="251" y="360"/>
                    <a:pt x="0" y="585"/>
                  </a:cubicBezTo>
                  <a:cubicBezTo>
                    <a:pt x="29" y="606"/>
                    <a:pt x="67" y="627"/>
                    <a:pt x="109" y="639"/>
                  </a:cubicBezTo>
                  <a:cubicBezTo>
                    <a:pt x="180" y="667"/>
                    <a:pt x="312" y="677"/>
                    <a:pt x="464" y="677"/>
                  </a:cubicBezTo>
                  <a:cubicBezTo>
                    <a:pt x="615" y="677"/>
                    <a:pt x="785" y="667"/>
                    <a:pt x="932" y="652"/>
                  </a:cubicBezTo>
                  <a:cubicBezTo>
                    <a:pt x="1228" y="619"/>
                    <a:pt x="1174" y="385"/>
                    <a:pt x="1174" y="385"/>
                  </a:cubicBezTo>
                  <a:lnTo>
                    <a:pt x="1145" y="9"/>
                  </a:lnTo>
                  <a:lnTo>
                    <a:pt x="823" y="0"/>
                  </a:lnTo>
                  <a:close/>
                </a:path>
              </a:pathLst>
            </a:custGeom>
            <a:solidFill>
              <a:srgbClr val="F17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45;p50">
              <a:extLst>
                <a:ext uri="{FF2B5EF4-FFF2-40B4-BE49-F238E27FC236}">
                  <a16:creationId xmlns:a16="http://schemas.microsoft.com/office/drawing/2014/main" id="{8AD74FC7-A3D1-2341-AD04-5F1A21650672}"/>
                </a:ext>
              </a:extLst>
            </p:cNvPr>
            <p:cNvSpPr/>
            <p:nvPr/>
          </p:nvSpPr>
          <p:spPr>
            <a:xfrm>
              <a:off x="6762799" y="3541340"/>
              <a:ext cx="169579" cy="109292"/>
            </a:xfrm>
            <a:custGeom>
              <a:avLst/>
              <a:gdLst/>
              <a:ahLst/>
              <a:cxnLst/>
              <a:rect l="l" t="t" r="r" b="b"/>
              <a:pathLst>
                <a:path w="962" h="620" extrusionOk="0">
                  <a:moveTo>
                    <a:pt x="1" y="1"/>
                  </a:moveTo>
                  <a:cubicBezTo>
                    <a:pt x="1" y="1"/>
                    <a:pt x="9" y="231"/>
                    <a:pt x="17" y="381"/>
                  </a:cubicBezTo>
                  <a:cubicBezTo>
                    <a:pt x="17" y="473"/>
                    <a:pt x="59" y="561"/>
                    <a:pt x="134" y="619"/>
                  </a:cubicBezTo>
                  <a:cubicBezTo>
                    <a:pt x="385" y="394"/>
                    <a:pt x="665" y="197"/>
                    <a:pt x="961" y="34"/>
                  </a:cubicBezTo>
                  <a:lnTo>
                    <a:pt x="1" y="1"/>
                  </a:ln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46;p50">
              <a:extLst>
                <a:ext uri="{FF2B5EF4-FFF2-40B4-BE49-F238E27FC236}">
                  <a16:creationId xmlns:a16="http://schemas.microsoft.com/office/drawing/2014/main" id="{2AD21847-090D-444D-9750-38A0E4EB80A9}"/>
                </a:ext>
              </a:extLst>
            </p:cNvPr>
            <p:cNvSpPr/>
            <p:nvPr/>
          </p:nvSpPr>
          <p:spPr>
            <a:xfrm>
              <a:off x="6748345" y="3472768"/>
              <a:ext cx="263535" cy="77738"/>
            </a:xfrm>
            <a:custGeom>
              <a:avLst/>
              <a:gdLst/>
              <a:ahLst/>
              <a:cxnLst/>
              <a:rect l="l" t="t" r="r" b="b"/>
              <a:pathLst>
                <a:path w="1495" h="441" extrusionOk="0">
                  <a:moveTo>
                    <a:pt x="130" y="1"/>
                  </a:moveTo>
                  <a:cubicBezTo>
                    <a:pt x="27" y="1"/>
                    <a:pt x="1" y="353"/>
                    <a:pt x="83" y="390"/>
                  </a:cubicBezTo>
                  <a:cubicBezTo>
                    <a:pt x="171" y="429"/>
                    <a:pt x="595" y="441"/>
                    <a:pt x="932" y="441"/>
                  </a:cubicBezTo>
                  <a:cubicBezTo>
                    <a:pt x="1135" y="441"/>
                    <a:pt x="1306" y="436"/>
                    <a:pt x="1357" y="432"/>
                  </a:cubicBezTo>
                  <a:cubicBezTo>
                    <a:pt x="1494" y="423"/>
                    <a:pt x="1461" y="340"/>
                    <a:pt x="1461" y="206"/>
                  </a:cubicBezTo>
                  <a:cubicBezTo>
                    <a:pt x="1465" y="77"/>
                    <a:pt x="1327" y="60"/>
                    <a:pt x="1327" y="60"/>
                  </a:cubicBezTo>
                  <a:cubicBezTo>
                    <a:pt x="1218" y="67"/>
                    <a:pt x="1108" y="70"/>
                    <a:pt x="998" y="70"/>
                  </a:cubicBezTo>
                  <a:cubicBezTo>
                    <a:pt x="710" y="70"/>
                    <a:pt x="421" y="47"/>
                    <a:pt x="137" y="1"/>
                  </a:cubicBezTo>
                  <a:cubicBezTo>
                    <a:pt x="134" y="1"/>
                    <a:pt x="132" y="1"/>
                    <a:pt x="130" y="1"/>
                  </a:cubicBezTo>
                  <a:close/>
                </a:path>
              </a:pathLst>
            </a:custGeom>
            <a:solidFill>
              <a:srgbClr val="FB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47;p50">
              <a:extLst>
                <a:ext uri="{FF2B5EF4-FFF2-40B4-BE49-F238E27FC236}">
                  <a16:creationId xmlns:a16="http://schemas.microsoft.com/office/drawing/2014/main" id="{8A86B70B-FB14-BD49-9B6A-541B733BF573}"/>
                </a:ext>
              </a:extLst>
            </p:cNvPr>
            <p:cNvSpPr/>
            <p:nvPr/>
          </p:nvSpPr>
          <p:spPr>
            <a:xfrm>
              <a:off x="6772318" y="2481909"/>
              <a:ext cx="56938" cy="999317"/>
            </a:xfrm>
            <a:custGeom>
              <a:avLst/>
              <a:gdLst/>
              <a:ahLst/>
              <a:cxnLst/>
              <a:rect l="l" t="t" r="r" b="b"/>
              <a:pathLst>
                <a:path w="323" h="5669" extrusionOk="0">
                  <a:moveTo>
                    <a:pt x="91" y="1"/>
                  </a:moveTo>
                  <a:cubicBezTo>
                    <a:pt x="79" y="1"/>
                    <a:pt x="72" y="9"/>
                    <a:pt x="72" y="9"/>
                  </a:cubicBezTo>
                  <a:lnTo>
                    <a:pt x="1" y="5622"/>
                  </a:lnTo>
                  <a:cubicBezTo>
                    <a:pt x="84" y="5648"/>
                    <a:pt x="172" y="5660"/>
                    <a:pt x="260" y="5668"/>
                  </a:cubicBezTo>
                  <a:lnTo>
                    <a:pt x="322" y="322"/>
                  </a:lnTo>
                  <a:cubicBezTo>
                    <a:pt x="214" y="314"/>
                    <a:pt x="185" y="113"/>
                    <a:pt x="143" y="46"/>
                  </a:cubicBezTo>
                  <a:cubicBezTo>
                    <a:pt x="121" y="10"/>
                    <a:pt x="103" y="1"/>
                    <a:pt x="91" y="1"/>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48;p50">
              <a:extLst>
                <a:ext uri="{FF2B5EF4-FFF2-40B4-BE49-F238E27FC236}">
                  <a16:creationId xmlns:a16="http://schemas.microsoft.com/office/drawing/2014/main" id="{7670D394-4FD8-2C47-B697-7917BA0EA2CC}"/>
                </a:ext>
              </a:extLst>
            </p:cNvPr>
            <p:cNvSpPr/>
            <p:nvPr/>
          </p:nvSpPr>
          <p:spPr>
            <a:xfrm>
              <a:off x="6944013" y="2485082"/>
              <a:ext cx="70864" cy="999846"/>
            </a:xfrm>
            <a:custGeom>
              <a:avLst/>
              <a:gdLst/>
              <a:ahLst/>
              <a:cxnLst/>
              <a:rect l="l" t="t" r="r" b="b"/>
              <a:pathLst>
                <a:path w="402" h="5672" extrusionOk="0">
                  <a:moveTo>
                    <a:pt x="351" y="1"/>
                  </a:moveTo>
                  <a:cubicBezTo>
                    <a:pt x="338" y="1"/>
                    <a:pt x="321" y="4"/>
                    <a:pt x="301" y="11"/>
                  </a:cubicBezTo>
                  <a:cubicBezTo>
                    <a:pt x="217" y="45"/>
                    <a:pt x="167" y="266"/>
                    <a:pt x="63" y="283"/>
                  </a:cubicBezTo>
                  <a:lnTo>
                    <a:pt x="0" y="5671"/>
                  </a:lnTo>
                  <a:cubicBezTo>
                    <a:pt x="130" y="5667"/>
                    <a:pt x="217" y="5663"/>
                    <a:pt x="217" y="5663"/>
                  </a:cubicBezTo>
                  <a:lnTo>
                    <a:pt x="401" y="32"/>
                  </a:lnTo>
                  <a:cubicBezTo>
                    <a:pt x="401" y="32"/>
                    <a:pt x="394" y="1"/>
                    <a:pt x="351"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49;p50">
              <a:extLst>
                <a:ext uri="{FF2B5EF4-FFF2-40B4-BE49-F238E27FC236}">
                  <a16:creationId xmlns:a16="http://schemas.microsoft.com/office/drawing/2014/main" id="{D83484A4-99EA-1B4A-B253-D0603A6751C2}"/>
                </a:ext>
              </a:extLst>
            </p:cNvPr>
            <p:cNvSpPr/>
            <p:nvPr/>
          </p:nvSpPr>
          <p:spPr>
            <a:xfrm>
              <a:off x="6820360" y="2506695"/>
              <a:ext cx="137144" cy="1003548"/>
            </a:xfrm>
            <a:custGeom>
              <a:avLst/>
              <a:gdLst/>
              <a:ahLst/>
              <a:cxnLst/>
              <a:rect l="l" t="t" r="r" b="b"/>
              <a:pathLst>
                <a:path w="778" h="5693" extrusionOk="0">
                  <a:moveTo>
                    <a:pt x="391" y="0"/>
                  </a:moveTo>
                  <a:cubicBezTo>
                    <a:pt x="245" y="0"/>
                    <a:pt x="84" y="322"/>
                    <a:pt x="84" y="322"/>
                  </a:cubicBezTo>
                  <a:lnTo>
                    <a:pt x="63" y="322"/>
                  </a:lnTo>
                  <a:lnTo>
                    <a:pt x="1" y="5668"/>
                  </a:lnTo>
                  <a:cubicBezTo>
                    <a:pt x="177" y="5684"/>
                    <a:pt x="354" y="5693"/>
                    <a:pt x="531" y="5693"/>
                  </a:cubicBezTo>
                  <a:cubicBezTo>
                    <a:pt x="592" y="5693"/>
                    <a:pt x="654" y="5691"/>
                    <a:pt x="715" y="5689"/>
                  </a:cubicBezTo>
                  <a:lnTo>
                    <a:pt x="778" y="301"/>
                  </a:lnTo>
                  <a:lnTo>
                    <a:pt x="753" y="301"/>
                  </a:lnTo>
                  <a:cubicBezTo>
                    <a:pt x="627" y="276"/>
                    <a:pt x="544" y="4"/>
                    <a:pt x="393" y="0"/>
                  </a:cubicBezTo>
                  <a:cubicBezTo>
                    <a:pt x="392" y="0"/>
                    <a:pt x="392" y="0"/>
                    <a:pt x="391"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50;p50">
              <a:extLst>
                <a:ext uri="{FF2B5EF4-FFF2-40B4-BE49-F238E27FC236}">
                  <a16:creationId xmlns:a16="http://schemas.microsoft.com/office/drawing/2014/main" id="{F9A20ACB-55BB-2347-920F-0636EED796A5}"/>
                </a:ext>
              </a:extLst>
            </p:cNvPr>
            <p:cNvSpPr/>
            <p:nvPr/>
          </p:nvSpPr>
          <p:spPr>
            <a:xfrm>
              <a:off x="6588285" y="2556299"/>
              <a:ext cx="496397" cy="344623"/>
            </a:xfrm>
            <a:custGeom>
              <a:avLst/>
              <a:gdLst/>
              <a:ahLst/>
              <a:cxnLst/>
              <a:rect l="l" t="t" r="r" b="b"/>
              <a:pathLst>
                <a:path w="2816" h="1955" extrusionOk="0">
                  <a:moveTo>
                    <a:pt x="602" y="0"/>
                  </a:moveTo>
                  <a:lnTo>
                    <a:pt x="602" y="0"/>
                  </a:lnTo>
                  <a:cubicBezTo>
                    <a:pt x="602" y="0"/>
                    <a:pt x="594" y="472"/>
                    <a:pt x="631" y="618"/>
                  </a:cubicBezTo>
                  <a:lnTo>
                    <a:pt x="1" y="748"/>
                  </a:lnTo>
                  <a:cubicBezTo>
                    <a:pt x="1" y="748"/>
                    <a:pt x="661" y="1612"/>
                    <a:pt x="1809" y="1955"/>
                  </a:cubicBezTo>
                  <a:cubicBezTo>
                    <a:pt x="2239" y="1830"/>
                    <a:pt x="2603" y="1533"/>
                    <a:pt x="2816" y="1136"/>
                  </a:cubicBezTo>
                  <a:cubicBezTo>
                    <a:pt x="2795" y="1082"/>
                    <a:pt x="2770" y="1028"/>
                    <a:pt x="2745" y="978"/>
                  </a:cubicBezTo>
                  <a:cubicBezTo>
                    <a:pt x="2745" y="978"/>
                    <a:pt x="1291" y="677"/>
                    <a:pt x="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51;p50">
              <a:extLst>
                <a:ext uri="{FF2B5EF4-FFF2-40B4-BE49-F238E27FC236}">
                  <a16:creationId xmlns:a16="http://schemas.microsoft.com/office/drawing/2014/main" id="{3669CB03-3242-E944-936F-AE91A40A8E62}"/>
                </a:ext>
              </a:extLst>
            </p:cNvPr>
            <p:cNvSpPr/>
            <p:nvPr/>
          </p:nvSpPr>
          <p:spPr>
            <a:xfrm>
              <a:off x="6906466" y="2756551"/>
              <a:ext cx="217350" cy="169403"/>
            </a:xfrm>
            <a:custGeom>
              <a:avLst/>
              <a:gdLst/>
              <a:ahLst/>
              <a:cxnLst/>
              <a:rect l="l" t="t" r="r" b="b"/>
              <a:pathLst>
                <a:path w="1233" h="961" extrusionOk="0">
                  <a:moveTo>
                    <a:pt x="1011" y="0"/>
                  </a:moveTo>
                  <a:cubicBezTo>
                    <a:pt x="798" y="397"/>
                    <a:pt x="434" y="694"/>
                    <a:pt x="0" y="819"/>
                  </a:cubicBezTo>
                  <a:cubicBezTo>
                    <a:pt x="305" y="911"/>
                    <a:pt x="622" y="961"/>
                    <a:pt x="940" y="961"/>
                  </a:cubicBezTo>
                  <a:cubicBezTo>
                    <a:pt x="940" y="961"/>
                    <a:pt x="1232" y="564"/>
                    <a:pt x="1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52;p50">
              <a:extLst>
                <a:ext uri="{FF2B5EF4-FFF2-40B4-BE49-F238E27FC236}">
                  <a16:creationId xmlns:a16="http://schemas.microsoft.com/office/drawing/2014/main" id="{62DD0766-6E81-254A-8DFD-E509430B8108}"/>
                </a:ext>
              </a:extLst>
            </p:cNvPr>
            <p:cNvSpPr/>
            <p:nvPr/>
          </p:nvSpPr>
          <p:spPr>
            <a:xfrm>
              <a:off x="6650158" y="3106286"/>
              <a:ext cx="491285" cy="310072"/>
            </a:xfrm>
            <a:custGeom>
              <a:avLst/>
              <a:gdLst/>
              <a:ahLst/>
              <a:cxnLst/>
              <a:rect l="l" t="t" r="r" b="b"/>
              <a:pathLst>
                <a:path w="2787" h="1759" extrusionOk="0">
                  <a:moveTo>
                    <a:pt x="230" y="0"/>
                  </a:moveTo>
                  <a:cubicBezTo>
                    <a:pt x="155" y="134"/>
                    <a:pt x="0" y="1028"/>
                    <a:pt x="230" y="1258"/>
                  </a:cubicBezTo>
                  <a:cubicBezTo>
                    <a:pt x="485" y="1512"/>
                    <a:pt x="924" y="1667"/>
                    <a:pt x="1379" y="1759"/>
                  </a:cubicBezTo>
                  <a:cubicBezTo>
                    <a:pt x="1909" y="1579"/>
                    <a:pt x="2415" y="1266"/>
                    <a:pt x="2786" y="840"/>
                  </a:cubicBezTo>
                  <a:cubicBezTo>
                    <a:pt x="1421" y="652"/>
                    <a:pt x="230" y="0"/>
                    <a:pt x="2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153;p50">
              <a:extLst>
                <a:ext uri="{FF2B5EF4-FFF2-40B4-BE49-F238E27FC236}">
                  <a16:creationId xmlns:a16="http://schemas.microsoft.com/office/drawing/2014/main" id="{588255E1-9E03-C848-A406-07E4D0F6F84D}"/>
                </a:ext>
              </a:extLst>
            </p:cNvPr>
            <p:cNvSpPr/>
            <p:nvPr/>
          </p:nvSpPr>
          <p:spPr>
            <a:xfrm>
              <a:off x="6892364" y="3254183"/>
              <a:ext cx="324174" cy="188088"/>
            </a:xfrm>
            <a:custGeom>
              <a:avLst/>
              <a:gdLst/>
              <a:ahLst/>
              <a:cxnLst/>
              <a:rect l="l" t="t" r="r" b="b"/>
              <a:pathLst>
                <a:path w="1839" h="1067" extrusionOk="0">
                  <a:moveTo>
                    <a:pt x="1412" y="1"/>
                  </a:moveTo>
                  <a:cubicBezTo>
                    <a:pt x="1041" y="427"/>
                    <a:pt x="535" y="740"/>
                    <a:pt x="1" y="920"/>
                  </a:cubicBezTo>
                  <a:cubicBezTo>
                    <a:pt x="505" y="1017"/>
                    <a:pt x="1020" y="1067"/>
                    <a:pt x="1532" y="1067"/>
                  </a:cubicBezTo>
                  <a:cubicBezTo>
                    <a:pt x="1572" y="1067"/>
                    <a:pt x="1611" y="1067"/>
                    <a:pt x="1651" y="1066"/>
                  </a:cubicBezTo>
                  <a:lnTo>
                    <a:pt x="1279" y="527"/>
                  </a:lnTo>
                  <a:cubicBezTo>
                    <a:pt x="1425" y="456"/>
                    <a:pt x="1839" y="43"/>
                    <a:pt x="1839" y="43"/>
                  </a:cubicBezTo>
                  <a:cubicBezTo>
                    <a:pt x="1697" y="34"/>
                    <a:pt x="1555" y="22"/>
                    <a:pt x="14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54;p50">
              <a:extLst>
                <a:ext uri="{FF2B5EF4-FFF2-40B4-BE49-F238E27FC236}">
                  <a16:creationId xmlns:a16="http://schemas.microsoft.com/office/drawing/2014/main" id="{A701BB83-4A31-FF46-9275-9D8226A34D29}"/>
                </a:ext>
              </a:extLst>
            </p:cNvPr>
            <p:cNvSpPr/>
            <p:nvPr/>
          </p:nvSpPr>
          <p:spPr>
            <a:xfrm>
              <a:off x="6941721" y="3004574"/>
              <a:ext cx="176983" cy="176806"/>
            </a:xfrm>
            <a:custGeom>
              <a:avLst/>
              <a:gdLst/>
              <a:ahLst/>
              <a:cxnLst/>
              <a:rect l="l" t="t" r="r" b="b"/>
              <a:pathLst>
                <a:path w="1004" h="1003" extrusionOk="0">
                  <a:moveTo>
                    <a:pt x="828" y="1"/>
                  </a:moveTo>
                  <a:lnTo>
                    <a:pt x="828" y="1"/>
                  </a:lnTo>
                  <a:cubicBezTo>
                    <a:pt x="669" y="385"/>
                    <a:pt x="376" y="698"/>
                    <a:pt x="1" y="882"/>
                  </a:cubicBezTo>
                  <a:cubicBezTo>
                    <a:pt x="275" y="957"/>
                    <a:pt x="515" y="1003"/>
                    <a:pt x="657" y="1003"/>
                  </a:cubicBezTo>
                  <a:cubicBezTo>
                    <a:pt x="729" y="1003"/>
                    <a:pt x="776" y="991"/>
                    <a:pt x="790" y="966"/>
                  </a:cubicBezTo>
                  <a:cubicBezTo>
                    <a:pt x="1003" y="607"/>
                    <a:pt x="869" y="101"/>
                    <a:pt x="8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55;p50">
              <a:extLst>
                <a:ext uri="{FF2B5EF4-FFF2-40B4-BE49-F238E27FC236}">
                  <a16:creationId xmlns:a16="http://schemas.microsoft.com/office/drawing/2014/main" id="{14F34D67-463C-D843-82F4-99B448A4D8D1}"/>
                </a:ext>
              </a:extLst>
            </p:cNvPr>
            <p:cNvSpPr/>
            <p:nvPr/>
          </p:nvSpPr>
          <p:spPr>
            <a:xfrm>
              <a:off x="6666376" y="2847863"/>
              <a:ext cx="421303" cy="312364"/>
            </a:xfrm>
            <a:custGeom>
              <a:avLst/>
              <a:gdLst/>
              <a:ahLst/>
              <a:cxnLst/>
              <a:rect l="l" t="t" r="r" b="b"/>
              <a:pathLst>
                <a:path w="2390" h="1772" extrusionOk="0">
                  <a:moveTo>
                    <a:pt x="247" y="0"/>
                  </a:moveTo>
                  <a:cubicBezTo>
                    <a:pt x="88" y="117"/>
                    <a:pt x="0" y="827"/>
                    <a:pt x="138" y="1191"/>
                  </a:cubicBezTo>
                  <a:cubicBezTo>
                    <a:pt x="481" y="1420"/>
                    <a:pt x="1078" y="1642"/>
                    <a:pt x="1563" y="1771"/>
                  </a:cubicBezTo>
                  <a:cubicBezTo>
                    <a:pt x="1938" y="1587"/>
                    <a:pt x="2231" y="1274"/>
                    <a:pt x="2390" y="890"/>
                  </a:cubicBezTo>
                  <a:cubicBezTo>
                    <a:pt x="2390" y="882"/>
                    <a:pt x="2385" y="877"/>
                    <a:pt x="2381" y="873"/>
                  </a:cubicBezTo>
                  <a:cubicBezTo>
                    <a:pt x="2323" y="781"/>
                    <a:pt x="2076" y="740"/>
                    <a:pt x="2076" y="740"/>
                  </a:cubicBezTo>
                  <a:cubicBezTo>
                    <a:pt x="1028" y="627"/>
                    <a:pt x="247" y="0"/>
                    <a:pt x="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156;p50">
              <a:extLst>
                <a:ext uri="{FF2B5EF4-FFF2-40B4-BE49-F238E27FC236}">
                  <a16:creationId xmlns:a16="http://schemas.microsoft.com/office/drawing/2014/main" id="{F48D06FA-A73A-C449-A52F-8F30CD8D34BA}"/>
                </a:ext>
              </a:extLst>
            </p:cNvPr>
            <p:cNvSpPr/>
            <p:nvPr/>
          </p:nvSpPr>
          <p:spPr>
            <a:xfrm>
              <a:off x="6505082" y="3008275"/>
              <a:ext cx="119516" cy="118811"/>
            </a:xfrm>
            <a:custGeom>
              <a:avLst/>
              <a:gdLst/>
              <a:ahLst/>
              <a:cxnLst/>
              <a:rect l="l" t="t" r="r" b="b"/>
              <a:pathLst>
                <a:path w="678" h="674" extrusionOk="0">
                  <a:moveTo>
                    <a:pt x="631" y="1"/>
                  </a:moveTo>
                  <a:lnTo>
                    <a:pt x="326" y="147"/>
                  </a:lnTo>
                  <a:lnTo>
                    <a:pt x="1" y="43"/>
                  </a:lnTo>
                  <a:lnTo>
                    <a:pt x="151" y="347"/>
                  </a:lnTo>
                  <a:lnTo>
                    <a:pt x="46" y="673"/>
                  </a:lnTo>
                  <a:lnTo>
                    <a:pt x="351" y="523"/>
                  </a:lnTo>
                  <a:lnTo>
                    <a:pt x="677" y="627"/>
                  </a:lnTo>
                  <a:lnTo>
                    <a:pt x="677" y="627"/>
                  </a:lnTo>
                  <a:lnTo>
                    <a:pt x="527" y="327"/>
                  </a:lnTo>
                  <a:lnTo>
                    <a:pt x="6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157;p50">
              <a:extLst>
                <a:ext uri="{FF2B5EF4-FFF2-40B4-BE49-F238E27FC236}">
                  <a16:creationId xmlns:a16="http://schemas.microsoft.com/office/drawing/2014/main" id="{1AFD2FBE-D942-F841-999A-BB5C299C4CCF}"/>
                </a:ext>
              </a:extLst>
            </p:cNvPr>
            <p:cNvSpPr/>
            <p:nvPr/>
          </p:nvSpPr>
          <p:spPr>
            <a:xfrm>
              <a:off x="7106717" y="2782287"/>
              <a:ext cx="156887" cy="157063"/>
            </a:xfrm>
            <a:custGeom>
              <a:avLst/>
              <a:gdLst/>
              <a:ahLst/>
              <a:cxnLst/>
              <a:rect l="l" t="t" r="r" b="b"/>
              <a:pathLst>
                <a:path w="890" h="891" extrusionOk="0">
                  <a:moveTo>
                    <a:pt x="485" y="0"/>
                  </a:moveTo>
                  <a:lnTo>
                    <a:pt x="326" y="301"/>
                  </a:lnTo>
                  <a:lnTo>
                    <a:pt x="0" y="406"/>
                  </a:lnTo>
                  <a:lnTo>
                    <a:pt x="297" y="564"/>
                  </a:lnTo>
                  <a:lnTo>
                    <a:pt x="401" y="890"/>
                  </a:lnTo>
                  <a:lnTo>
                    <a:pt x="564" y="594"/>
                  </a:lnTo>
                  <a:lnTo>
                    <a:pt x="890" y="489"/>
                  </a:lnTo>
                  <a:lnTo>
                    <a:pt x="589" y="326"/>
                  </a:lnTo>
                  <a:lnTo>
                    <a:pt x="4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158;p50">
              <a:extLst>
                <a:ext uri="{FF2B5EF4-FFF2-40B4-BE49-F238E27FC236}">
                  <a16:creationId xmlns:a16="http://schemas.microsoft.com/office/drawing/2014/main" id="{7A1DBAA0-10D8-8044-A696-5DB81A954EEC}"/>
                </a:ext>
              </a:extLst>
            </p:cNvPr>
            <p:cNvSpPr/>
            <p:nvPr/>
          </p:nvSpPr>
          <p:spPr>
            <a:xfrm>
              <a:off x="7149376" y="2983244"/>
              <a:ext cx="173281" cy="170989"/>
            </a:xfrm>
            <a:custGeom>
              <a:avLst/>
              <a:gdLst/>
              <a:ahLst/>
              <a:cxnLst/>
              <a:rect l="l" t="t" r="r" b="b"/>
              <a:pathLst>
                <a:path w="983" h="970" extrusionOk="0">
                  <a:moveTo>
                    <a:pt x="297" y="327"/>
                  </a:moveTo>
                  <a:cubicBezTo>
                    <a:pt x="297" y="327"/>
                    <a:pt x="318" y="9"/>
                    <a:pt x="393" y="5"/>
                  </a:cubicBezTo>
                  <a:cubicBezTo>
                    <a:pt x="472" y="1"/>
                    <a:pt x="610" y="214"/>
                    <a:pt x="610" y="214"/>
                  </a:cubicBezTo>
                  <a:cubicBezTo>
                    <a:pt x="610" y="214"/>
                    <a:pt x="924" y="197"/>
                    <a:pt x="944" y="268"/>
                  </a:cubicBezTo>
                  <a:cubicBezTo>
                    <a:pt x="965" y="339"/>
                    <a:pt x="769" y="498"/>
                    <a:pt x="769" y="498"/>
                  </a:cubicBezTo>
                  <a:cubicBezTo>
                    <a:pt x="769" y="498"/>
                    <a:pt x="982" y="761"/>
                    <a:pt x="932" y="811"/>
                  </a:cubicBezTo>
                  <a:cubicBezTo>
                    <a:pt x="886" y="857"/>
                    <a:pt x="569" y="728"/>
                    <a:pt x="569" y="728"/>
                  </a:cubicBezTo>
                  <a:cubicBezTo>
                    <a:pt x="569" y="728"/>
                    <a:pt x="360" y="970"/>
                    <a:pt x="280" y="953"/>
                  </a:cubicBezTo>
                  <a:cubicBezTo>
                    <a:pt x="226" y="945"/>
                    <a:pt x="289" y="619"/>
                    <a:pt x="289" y="619"/>
                  </a:cubicBezTo>
                  <a:cubicBezTo>
                    <a:pt x="289" y="619"/>
                    <a:pt x="0" y="544"/>
                    <a:pt x="9" y="469"/>
                  </a:cubicBezTo>
                  <a:cubicBezTo>
                    <a:pt x="17" y="389"/>
                    <a:pt x="297" y="327"/>
                    <a:pt x="297" y="3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159;p50">
              <a:extLst>
                <a:ext uri="{FF2B5EF4-FFF2-40B4-BE49-F238E27FC236}">
                  <a16:creationId xmlns:a16="http://schemas.microsoft.com/office/drawing/2014/main" id="{659DD031-37C9-B74F-9688-383BE12EB500}"/>
                </a:ext>
              </a:extLst>
            </p:cNvPr>
            <p:cNvSpPr/>
            <p:nvPr/>
          </p:nvSpPr>
          <p:spPr>
            <a:xfrm>
              <a:off x="6475643" y="2802207"/>
              <a:ext cx="173281" cy="176101"/>
            </a:xfrm>
            <a:custGeom>
              <a:avLst/>
              <a:gdLst/>
              <a:ahLst/>
              <a:cxnLst/>
              <a:rect l="l" t="t" r="r" b="b"/>
              <a:pathLst>
                <a:path w="983" h="999" extrusionOk="0">
                  <a:moveTo>
                    <a:pt x="356" y="288"/>
                  </a:moveTo>
                  <a:cubicBezTo>
                    <a:pt x="356" y="288"/>
                    <a:pt x="485" y="0"/>
                    <a:pt x="560" y="21"/>
                  </a:cubicBezTo>
                  <a:cubicBezTo>
                    <a:pt x="635" y="46"/>
                    <a:pt x="686" y="297"/>
                    <a:pt x="686" y="297"/>
                  </a:cubicBezTo>
                  <a:cubicBezTo>
                    <a:pt x="686" y="297"/>
                    <a:pt x="982" y="389"/>
                    <a:pt x="982" y="464"/>
                  </a:cubicBezTo>
                  <a:cubicBezTo>
                    <a:pt x="978" y="539"/>
                    <a:pt x="740" y="618"/>
                    <a:pt x="740" y="618"/>
                  </a:cubicBezTo>
                  <a:cubicBezTo>
                    <a:pt x="740" y="618"/>
                    <a:pt x="844" y="940"/>
                    <a:pt x="782" y="969"/>
                  </a:cubicBezTo>
                  <a:cubicBezTo>
                    <a:pt x="719" y="999"/>
                    <a:pt x="472" y="760"/>
                    <a:pt x="472" y="760"/>
                  </a:cubicBezTo>
                  <a:cubicBezTo>
                    <a:pt x="472" y="760"/>
                    <a:pt x="193" y="911"/>
                    <a:pt x="122" y="869"/>
                  </a:cubicBezTo>
                  <a:cubicBezTo>
                    <a:pt x="76" y="844"/>
                    <a:pt x="247" y="556"/>
                    <a:pt x="247" y="556"/>
                  </a:cubicBezTo>
                  <a:cubicBezTo>
                    <a:pt x="247" y="556"/>
                    <a:pt x="0" y="389"/>
                    <a:pt x="34" y="322"/>
                  </a:cubicBezTo>
                  <a:cubicBezTo>
                    <a:pt x="67" y="255"/>
                    <a:pt x="356" y="288"/>
                    <a:pt x="356" y="2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60;p50">
              <a:extLst>
                <a:ext uri="{FF2B5EF4-FFF2-40B4-BE49-F238E27FC236}">
                  <a16:creationId xmlns:a16="http://schemas.microsoft.com/office/drawing/2014/main" id="{F53AA163-F191-2A41-A60E-610F1A092B2B}"/>
                </a:ext>
              </a:extLst>
            </p:cNvPr>
            <p:cNvSpPr/>
            <p:nvPr/>
          </p:nvSpPr>
          <p:spPr>
            <a:xfrm>
              <a:off x="7298331" y="2873599"/>
              <a:ext cx="75094" cy="64518"/>
            </a:xfrm>
            <a:custGeom>
              <a:avLst/>
              <a:gdLst/>
              <a:ahLst/>
              <a:cxnLst/>
              <a:rect l="l" t="t" r="r" b="b"/>
              <a:pathLst>
                <a:path w="426" h="366" extrusionOk="0">
                  <a:moveTo>
                    <a:pt x="217" y="0"/>
                  </a:moveTo>
                  <a:cubicBezTo>
                    <a:pt x="99" y="0"/>
                    <a:pt x="1" y="122"/>
                    <a:pt x="49" y="247"/>
                  </a:cubicBezTo>
                  <a:cubicBezTo>
                    <a:pt x="77" y="326"/>
                    <a:pt x="147" y="366"/>
                    <a:pt x="217" y="366"/>
                  </a:cubicBezTo>
                  <a:cubicBezTo>
                    <a:pt x="284" y="366"/>
                    <a:pt x="351" y="330"/>
                    <a:pt x="383" y="259"/>
                  </a:cubicBezTo>
                  <a:cubicBezTo>
                    <a:pt x="425" y="167"/>
                    <a:pt x="383" y="59"/>
                    <a:pt x="292" y="17"/>
                  </a:cubicBezTo>
                  <a:cubicBezTo>
                    <a:pt x="267" y="6"/>
                    <a:pt x="241" y="0"/>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161;p50">
              <a:extLst>
                <a:ext uri="{FF2B5EF4-FFF2-40B4-BE49-F238E27FC236}">
                  <a16:creationId xmlns:a16="http://schemas.microsoft.com/office/drawing/2014/main" id="{FFA2A322-D126-424E-A15E-77A7B10C3CC9}"/>
                </a:ext>
              </a:extLst>
            </p:cNvPr>
            <p:cNvSpPr/>
            <p:nvPr/>
          </p:nvSpPr>
          <p:spPr>
            <a:xfrm>
              <a:off x="6414475" y="2956802"/>
              <a:ext cx="40720" cy="39839"/>
            </a:xfrm>
            <a:custGeom>
              <a:avLst/>
              <a:gdLst/>
              <a:ahLst/>
              <a:cxnLst/>
              <a:rect l="l" t="t" r="r" b="b"/>
              <a:pathLst>
                <a:path w="231" h="226" extrusionOk="0">
                  <a:moveTo>
                    <a:pt x="114" y="0"/>
                  </a:moveTo>
                  <a:cubicBezTo>
                    <a:pt x="51" y="0"/>
                    <a:pt x="1" y="51"/>
                    <a:pt x="1" y="113"/>
                  </a:cubicBezTo>
                  <a:cubicBezTo>
                    <a:pt x="1" y="176"/>
                    <a:pt x="51" y="226"/>
                    <a:pt x="114" y="226"/>
                  </a:cubicBezTo>
                  <a:cubicBezTo>
                    <a:pt x="176" y="226"/>
                    <a:pt x="226" y="176"/>
                    <a:pt x="231" y="113"/>
                  </a:cubicBezTo>
                  <a:cubicBezTo>
                    <a:pt x="226" y="51"/>
                    <a:pt x="176"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3141;p76">
            <a:extLst>
              <a:ext uri="{FF2B5EF4-FFF2-40B4-BE49-F238E27FC236}">
                <a16:creationId xmlns:a16="http://schemas.microsoft.com/office/drawing/2014/main" id="{D31317EC-14B4-054F-92D7-E5698AFB3E59}"/>
              </a:ext>
            </a:extLst>
          </p:cNvPr>
          <p:cNvGrpSpPr/>
          <p:nvPr/>
        </p:nvGrpSpPr>
        <p:grpSpPr>
          <a:xfrm>
            <a:off x="7134240" y="639730"/>
            <a:ext cx="863258" cy="726826"/>
            <a:chOff x="7639814" y="1464579"/>
            <a:chExt cx="863258" cy="726826"/>
          </a:xfrm>
        </p:grpSpPr>
        <p:grpSp>
          <p:nvGrpSpPr>
            <p:cNvPr id="89" name="Google Shape;3142;p76">
              <a:extLst>
                <a:ext uri="{FF2B5EF4-FFF2-40B4-BE49-F238E27FC236}">
                  <a16:creationId xmlns:a16="http://schemas.microsoft.com/office/drawing/2014/main" id="{4155A09A-8E93-854A-990D-C3D3D97C20E6}"/>
                </a:ext>
              </a:extLst>
            </p:cNvPr>
            <p:cNvGrpSpPr/>
            <p:nvPr/>
          </p:nvGrpSpPr>
          <p:grpSpPr>
            <a:xfrm rot="-842945">
              <a:off x="8112336" y="1790340"/>
              <a:ext cx="351858" cy="363795"/>
              <a:chOff x="3610557" y="2780704"/>
              <a:chExt cx="325017" cy="336052"/>
            </a:xfrm>
          </p:grpSpPr>
          <p:sp>
            <p:nvSpPr>
              <p:cNvPr id="94" name="Google Shape;3143;p76">
                <a:extLst>
                  <a:ext uri="{FF2B5EF4-FFF2-40B4-BE49-F238E27FC236}">
                    <a16:creationId xmlns:a16="http://schemas.microsoft.com/office/drawing/2014/main" id="{50AAA49A-B9AC-4B41-AD8B-5BD498031664}"/>
                  </a:ext>
                </a:extLst>
              </p:cNvPr>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144;p76">
                <a:extLst>
                  <a:ext uri="{FF2B5EF4-FFF2-40B4-BE49-F238E27FC236}">
                    <a16:creationId xmlns:a16="http://schemas.microsoft.com/office/drawing/2014/main" id="{0556B99A-AA7A-BE4F-A6F1-3657EDB1C198}"/>
                  </a:ext>
                </a:extLst>
              </p:cNvPr>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145;p76">
                <a:extLst>
                  <a:ext uri="{FF2B5EF4-FFF2-40B4-BE49-F238E27FC236}">
                    <a16:creationId xmlns:a16="http://schemas.microsoft.com/office/drawing/2014/main" id="{178C9844-957F-0D43-9FF6-31FE576EB526}"/>
                  </a:ext>
                </a:extLst>
              </p:cNvPr>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3146;p76">
              <a:extLst>
                <a:ext uri="{FF2B5EF4-FFF2-40B4-BE49-F238E27FC236}">
                  <a16:creationId xmlns:a16="http://schemas.microsoft.com/office/drawing/2014/main" id="{95B981A3-2F3E-AB4D-9007-2A26D227A497}"/>
                </a:ext>
              </a:extLst>
            </p:cNvPr>
            <p:cNvGrpSpPr/>
            <p:nvPr/>
          </p:nvGrpSpPr>
          <p:grpSpPr>
            <a:xfrm rot="1954993">
              <a:off x="7710083" y="1530690"/>
              <a:ext cx="351860" cy="363777"/>
              <a:chOff x="3610557" y="2780704"/>
              <a:chExt cx="325017" cy="336052"/>
            </a:xfrm>
          </p:grpSpPr>
          <p:sp>
            <p:nvSpPr>
              <p:cNvPr id="91" name="Google Shape;3147;p76">
                <a:extLst>
                  <a:ext uri="{FF2B5EF4-FFF2-40B4-BE49-F238E27FC236}">
                    <a16:creationId xmlns:a16="http://schemas.microsoft.com/office/drawing/2014/main" id="{C1F94D96-19B7-094C-8878-58EDA970A020}"/>
                  </a:ext>
                </a:extLst>
              </p:cNvPr>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148;p76">
                <a:extLst>
                  <a:ext uri="{FF2B5EF4-FFF2-40B4-BE49-F238E27FC236}">
                    <a16:creationId xmlns:a16="http://schemas.microsoft.com/office/drawing/2014/main" id="{13E9AB34-2FA1-9D46-AFB4-B0EA9FB527A1}"/>
                  </a:ext>
                </a:extLst>
              </p:cNvPr>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149;p76">
                <a:extLst>
                  <a:ext uri="{FF2B5EF4-FFF2-40B4-BE49-F238E27FC236}">
                    <a16:creationId xmlns:a16="http://schemas.microsoft.com/office/drawing/2014/main" id="{4593E2C7-B1E4-CF44-B59C-E1CC5C1BF664}"/>
                  </a:ext>
                </a:extLst>
              </p:cNvPr>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 name="Google Shape;3141;p76">
            <a:extLst>
              <a:ext uri="{FF2B5EF4-FFF2-40B4-BE49-F238E27FC236}">
                <a16:creationId xmlns:a16="http://schemas.microsoft.com/office/drawing/2014/main" id="{A13CAA35-8942-5541-8E43-EAFEC1BA97A3}"/>
              </a:ext>
            </a:extLst>
          </p:cNvPr>
          <p:cNvGrpSpPr/>
          <p:nvPr/>
        </p:nvGrpSpPr>
        <p:grpSpPr>
          <a:xfrm>
            <a:off x="377776" y="1210638"/>
            <a:ext cx="863258" cy="726826"/>
            <a:chOff x="7639814" y="1464579"/>
            <a:chExt cx="863258" cy="726826"/>
          </a:xfrm>
        </p:grpSpPr>
        <p:grpSp>
          <p:nvGrpSpPr>
            <p:cNvPr id="98" name="Google Shape;3142;p76">
              <a:extLst>
                <a:ext uri="{FF2B5EF4-FFF2-40B4-BE49-F238E27FC236}">
                  <a16:creationId xmlns:a16="http://schemas.microsoft.com/office/drawing/2014/main" id="{72C7477E-F8A7-CF48-BB46-452F2DAFEC79}"/>
                </a:ext>
              </a:extLst>
            </p:cNvPr>
            <p:cNvGrpSpPr/>
            <p:nvPr/>
          </p:nvGrpSpPr>
          <p:grpSpPr>
            <a:xfrm rot="-842945">
              <a:off x="8112336" y="1790340"/>
              <a:ext cx="351858" cy="363795"/>
              <a:chOff x="3610557" y="2780704"/>
              <a:chExt cx="325017" cy="336052"/>
            </a:xfrm>
          </p:grpSpPr>
          <p:sp>
            <p:nvSpPr>
              <p:cNvPr id="103" name="Google Shape;3143;p76">
                <a:extLst>
                  <a:ext uri="{FF2B5EF4-FFF2-40B4-BE49-F238E27FC236}">
                    <a16:creationId xmlns:a16="http://schemas.microsoft.com/office/drawing/2014/main" id="{23BD56D1-BB6F-054E-843F-863A4209DEB7}"/>
                  </a:ext>
                </a:extLst>
              </p:cNvPr>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144;p76">
                <a:extLst>
                  <a:ext uri="{FF2B5EF4-FFF2-40B4-BE49-F238E27FC236}">
                    <a16:creationId xmlns:a16="http://schemas.microsoft.com/office/drawing/2014/main" id="{7B1DD6C0-151F-164F-B33A-DD803F53689B}"/>
                  </a:ext>
                </a:extLst>
              </p:cNvPr>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145;p76">
                <a:extLst>
                  <a:ext uri="{FF2B5EF4-FFF2-40B4-BE49-F238E27FC236}">
                    <a16:creationId xmlns:a16="http://schemas.microsoft.com/office/drawing/2014/main" id="{7FBC874E-8E11-634D-8875-7D7745B92132}"/>
                  </a:ext>
                </a:extLst>
              </p:cNvPr>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3146;p76">
              <a:extLst>
                <a:ext uri="{FF2B5EF4-FFF2-40B4-BE49-F238E27FC236}">
                  <a16:creationId xmlns:a16="http://schemas.microsoft.com/office/drawing/2014/main" id="{A135754F-126F-1341-A2E8-020AD40C2FA9}"/>
                </a:ext>
              </a:extLst>
            </p:cNvPr>
            <p:cNvGrpSpPr/>
            <p:nvPr/>
          </p:nvGrpSpPr>
          <p:grpSpPr>
            <a:xfrm rot="1954993">
              <a:off x="7710083" y="1530690"/>
              <a:ext cx="351860" cy="363777"/>
              <a:chOff x="3610557" y="2780704"/>
              <a:chExt cx="325017" cy="336052"/>
            </a:xfrm>
          </p:grpSpPr>
          <p:sp>
            <p:nvSpPr>
              <p:cNvPr id="100" name="Google Shape;3147;p76">
                <a:extLst>
                  <a:ext uri="{FF2B5EF4-FFF2-40B4-BE49-F238E27FC236}">
                    <a16:creationId xmlns:a16="http://schemas.microsoft.com/office/drawing/2014/main" id="{95A71DCC-DA51-0E45-9477-7CE3509DF622}"/>
                  </a:ext>
                </a:extLst>
              </p:cNvPr>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148;p76">
                <a:extLst>
                  <a:ext uri="{FF2B5EF4-FFF2-40B4-BE49-F238E27FC236}">
                    <a16:creationId xmlns:a16="http://schemas.microsoft.com/office/drawing/2014/main" id="{E58223D6-B1AF-8848-8905-42BF1FC5525A}"/>
                  </a:ext>
                </a:extLst>
              </p:cNvPr>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149;p76">
                <a:extLst>
                  <a:ext uri="{FF2B5EF4-FFF2-40B4-BE49-F238E27FC236}">
                    <a16:creationId xmlns:a16="http://schemas.microsoft.com/office/drawing/2014/main" id="{B1899286-636A-4945-8688-76992B509664}"/>
                  </a:ext>
                </a:extLst>
              </p:cNvPr>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 name="Google Shape;2887;p73">
            <a:extLst>
              <a:ext uri="{FF2B5EF4-FFF2-40B4-BE49-F238E27FC236}">
                <a16:creationId xmlns:a16="http://schemas.microsoft.com/office/drawing/2014/main" id="{46EBD993-6BDB-1E46-899D-B5F7C69E49D5}"/>
              </a:ext>
            </a:extLst>
          </p:cNvPr>
          <p:cNvGrpSpPr/>
          <p:nvPr/>
        </p:nvGrpSpPr>
        <p:grpSpPr>
          <a:xfrm>
            <a:off x="7750514" y="1792367"/>
            <a:ext cx="1298230" cy="2483118"/>
            <a:chOff x="-1783451" y="2350903"/>
            <a:chExt cx="1537641" cy="2941038"/>
          </a:xfrm>
        </p:grpSpPr>
        <p:sp>
          <p:nvSpPr>
            <p:cNvPr id="107" name="Google Shape;2888;p73">
              <a:extLst>
                <a:ext uri="{FF2B5EF4-FFF2-40B4-BE49-F238E27FC236}">
                  <a16:creationId xmlns:a16="http://schemas.microsoft.com/office/drawing/2014/main" id="{BACD608D-275C-E74D-A711-061FAD72864A}"/>
                </a:ext>
              </a:extLst>
            </p:cNvPr>
            <p:cNvSpPr/>
            <p:nvPr/>
          </p:nvSpPr>
          <p:spPr>
            <a:xfrm rot="-5400000">
              <a:off x="-1633826" y="2791550"/>
              <a:ext cx="51965" cy="97052"/>
            </a:xfrm>
            <a:custGeom>
              <a:avLst/>
              <a:gdLst/>
              <a:ahLst/>
              <a:cxnLst/>
              <a:rect l="l" t="t" r="r" b="b"/>
              <a:pathLst>
                <a:path w="1156" h="2159" extrusionOk="0">
                  <a:moveTo>
                    <a:pt x="335" y="0"/>
                  </a:moveTo>
                  <a:lnTo>
                    <a:pt x="1" y="122"/>
                  </a:lnTo>
                  <a:lnTo>
                    <a:pt x="852" y="2159"/>
                  </a:lnTo>
                  <a:lnTo>
                    <a:pt x="1156" y="2037"/>
                  </a:lnTo>
                  <a:lnTo>
                    <a:pt x="335" y="0"/>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89;p73">
              <a:extLst>
                <a:ext uri="{FF2B5EF4-FFF2-40B4-BE49-F238E27FC236}">
                  <a16:creationId xmlns:a16="http://schemas.microsoft.com/office/drawing/2014/main" id="{22F665C2-C550-AB43-958D-F39D6A4B8FF0}"/>
                </a:ext>
              </a:extLst>
            </p:cNvPr>
            <p:cNvSpPr/>
            <p:nvPr/>
          </p:nvSpPr>
          <p:spPr>
            <a:xfrm rot="-5400000">
              <a:off x="-1683701" y="2666515"/>
              <a:ext cx="51965" cy="98446"/>
            </a:xfrm>
            <a:custGeom>
              <a:avLst/>
              <a:gdLst/>
              <a:ahLst/>
              <a:cxnLst/>
              <a:rect l="l" t="t" r="r" b="b"/>
              <a:pathLst>
                <a:path w="1156" h="2190" extrusionOk="0">
                  <a:moveTo>
                    <a:pt x="305" y="1"/>
                  </a:moveTo>
                  <a:lnTo>
                    <a:pt x="1" y="122"/>
                  </a:lnTo>
                  <a:lnTo>
                    <a:pt x="821" y="2189"/>
                  </a:lnTo>
                  <a:lnTo>
                    <a:pt x="1156" y="2037"/>
                  </a:lnTo>
                  <a:lnTo>
                    <a:pt x="305" y="1"/>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90;p73">
              <a:extLst>
                <a:ext uri="{FF2B5EF4-FFF2-40B4-BE49-F238E27FC236}">
                  <a16:creationId xmlns:a16="http://schemas.microsoft.com/office/drawing/2014/main" id="{79F1DC9C-5AE3-6A48-8FD9-67E27339B25A}"/>
                </a:ext>
              </a:extLst>
            </p:cNvPr>
            <p:cNvSpPr/>
            <p:nvPr/>
          </p:nvSpPr>
          <p:spPr>
            <a:xfrm rot="-5400000">
              <a:off x="-1736992" y="2532624"/>
              <a:ext cx="51965" cy="98401"/>
            </a:xfrm>
            <a:custGeom>
              <a:avLst/>
              <a:gdLst/>
              <a:ahLst/>
              <a:cxnLst/>
              <a:rect l="l" t="t" r="r" b="b"/>
              <a:pathLst>
                <a:path w="1156" h="2189" extrusionOk="0">
                  <a:moveTo>
                    <a:pt x="305" y="0"/>
                  </a:moveTo>
                  <a:lnTo>
                    <a:pt x="1" y="152"/>
                  </a:lnTo>
                  <a:lnTo>
                    <a:pt x="821" y="2189"/>
                  </a:lnTo>
                  <a:lnTo>
                    <a:pt x="1156" y="2037"/>
                  </a:lnTo>
                  <a:lnTo>
                    <a:pt x="305" y="0"/>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91;p73">
              <a:extLst>
                <a:ext uri="{FF2B5EF4-FFF2-40B4-BE49-F238E27FC236}">
                  <a16:creationId xmlns:a16="http://schemas.microsoft.com/office/drawing/2014/main" id="{A0E68402-FB24-F049-8C63-CA5D83B4CF04}"/>
                </a:ext>
              </a:extLst>
            </p:cNvPr>
            <p:cNvSpPr/>
            <p:nvPr/>
          </p:nvSpPr>
          <p:spPr>
            <a:xfrm rot="-5400000">
              <a:off x="-1305898" y="2604368"/>
              <a:ext cx="53314" cy="98401"/>
            </a:xfrm>
            <a:custGeom>
              <a:avLst/>
              <a:gdLst/>
              <a:ahLst/>
              <a:cxnLst/>
              <a:rect l="l" t="t" r="r" b="b"/>
              <a:pathLst>
                <a:path w="1186" h="2189" extrusionOk="0">
                  <a:moveTo>
                    <a:pt x="335" y="0"/>
                  </a:moveTo>
                  <a:lnTo>
                    <a:pt x="1" y="122"/>
                  </a:lnTo>
                  <a:lnTo>
                    <a:pt x="852" y="2189"/>
                  </a:lnTo>
                  <a:lnTo>
                    <a:pt x="1186" y="2037"/>
                  </a:lnTo>
                  <a:lnTo>
                    <a:pt x="335" y="0"/>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92;p73">
              <a:extLst>
                <a:ext uri="{FF2B5EF4-FFF2-40B4-BE49-F238E27FC236}">
                  <a16:creationId xmlns:a16="http://schemas.microsoft.com/office/drawing/2014/main" id="{1B8549CA-F766-0B4F-81D4-055FF45498EF}"/>
                </a:ext>
              </a:extLst>
            </p:cNvPr>
            <p:cNvSpPr/>
            <p:nvPr/>
          </p:nvSpPr>
          <p:spPr>
            <a:xfrm rot="-5400000">
              <a:off x="-1361234" y="2468387"/>
              <a:ext cx="51965" cy="98401"/>
            </a:xfrm>
            <a:custGeom>
              <a:avLst/>
              <a:gdLst/>
              <a:ahLst/>
              <a:cxnLst/>
              <a:rect l="l" t="t" r="r" b="b"/>
              <a:pathLst>
                <a:path w="1156" h="2189" extrusionOk="0">
                  <a:moveTo>
                    <a:pt x="335" y="0"/>
                  </a:moveTo>
                  <a:lnTo>
                    <a:pt x="0" y="122"/>
                  </a:lnTo>
                  <a:lnTo>
                    <a:pt x="851" y="2189"/>
                  </a:lnTo>
                  <a:lnTo>
                    <a:pt x="1155" y="2037"/>
                  </a:lnTo>
                  <a:lnTo>
                    <a:pt x="335" y="0"/>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893;p73">
              <a:extLst>
                <a:ext uri="{FF2B5EF4-FFF2-40B4-BE49-F238E27FC236}">
                  <a16:creationId xmlns:a16="http://schemas.microsoft.com/office/drawing/2014/main" id="{8C17E3EA-3CF0-444B-8ED7-D8B985C90388}"/>
                </a:ext>
              </a:extLst>
            </p:cNvPr>
            <p:cNvSpPr/>
            <p:nvPr/>
          </p:nvSpPr>
          <p:spPr>
            <a:xfrm rot="-5400000">
              <a:off x="-1679610" y="2831850"/>
              <a:ext cx="54707" cy="54707"/>
            </a:xfrm>
            <a:custGeom>
              <a:avLst/>
              <a:gdLst/>
              <a:ahLst/>
              <a:cxnLst/>
              <a:rect l="l" t="t" r="r" b="b"/>
              <a:pathLst>
                <a:path w="1217" h="1217" extrusionOk="0">
                  <a:moveTo>
                    <a:pt x="609" y="1"/>
                  </a:moveTo>
                  <a:cubicBezTo>
                    <a:pt x="274" y="1"/>
                    <a:pt x="1" y="274"/>
                    <a:pt x="1" y="609"/>
                  </a:cubicBezTo>
                  <a:cubicBezTo>
                    <a:pt x="1" y="943"/>
                    <a:pt x="274" y="1217"/>
                    <a:pt x="609" y="1217"/>
                  </a:cubicBezTo>
                  <a:cubicBezTo>
                    <a:pt x="943" y="1217"/>
                    <a:pt x="1217" y="943"/>
                    <a:pt x="1217" y="609"/>
                  </a:cubicBezTo>
                  <a:cubicBezTo>
                    <a:pt x="1217" y="274"/>
                    <a:pt x="943" y="1"/>
                    <a:pt x="609"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894;p73">
              <a:extLst>
                <a:ext uri="{FF2B5EF4-FFF2-40B4-BE49-F238E27FC236}">
                  <a16:creationId xmlns:a16="http://schemas.microsoft.com/office/drawing/2014/main" id="{54BBD1D0-493B-9547-B8E0-50641F90CCD7}"/>
                </a:ext>
              </a:extLst>
            </p:cNvPr>
            <p:cNvSpPr/>
            <p:nvPr/>
          </p:nvSpPr>
          <p:spPr>
            <a:xfrm rot="-5400000">
              <a:off x="-1727440" y="2706118"/>
              <a:ext cx="54707" cy="54707"/>
            </a:xfrm>
            <a:custGeom>
              <a:avLst/>
              <a:gdLst/>
              <a:ahLst/>
              <a:cxnLst/>
              <a:rect l="l" t="t" r="r" b="b"/>
              <a:pathLst>
                <a:path w="1217" h="1217" extrusionOk="0">
                  <a:moveTo>
                    <a:pt x="608" y="1"/>
                  </a:moveTo>
                  <a:cubicBezTo>
                    <a:pt x="274" y="1"/>
                    <a:pt x="0" y="274"/>
                    <a:pt x="0" y="609"/>
                  </a:cubicBezTo>
                  <a:cubicBezTo>
                    <a:pt x="0" y="943"/>
                    <a:pt x="274" y="1217"/>
                    <a:pt x="608" y="1217"/>
                  </a:cubicBezTo>
                  <a:cubicBezTo>
                    <a:pt x="943" y="1217"/>
                    <a:pt x="1216" y="943"/>
                    <a:pt x="1216" y="609"/>
                  </a:cubicBezTo>
                  <a:cubicBezTo>
                    <a:pt x="1216" y="274"/>
                    <a:pt x="943" y="1"/>
                    <a:pt x="60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95;p73">
              <a:extLst>
                <a:ext uri="{FF2B5EF4-FFF2-40B4-BE49-F238E27FC236}">
                  <a16:creationId xmlns:a16="http://schemas.microsoft.com/office/drawing/2014/main" id="{57879B96-9FEF-874A-A6E6-CF1AA1B5534C}"/>
                </a:ext>
              </a:extLst>
            </p:cNvPr>
            <p:cNvSpPr/>
            <p:nvPr/>
          </p:nvSpPr>
          <p:spPr>
            <a:xfrm rot="-5400000">
              <a:off x="-1784125" y="2574272"/>
              <a:ext cx="56056" cy="54707"/>
            </a:xfrm>
            <a:custGeom>
              <a:avLst/>
              <a:gdLst/>
              <a:ahLst/>
              <a:cxnLst/>
              <a:rect l="l" t="t" r="r" b="b"/>
              <a:pathLst>
                <a:path w="1247" h="1217" extrusionOk="0">
                  <a:moveTo>
                    <a:pt x="639" y="1"/>
                  </a:moveTo>
                  <a:cubicBezTo>
                    <a:pt x="274" y="1"/>
                    <a:pt x="0" y="274"/>
                    <a:pt x="0" y="609"/>
                  </a:cubicBezTo>
                  <a:cubicBezTo>
                    <a:pt x="0" y="943"/>
                    <a:pt x="274" y="1217"/>
                    <a:pt x="639" y="1217"/>
                  </a:cubicBezTo>
                  <a:cubicBezTo>
                    <a:pt x="973" y="1217"/>
                    <a:pt x="1246" y="943"/>
                    <a:pt x="1246" y="609"/>
                  </a:cubicBezTo>
                  <a:cubicBezTo>
                    <a:pt x="1246" y="274"/>
                    <a:pt x="973" y="1"/>
                    <a:pt x="639"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96;p73">
              <a:extLst>
                <a:ext uri="{FF2B5EF4-FFF2-40B4-BE49-F238E27FC236}">
                  <a16:creationId xmlns:a16="http://schemas.microsoft.com/office/drawing/2014/main" id="{95115D78-AF4C-1945-AFD9-BF605879D9FE}"/>
                </a:ext>
              </a:extLst>
            </p:cNvPr>
            <p:cNvSpPr/>
            <p:nvPr/>
          </p:nvSpPr>
          <p:spPr>
            <a:xfrm rot="-5400000">
              <a:off x="-1313427" y="2472500"/>
              <a:ext cx="54707" cy="54707"/>
            </a:xfrm>
            <a:custGeom>
              <a:avLst/>
              <a:gdLst/>
              <a:ahLst/>
              <a:cxnLst/>
              <a:rect l="l" t="t" r="r" b="b"/>
              <a:pathLst>
                <a:path w="1217" h="1217" extrusionOk="0">
                  <a:moveTo>
                    <a:pt x="609" y="1"/>
                  </a:moveTo>
                  <a:cubicBezTo>
                    <a:pt x="274" y="1"/>
                    <a:pt x="1" y="274"/>
                    <a:pt x="1" y="609"/>
                  </a:cubicBezTo>
                  <a:cubicBezTo>
                    <a:pt x="1" y="943"/>
                    <a:pt x="274" y="1217"/>
                    <a:pt x="609" y="1217"/>
                  </a:cubicBezTo>
                  <a:cubicBezTo>
                    <a:pt x="943" y="1217"/>
                    <a:pt x="1217" y="943"/>
                    <a:pt x="1217" y="609"/>
                  </a:cubicBezTo>
                  <a:cubicBezTo>
                    <a:pt x="1217" y="274"/>
                    <a:pt x="943" y="1"/>
                    <a:pt x="609"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97;p73">
              <a:extLst>
                <a:ext uri="{FF2B5EF4-FFF2-40B4-BE49-F238E27FC236}">
                  <a16:creationId xmlns:a16="http://schemas.microsoft.com/office/drawing/2014/main" id="{2A980784-A162-624B-9392-DA9DD89C51CB}"/>
                </a:ext>
              </a:extLst>
            </p:cNvPr>
            <p:cNvSpPr/>
            <p:nvPr/>
          </p:nvSpPr>
          <p:spPr>
            <a:xfrm rot="-5400000">
              <a:off x="-1262137" y="2605649"/>
              <a:ext cx="56056" cy="54797"/>
            </a:xfrm>
            <a:custGeom>
              <a:avLst/>
              <a:gdLst/>
              <a:ahLst/>
              <a:cxnLst/>
              <a:rect l="l" t="t" r="r" b="b"/>
              <a:pathLst>
                <a:path w="1247" h="1219" extrusionOk="0">
                  <a:moveTo>
                    <a:pt x="638" y="1"/>
                  </a:moveTo>
                  <a:cubicBezTo>
                    <a:pt x="304" y="1"/>
                    <a:pt x="31" y="274"/>
                    <a:pt x="0" y="609"/>
                  </a:cubicBezTo>
                  <a:cubicBezTo>
                    <a:pt x="0" y="943"/>
                    <a:pt x="274" y="1217"/>
                    <a:pt x="608" y="1217"/>
                  </a:cubicBezTo>
                  <a:cubicBezTo>
                    <a:pt x="625" y="1218"/>
                    <a:pt x="642" y="1219"/>
                    <a:pt x="659" y="1219"/>
                  </a:cubicBezTo>
                  <a:cubicBezTo>
                    <a:pt x="970" y="1219"/>
                    <a:pt x="1216" y="956"/>
                    <a:pt x="1216" y="639"/>
                  </a:cubicBezTo>
                  <a:cubicBezTo>
                    <a:pt x="1246" y="305"/>
                    <a:pt x="973" y="31"/>
                    <a:pt x="63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98;p73">
              <a:extLst>
                <a:ext uri="{FF2B5EF4-FFF2-40B4-BE49-F238E27FC236}">
                  <a16:creationId xmlns:a16="http://schemas.microsoft.com/office/drawing/2014/main" id="{3DC78C5F-4184-3A45-9D08-7F4E8B59EB80}"/>
                </a:ext>
              </a:extLst>
            </p:cNvPr>
            <p:cNvSpPr/>
            <p:nvPr/>
          </p:nvSpPr>
          <p:spPr>
            <a:xfrm rot="-5716814">
              <a:off x="-1518968" y="4034792"/>
              <a:ext cx="1378525" cy="1045371"/>
            </a:xfrm>
            <a:custGeom>
              <a:avLst/>
              <a:gdLst/>
              <a:ahLst/>
              <a:cxnLst/>
              <a:rect l="l" t="t" r="r" b="b"/>
              <a:pathLst>
                <a:path w="32342" h="21703" extrusionOk="0">
                  <a:moveTo>
                    <a:pt x="23792" y="1"/>
                  </a:moveTo>
                  <a:cubicBezTo>
                    <a:pt x="22994" y="1"/>
                    <a:pt x="22185" y="184"/>
                    <a:pt x="21399" y="582"/>
                  </a:cubicBezTo>
                  <a:cubicBezTo>
                    <a:pt x="19648" y="1457"/>
                    <a:pt x="17855" y="2971"/>
                    <a:pt x="15852" y="2971"/>
                  </a:cubicBezTo>
                  <a:cubicBezTo>
                    <a:pt x="15422" y="2971"/>
                    <a:pt x="14981" y="2901"/>
                    <a:pt x="14530" y="2740"/>
                  </a:cubicBezTo>
                  <a:cubicBezTo>
                    <a:pt x="12998" y="2199"/>
                    <a:pt x="11284" y="1840"/>
                    <a:pt x="9592" y="1840"/>
                  </a:cubicBezTo>
                  <a:cubicBezTo>
                    <a:pt x="8430" y="1840"/>
                    <a:pt x="7278" y="2009"/>
                    <a:pt x="6201" y="2405"/>
                  </a:cubicBezTo>
                  <a:cubicBezTo>
                    <a:pt x="6171" y="2436"/>
                    <a:pt x="6140" y="2436"/>
                    <a:pt x="6110" y="2466"/>
                  </a:cubicBezTo>
                  <a:cubicBezTo>
                    <a:pt x="2462" y="3864"/>
                    <a:pt x="0" y="7664"/>
                    <a:pt x="0" y="11554"/>
                  </a:cubicBezTo>
                  <a:cubicBezTo>
                    <a:pt x="31" y="14959"/>
                    <a:pt x="1885" y="18029"/>
                    <a:pt x="4651" y="19944"/>
                  </a:cubicBezTo>
                  <a:cubicBezTo>
                    <a:pt x="6515" y="21228"/>
                    <a:pt x="8283" y="21702"/>
                    <a:pt x="9929" y="21702"/>
                  </a:cubicBezTo>
                  <a:cubicBezTo>
                    <a:pt x="13972" y="21702"/>
                    <a:pt x="17281" y="18837"/>
                    <a:pt x="19484" y="18059"/>
                  </a:cubicBezTo>
                  <a:cubicBezTo>
                    <a:pt x="20035" y="17868"/>
                    <a:pt x="20628" y="17790"/>
                    <a:pt x="21231" y="17790"/>
                  </a:cubicBezTo>
                  <a:cubicBezTo>
                    <a:pt x="23984" y="17790"/>
                    <a:pt x="26931" y="19427"/>
                    <a:pt x="26931" y="19427"/>
                  </a:cubicBezTo>
                  <a:cubicBezTo>
                    <a:pt x="26931" y="19427"/>
                    <a:pt x="26978" y="19435"/>
                    <a:pt x="27064" y="19435"/>
                  </a:cubicBezTo>
                  <a:cubicBezTo>
                    <a:pt x="27675" y="19435"/>
                    <a:pt x="30248" y="19037"/>
                    <a:pt x="31582" y="12558"/>
                  </a:cubicBezTo>
                  <a:cubicBezTo>
                    <a:pt x="32341" y="8819"/>
                    <a:pt x="30943" y="4746"/>
                    <a:pt x="28268" y="2041"/>
                  </a:cubicBezTo>
                  <a:cubicBezTo>
                    <a:pt x="27021" y="773"/>
                    <a:pt x="25430" y="1"/>
                    <a:pt x="23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99;p73">
              <a:extLst>
                <a:ext uri="{FF2B5EF4-FFF2-40B4-BE49-F238E27FC236}">
                  <a16:creationId xmlns:a16="http://schemas.microsoft.com/office/drawing/2014/main" id="{46D85B42-2698-9F45-A857-45B85DF256CB}"/>
                </a:ext>
              </a:extLst>
            </p:cNvPr>
            <p:cNvSpPr/>
            <p:nvPr/>
          </p:nvSpPr>
          <p:spPr>
            <a:xfrm rot="-5400000">
              <a:off x="-1997964" y="3372899"/>
              <a:ext cx="1781782" cy="716048"/>
            </a:xfrm>
            <a:custGeom>
              <a:avLst/>
              <a:gdLst/>
              <a:ahLst/>
              <a:cxnLst/>
              <a:rect l="l" t="t" r="r" b="b"/>
              <a:pathLst>
                <a:path w="39637" h="15929" extrusionOk="0">
                  <a:moveTo>
                    <a:pt x="38147" y="1"/>
                  </a:moveTo>
                  <a:lnTo>
                    <a:pt x="0" y="12737"/>
                  </a:lnTo>
                  <a:lnTo>
                    <a:pt x="2766" y="15928"/>
                  </a:lnTo>
                  <a:lnTo>
                    <a:pt x="39636" y="3284"/>
                  </a:lnTo>
                  <a:lnTo>
                    <a:pt x="381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900;p73">
              <a:extLst>
                <a:ext uri="{FF2B5EF4-FFF2-40B4-BE49-F238E27FC236}">
                  <a16:creationId xmlns:a16="http://schemas.microsoft.com/office/drawing/2014/main" id="{450FEF99-8CB1-5840-BA9B-6F3FBD0FB53B}"/>
                </a:ext>
              </a:extLst>
            </p:cNvPr>
            <p:cNvSpPr/>
            <p:nvPr/>
          </p:nvSpPr>
          <p:spPr>
            <a:xfrm rot="-5400000">
              <a:off x="-1775944" y="2426738"/>
              <a:ext cx="556152" cy="404483"/>
            </a:xfrm>
            <a:custGeom>
              <a:avLst/>
              <a:gdLst/>
              <a:ahLst/>
              <a:cxnLst/>
              <a:rect l="l" t="t" r="r" b="b"/>
              <a:pathLst>
                <a:path w="12372" h="8998" extrusionOk="0">
                  <a:moveTo>
                    <a:pt x="9879" y="1"/>
                  </a:moveTo>
                  <a:lnTo>
                    <a:pt x="1004" y="3132"/>
                  </a:lnTo>
                  <a:lnTo>
                    <a:pt x="1" y="5229"/>
                  </a:lnTo>
                  <a:lnTo>
                    <a:pt x="1490" y="8512"/>
                  </a:lnTo>
                  <a:lnTo>
                    <a:pt x="4439" y="8998"/>
                  </a:lnTo>
                  <a:lnTo>
                    <a:pt x="12372" y="6657"/>
                  </a:lnTo>
                  <a:lnTo>
                    <a:pt x="9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901;p73">
              <a:extLst>
                <a:ext uri="{FF2B5EF4-FFF2-40B4-BE49-F238E27FC236}">
                  <a16:creationId xmlns:a16="http://schemas.microsoft.com/office/drawing/2014/main" id="{964ABCB8-15B9-5647-97FC-55374136116B}"/>
                </a:ext>
              </a:extLst>
            </p:cNvPr>
            <p:cNvSpPr/>
            <p:nvPr/>
          </p:nvSpPr>
          <p:spPr>
            <a:xfrm rot="-5400000">
              <a:off x="-798699" y="4363494"/>
              <a:ext cx="28725" cy="9710"/>
            </a:xfrm>
            <a:custGeom>
              <a:avLst/>
              <a:gdLst/>
              <a:ahLst/>
              <a:cxnLst/>
              <a:rect l="l" t="t" r="r" b="b"/>
              <a:pathLst>
                <a:path w="639" h="216" extrusionOk="0">
                  <a:moveTo>
                    <a:pt x="164" y="1"/>
                  </a:moveTo>
                  <a:cubicBezTo>
                    <a:pt x="69" y="1"/>
                    <a:pt x="1" y="11"/>
                    <a:pt x="1" y="11"/>
                  </a:cubicBezTo>
                  <a:cubicBezTo>
                    <a:pt x="1" y="11"/>
                    <a:pt x="172" y="216"/>
                    <a:pt x="398" y="216"/>
                  </a:cubicBezTo>
                  <a:cubicBezTo>
                    <a:pt x="474" y="216"/>
                    <a:pt x="555" y="193"/>
                    <a:pt x="639" y="132"/>
                  </a:cubicBezTo>
                  <a:cubicBezTo>
                    <a:pt x="511" y="23"/>
                    <a:pt x="307" y="1"/>
                    <a:pt x="164"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902;p73">
              <a:extLst>
                <a:ext uri="{FF2B5EF4-FFF2-40B4-BE49-F238E27FC236}">
                  <a16:creationId xmlns:a16="http://schemas.microsoft.com/office/drawing/2014/main" id="{C0E7F8D7-C4A8-7F42-9805-489B92B87537}"/>
                </a:ext>
              </a:extLst>
            </p:cNvPr>
            <p:cNvSpPr/>
            <p:nvPr/>
          </p:nvSpPr>
          <p:spPr>
            <a:xfrm rot="-5400000">
              <a:off x="-1027108" y="4295908"/>
              <a:ext cx="336155" cy="337503"/>
            </a:xfrm>
            <a:custGeom>
              <a:avLst/>
              <a:gdLst/>
              <a:ahLst/>
              <a:cxnLst/>
              <a:rect l="l" t="t" r="r" b="b"/>
              <a:pathLst>
                <a:path w="7478" h="7508" extrusionOk="0">
                  <a:moveTo>
                    <a:pt x="3739" y="0"/>
                  </a:moveTo>
                  <a:cubicBezTo>
                    <a:pt x="1672" y="0"/>
                    <a:pt x="0" y="1672"/>
                    <a:pt x="0" y="3739"/>
                  </a:cubicBezTo>
                  <a:cubicBezTo>
                    <a:pt x="0" y="5836"/>
                    <a:pt x="1672" y="7508"/>
                    <a:pt x="3739" y="7508"/>
                  </a:cubicBezTo>
                  <a:cubicBezTo>
                    <a:pt x="5806" y="7508"/>
                    <a:pt x="7477" y="5836"/>
                    <a:pt x="7477" y="3739"/>
                  </a:cubicBezTo>
                  <a:cubicBezTo>
                    <a:pt x="7477" y="1672"/>
                    <a:pt x="5806" y="0"/>
                    <a:pt x="37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903;p73">
              <a:extLst>
                <a:ext uri="{FF2B5EF4-FFF2-40B4-BE49-F238E27FC236}">
                  <a16:creationId xmlns:a16="http://schemas.microsoft.com/office/drawing/2014/main" id="{E761E2E9-CA73-E54E-8213-A5F2A34A7CC7}"/>
                </a:ext>
              </a:extLst>
            </p:cNvPr>
            <p:cNvSpPr/>
            <p:nvPr/>
          </p:nvSpPr>
          <p:spPr>
            <a:xfrm rot="-5476903">
              <a:off x="-2053701" y="3516440"/>
              <a:ext cx="1795673" cy="561607"/>
            </a:xfrm>
            <a:custGeom>
              <a:avLst/>
              <a:gdLst/>
              <a:ahLst/>
              <a:cxnLst/>
              <a:rect l="l" t="t" r="r" b="b"/>
              <a:pathLst>
                <a:path w="36598" h="12493" fill="none" extrusionOk="0">
                  <a:moveTo>
                    <a:pt x="1" y="12493"/>
                  </a:moveTo>
                  <a:lnTo>
                    <a:pt x="36597" y="0"/>
                  </a:lnTo>
                </a:path>
              </a:pathLst>
            </a:custGeom>
            <a:noFill/>
            <a:ln w="45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904;p73">
              <a:extLst>
                <a:ext uri="{FF2B5EF4-FFF2-40B4-BE49-F238E27FC236}">
                  <a16:creationId xmlns:a16="http://schemas.microsoft.com/office/drawing/2014/main" id="{2CD84CF1-4271-AE49-AA28-CD8A34338587}"/>
                </a:ext>
              </a:extLst>
            </p:cNvPr>
            <p:cNvSpPr/>
            <p:nvPr/>
          </p:nvSpPr>
          <p:spPr>
            <a:xfrm rot="-5476903">
              <a:off x="-2032275" y="3508482"/>
              <a:ext cx="1803081" cy="563001"/>
            </a:xfrm>
            <a:custGeom>
              <a:avLst/>
              <a:gdLst/>
              <a:ahLst/>
              <a:cxnLst/>
              <a:rect l="l" t="t" r="r" b="b"/>
              <a:pathLst>
                <a:path w="36749" h="12524" fill="none" extrusionOk="0">
                  <a:moveTo>
                    <a:pt x="0" y="12523"/>
                  </a:moveTo>
                  <a:lnTo>
                    <a:pt x="36749" y="0"/>
                  </a:lnTo>
                </a:path>
              </a:pathLst>
            </a:custGeom>
            <a:noFill/>
            <a:ln w="45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905;p73">
              <a:extLst>
                <a:ext uri="{FF2B5EF4-FFF2-40B4-BE49-F238E27FC236}">
                  <a16:creationId xmlns:a16="http://schemas.microsoft.com/office/drawing/2014/main" id="{804F6964-9F5A-3044-AC00-3E5BA21CF06A}"/>
                </a:ext>
              </a:extLst>
            </p:cNvPr>
            <p:cNvSpPr/>
            <p:nvPr/>
          </p:nvSpPr>
          <p:spPr>
            <a:xfrm rot="-5476903">
              <a:off x="-2011327" y="3493179"/>
              <a:ext cx="1817997" cy="568485"/>
            </a:xfrm>
            <a:custGeom>
              <a:avLst/>
              <a:gdLst/>
              <a:ahLst/>
              <a:cxnLst/>
              <a:rect l="l" t="t" r="r" b="b"/>
              <a:pathLst>
                <a:path w="37053" h="12646" fill="none" extrusionOk="0">
                  <a:moveTo>
                    <a:pt x="1" y="12645"/>
                  </a:moveTo>
                  <a:lnTo>
                    <a:pt x="37053" y="1"/>
                  </a:lnTo>
                </a:path>
              </a:pathLst>
            </a:custGeom>
            <a:noFill/>
            <a:ln w="45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906;p73">
              <a:extLst>
                <a:ext uri="{FF2B5EF4-FFF2-40B4-BE49-F238E27FC236}">
                  <a16:creationId xmlns:a16="http://schemas.microsoft.com/office/drawing/2014/main" id="{CF61821B-D3CF-484A-BE97-752ED50CA7F3}"/>
                </a:ext>
              </a:extLst>
            </p:cNvPr>
            <p:cNvSpPr/>
            <p:nvPr/>
          </p:nvSpPr>
          <p:spPr>
            <a:xfrm rot="-5400000">
              <a:off x="-1984973" y="3470625"/>
              <a:ext cx="1824127" cy="623087"/>
            </a:xfrm>
            <a:custGeom>
              <a:avLst/>
              <a:gdLst/>
              <a:ahLst/>
              <a:cxnLst/>
              <a:rect l="l" t="t" r="r" b="b"/>
              <a:pathLst>
                <a:path w="40579" h="13861" fill="none" extrusionOk="0">
                  <a:moveTo>
                    <a:pt x="0" y="13861"/>
                  </a:moveTo>
                  <a:lnTo>
                    <a:pt x="40579" y="0"/>
                  </a:lnTo>
                </a:path>
              </a:pathLst>
            </a:custGeom>
            <a:noFill/>
            <a:ln w="45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907;p73">
              <a:extLst>
                <a:ext uri="{FF2B5EF4-FFF2-40B4-BE49-F238E27FC236}">
                  <a16:creationId xmlns:a16="http://schemas.microsoft.com/office/drawing/2014/main" id="{9145E74A-15D9-FE4B-8D15-CEF7052E0483}"/>
                </a:ext>
              </a:extLst>
            </p:cNvPr>
            <p:cNvSpPr/>
            <p:nvPr/>
          </p:nvSpPr>
          <p:spPr>
            <a:xfrm rot="-5400000">
              <a:off x="-1961058" y="3460376"/>
              <a:ext cx="1825476" cy="623087"/>
            </a:xfrm>
            <a:custGeom>
              <a:avLst/>
              <a:gdLst/>
              <a:ahLst/>
              <a:cxnLst/>
              <a:rect l="l" t="t" r="r" b="b"/>
              <a:pathLst>
                <a:path w="40609" h="13861" fill="none" extrusionOk="0">
                  <a:moveTo>
                    <a:pt x="0" y="13861"/>
                  </a:moveTo>
                  <a:lnTo>
                    <a:pt x="40609" y="0"/>
                  </a:lnTo>
                </a:path>
              </a:pathLst>
            </a:custGeom>
            <a:noFill/>
            <a:ln w="45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908;p73">
              <a:extLst>
                <a:ext uri="{FF2B5EF4-FFF2-40B4-BE49-F238E27FC236}">
                  <a16:creationId xmlns:a16="http://schemas.microsoft.com/office/drawing/2014/main" id="{15E6E1DA-963A-8449-BB8A-29C620AE835C}"/>
                </a:ext>
              </a:extLst>
            </p:cNvPr>
            <p:cNvSpPr/>
            <p:nvPr/>
          </p:nvSpPr>
          <p:spPr>
            <a:xfrm rot="-5400000">
              <a:off x="-1933053" y="3447385"/>
              <a:ext cx="1824127" cy="623087"/>
            </a:xfrm>
            <a:custGeom>
              <a:avLst/>
              <a:gdLst/>
              <a:ahLst/>
              <a:cxnLst/>
              <a:rect l="l" t="t" r="r" b="b"/>
              <a:pathLst>
                <a:path w="40579" h="13861" fill="none" extrusionOk="0">
                  <a:moveTo>
                    <a:pt x="0" y="13861"/>
                  </a:moveTo>
                  <a:lnTo>
                    <a:pt x="40578" y="0"/>
                  </a:lnTo>
                </a:path>
              </a:pathLst>
            </a:custGeom>
            <a:noFill/>
            <a:ln w="45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09;p73">
              <a:extLst>
                <a:ext uri="{FF2B5EF4-FFF2-40B4-BE49-F238E27FC236}">
                  <a16:creationId xmlns:a16="http://schemas.microsoft.com/office/drawing/2014/main" id="{141BB219-F9B7-6E42-9D02-D1A273BC5CC1}"/>
                </a:ext>
              </a:extLst>
            </p:cNvPr>
            <p:cNvSpPr/>
            <p:nvPr/>
          </p:nvSpPr>
          <p:spPr>
            <a:xfrm rot="-5400000">
              <a:off x="-1555924" y="2803822"/>
              <a:ext cx="84735" cy="118944"/>
            </a:xfrm>
            <a:custGeom>
              <a:avLst/>
              <a:gdLst/>
              <a:ahLst/>
              <a:cxnLst/>
              <a:rect l="l" t="t" r="r" b="b"/>
              <a:pathLst>
                <a:path w="1885" h="2646" extrusionOk="0">
                  <a:moveTo>
                    <a:pt x="1885" y="1"/>
                  </a:moveTo>
                  <a:lnTo>
                    <a:pt x="1642" y="61"/>
                  </a:lnTo>
                  <a:lnTo>
                    <a:pt x="0" y="2523"/>
                  </a:lnTo>
                  <a:lnTo>
                    <a:pt x="122" y="2645"/>
                  </a:lnTo>
                  <a:lnTo>
                    <a:pt x="1885" y="1"/>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910;p73">
              <a:extLst>
                <a:ext uri="{FF2B5EF4-FFF2-40B4-BE49-F238E27FC236}">
                  <a16:creationId xmlns:a16="http://schemas.microsoft.com/office/drawing/2014/main" id="{48B979C9-FE1C-D749-BCA4-A461BC6AEFAD}"/>
                </a:ext>
              </a:extLst>
            </p:cNvPr>
            <p:cNvSpPr/>
            <p:nvPr/>
          </p:nvSpPr>
          <p:spPr>
            <a:xfrm rot="-5400000">
              <a:off x="-1626274" y="2699308"/>
              <a:ext cx="203590" cy="189969"/>
            </a:xfrm>
            <a:custGeom>
              <a:avLst/>
              <a:gdLst/>
              <a:ahLst/>
              <a:cxnLst/>
              <a:rect l="l" t="t" r="r" b="b"/>
              <a:pathLst>
                <a:path w="4529" h="4226" extrusionOk="0">
                  <a:moveTo>
                    <a:pt x="4529" y="0"/>
                  </a:moveTo>
                  <a:lnTo>
                    <a:pt x="4255" y="122"/>
                  </a:lnTo>
                  <a:lnTo>
                    <a:pt x="0" y="4104"/>
                  </a:lnTo>
                  <a:lnTo>
                    <a:pt x="122" y="4225"/>
                  </a:lnTo>
                  <a:lnTo>
                    <a:pt x="4529"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911;p73">
              <a:extLst>
                <a:ext uri="{FF2B5EF4-FFF2-40B4-BE49-F238E27FC236}">
                  <a16:creationId xmlns:a16="http://schemas.microsoft.com/office/drawing/2014/main" id="{2E4E8634-E871-FE4E-A5B3-BE070D771C8A}"/>
                </a:ext>
              </a:extLst>
            </p:cNvPr>
            <p:cNvSpPr/>
            <p:nvPr/>
          </p:nvSpPr>
          <p:spPr>
            <a:xfrm rot="-5400000">
              <a:off x="-1695996" y="2585893"/>
              <a:ext cx="321141" cy="263736"/>
            </a:xfrm>
            <a:custGeom>
              <a:avLst/>
              <a:gdLst/>
              <a:ahLst/>
              <a:cxnLst/>
              <a:rect l="l" t="t" r="r" b="b"/>
              <a:pathLst>
                <a:path w="7144" h="5867" extrusionOk="0">
                  <a:moveTo>
                    <a:pt x="7143" y="0"/>
                  </a:moveTo>
                  <a:lnTo>
                    <a:pt x="6839" y="122"/>
                  </a:lnTo>
                  <a:lnTo>
                    <a:pt x="0" y="5715"/>
                  </a:lnTo>
                  <a:lnTo>
                    <a:pt x="122" y="5867"/>
                  </a:lnTo>
                  <a:lnTo>
                    <a:pt x="7143"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912;p73">
              <a:extLst>
                <a:ext uri="{FF2B5EF4-FFF2-40B4-BE49-F238E27FC236}">
                  <a16:creationId xmlns:a16="http://schemas.microsoft.com/office/drawing/2014/main" id="{7BDA5A09-320B-7A43-9464-66D60E0FB947}"/>
                </a:ext>
              </a:extLst>
            </p:cNvPr>
            <p:cNvSpPr/>
            <p:nvPr/>
          </p:nvSpPr>
          <p:spPr>
            <a:xfrm rot="-5400000">
              <a:off x="-1626319" y="2624147"/>
              <a:ext cx="482385" cy="9620"/>
            </a:xfrm>
            <a:custGeom>
              <a:avLst/>
              <a:gdLst/>
              <a:ahLst/>
              <a:cxnLst/>
              <a:rect l="l" t="t" r="r" b="b"/>
              <a:pathLst>
                <a:path w="10731" h="214" extrusionOk="0">
                  <a:moveTo>
                    <a:pt x="10730" y="1"/>
                  </a:moveTo>
                  <a:lnTo>
                    <a:pt x="1" y="31"/>
                  </a:lnTo>
                  <a:lnTo>
                    <a:pt x="1" y="213"/>
                  </a:lnTo>
                  <a:lnTo>
                    <a:pt x="10396" y="92"/>
                  </a:lnTo>
                  <a:lnTo>
                    <a:pt x="10730" y="1"/>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913;p73">
              <a:extLst>
                <a:ext uri="{FF2B5EF4-FFF2-40B4-BE49-F238E27FC236}">
                  <a16:creationId xmlns:a16="http://schemas.microsoft.com/office/drawing/2014/main" id="{9FAD30AA-EEB4-C348-98E0-78A143BA749D}"/>
                </a:ext>
              </a:extLst>
            </p:cNvPr>
            <p:cNvSpPr/>
            <p:nvPr/>
          </p:nvSpPr>
          <p:spPr>
            <a:xfrm rot="-5400000">
              <a:off x="-1527941" y="2678832"/>
              <a:ext cx="344381" cy="16408"/>
            </a:xfrm>
            <a:custGeom>
              <a:avLst/>
              <a:gdLst/>
              <a:ahLst/>
              <a:cxnLst/>
              <a:rect l="l" t="t" r="r" b="b"/>
              <a:pathLst>
                <a:path w="7661" h="365" extrusionOk="0">
                  <a:moveTo>
                    <a:pt x="1" y="0"/>
                  </a:moveTo>
                  <a:lnTo>
                    <a:pt x="1" y="183"/>
                  </a:lnTo>
                  <a:lnTo>
                    <a:pt x="7296" y="365"/>
                  </a:lnTo>
                  <a:lnTo>
                    <a:pt x="7660" y="274"/>
                  </a:lnTo>
                  <a:lnTo>
                    <a:pt x="1"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914;p73">
              <a:extLst>
                <a:ext uri="{FF2B5EF4-FFF2-40B4-BE49-F238E27FC236}">
                  <a16:creationId xmlns:a16="http://schemas.microsoft.com/office/drawing/2014/main" id="{5EF2CC89-72BC-5B46-8E29-DAE066A33DE2}"/>
                </a:ext>
              </a:extLst>
            </p:cNvPr>
            <p:cNvSpPr/>
            <p:nvPr/>
          </p:nvSpPr>
          <p:spPr>
            <a:xfrm rot="-5400000">
              <a:off x="-1416571" y="2736888"/>
              <a:ext cx="189969" cy="30073"/>
            </a:xfrm>
            <a:custGeom>
              <a:avLst/>
              <a:gdLst/>
              <a:ahLst/>
              <a:cxnLst/>
              <a:rect l="l" t="t" r="r" b="b"/>
              <a:pathLst>
                <a:path w="4226" h="669" extrusionOk="0">
                  <a:moveTo>
                    <a:pt x="31" y="0"/>
                  </a:moveTo>
                  <a:lnTo>
                    <a:pt x="0" y="182"/>
                  </a:lnTo>
                  <a:lnTo>
                    <a:pt x="3891" y="669"/>
                  </a:lnTo>
                  <a:lnTo>
                    <a:pt x="4225" y="578"/>
                  </a:lnTo>
                  <a:lnTo>
                    <a:pt x="31"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915;p73">
              <a:extLst>
                <a:ext uri="{FF2B5EF4-FFF2-40B4-BE49-F238E27FC236}">
                  <a16:creationId xmlns:a16="http://schemas.microsoft.com/office/drawing/2014/main" id="{C63A0AB9-251E-3445-89BF-485D942F00A0}"/>
                </a:ext>
              </a:extLst>
            </p:cNvPr>
            <p:cNvSpPr/>
            <p:nvPr/>
          </p:nvSpPr>
          <p:spPr>
            <a:xfrm rot="-5400000">
              <a:off x="-1199338" y="3444643"/>
              <a:ext cx="54707" cy="157199"/>
            </a:xfrm>
            <a:custGeom>
              <a:avLst/>
              <a:gdLst/>
              <a:ahLst/>
              <a:cxnLst/>
              <a:rect l="l" t="t" r="r" b="b"/>
              <a:pathLst>
                <a:path w="1217" h="3497" fill="none" extrusionOk="0">
                  <a:moveTo>
                    <a:pt x="1" y="1"/>
                  </a:moveTo>
                  <a:lnTo>
                    <a:pt x="1216" y="3496"/>
                  </a:lnTo>
                </a:path>
              </a:pathLst>
            </a:custGeom>
            <a:noFill/>
            <a:ln w="68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916;p73">
              <a:extLst>
                <a:ext uri="{FF2B5EF4-FFF2-40B4-BE49-F238E27FC236}">
                  <a16:creationId xmlns:a16="http://schemas.microsoft.com/office/drawing/2014/main" id="{9AE6DECE-0201-3C4C-A620-0C0F799D9337}"/>
                </a:ext>
              </a:extLst>
            </p:cNvPr>
            <p:cNvSpPr/>
            <p:nvPr/>
          </p:nvSpPr>
          <p:spPr>
            <a:xfrm rot="-5400000">
              <a:off x="-1135775" y="3635286"/>
              <a:ext cx="56056" cy="159896"/>
            </a:xfrm>
            <a:custGeom>
              <a:avLst/>
              <a:gdLst/>
              <a:ahLst/>
              <a:cxnLst/>
              <a:rect l="l" t="t" r="r" b="b"/>
              <a:pathLst>
                <a:path w="1247" h="3557" fill="none" extrusionOk="0">
                  <a:moveTo>
                    <a:pt x="1" y="0"/>
                  </a:moveTo>
                  <a:lnTo>
                    <a:pt x="1247" y="3556"/>
                  </a:lnTo>
                </a:path>
              </a:pathLst>
            </a:custGeom>
            <a:noFill/>
            <a:ln w="68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917;p73">
              <a:extLst>
                <a:ext uri="{FF2B5EF4-FFF2-40B4-BE49-F238E27FC236}">
                  <a16:creationId xmlns:a16="http://schemas.microsoft.com/office/drawing/2014/main" id="{DCDC9E08-84C0-644A-854B-6AFD11F2513F}"/>
                </a:ext>
              </a:extLst>
            </p:cNvPr>
            <p:cNvSpPr/>
            <p:nvPr/>
          </p:nvSpPr>
          <p:spPr>
            <a:xfrm rot="-5400000">
              <a:off x="-1258765" y="3274542"/>
              <a:ext cx="56101" cy="154457"/>
            </a:xfrm>
            <a:custGeom>
              <a:avLst/>
              <a:gdLst/>
              <a:ahLst/>
              <a:cxnLst/>
              <a:rect l="l" t="t" r="r" b="b"/>
              <a:pathLst>
                <a:path w="1248" h="3436" fill="none" extrusionOk="0">
                  <a:moveTo>
                    <a:pt x="1" y="0"/>
                  </a:moveTo>
                  <a:lnTo>
                    <a:pt x="1247" y="3435"/>
                  </a:lnTo>
                </a:path>
              </a:pathLst>
            </a:custGeom>
            <a:noFill/>
            <a:ln w="68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918;p73">
              <a:extLst>
                <a:ext uri="{FF2B5EF4-FFF2-40B4-BE49-F238E27FC236}">
                  <a16:creationId xmlns:a16="http://schemas.microsoft.com/office/drawing/2014/main" id="{2B544828-8F80-B244-B333-5B45C8B89C57}"/>
                </a:ext>
              </a:extLst>
            </p:cNvPr>
            <p:cNvSpPr/>
            <p:nvPr/>
          </p:nvSpPr>
          <p:spPr>
            <a:xfrm rot="-5400000">
              <a:off x="-1340062" y="3029304"/>
              <a:ext cx="56056" cy="155805"/>
            </a:xfrm>
            <a:custGeom>
              <a:avLst/>
              <a:gdLst/>
              <a:ahLst/>
              <a:cxnLst/>
              <a:rect l="l" t="t" r="r" b="b"/>
              <a:pathLst>
                <a:path w="1247" h="3466" fill="none" extrusionOk="0">
                  <a:moveTo>
                    <a:pt x="1" y="1"/>
                  </a:moveTo>
                  <a:lnTo>
                    <a:pt x="1247" y="3466"/>
                  </a:lnTo>
                </a:path>
              </a:pathLst>
            </a:custGeom>
            <a:noFill/>
            <a:ln w="68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919;p73">
              <a:extLst>
                <a:ext uri="{FF2B5EF4-FFF2-40B4-BE49-F238E27FC236}">
                  <a16:creationId xmlns:a16="http://schemas.microsoft.com/office/drawing/2014/main" id="{EC0E5B0B-28B5-FD46-98B7-2AAF261DD154}"/>
                </a:ext>
              </a:extLst>
            </p:cNvPr>
            <p:cNvSpPr/>
            <p:nvPr/>
          </p:nvSpPr>
          <p:spPr>
            <a:xfrm rot="-5400000">
              <a:off x="-1071560" y="3822446"/>
              <a:ext cx="57404" cy="161290"/>
            </a:xfrm>
            <a:custGeom>
              <a:avLst/>
              <a:gdLst/>
              <a:ahLst/>
              <a:cxnLst/>
              <a:rect l="l" t="t" r="r" b="b"/>
              <a:pathLst>
                <a:path w="1277" h="3588" fill="none" extrusionOk="0">
                  <a:moveTo>
                    <a:pt x="0" y="1"/>
                  </a:moveTo>
                  <a:lnTo>
                    <a:pt x="1277" y="3587"/>
                  </a:lnTo>
                </a:path>
              </a:pathLst>
            </a:custGeom>
            <a:noFill/>
            <a:ln w="6850" cap="flat" cmpd="sng">
              <a:solidFill>
                <a:srgbClr val="171717"/>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920;p73">
              <a:extLst>
                <a:ext uri="{FF2B5EF4-FFF2-40B4-BE49-F238E27FC236}">
                  <a16:creationId xmlns:a16="http://schemas.microsoft.com/office/drawing/2014/main" id="{95A163AA-C61B-0949-AB36-922969364E86}"/>
                </a:ext>
              </a:extLst>
            </p:cNvPr>
            <p:cNvSpPr/>
            <p:nvPr/>
          </p:nvSpPr>
          <p:spPr>
            <a:xfrm rot="-5400000">
              <a:off x="-847225" y="4565851"/>
              <a:ext cx="116157" cy="243822"/>
            </a:xfrm>
            <a:custGeom>
              <a:avLst/>
              <a:gdLst/>
              <a:ahLst/>
              <a:cxnLst/>
              <a:rect l="l" t="t" r="r" b="b"/>
              <a:pathLst>
                <a:path w="2584" h="5424" extrusionOk="0">
                  <a:moveTo>
                    <a:pt x="522" y="1"/>
                  </a:moveTo>
                  <a:cubicBezTo>
                    <a:pt x="480" y="1"/>
                    <a:pt x="437" y="6"/>
                    <a:pt x="395" y="16"/>
                  </a:cubicBezTo>
                  <a:cubicBezTo>
                    <a:pt x="152" y="108"/>
                    <a:pt x="0" y="381"/>
                    <a:pt x="92" y="624"/>
                  </a:cubicBezTo>
                  <a:lnTo>
                    <a:pt x="1611" y="5093"/>
                  </a:lnTo>
                  <a:cubicBezTo>
                    <a:pt x="1684" y="5287"/>
                    <a:pt x="1874" y="5423"/>
                    <a:pt x="2071" y="5423"/>
                  </a:cubicBezTo>
                  <a:cubicBezTo>
                    <a:pt x="2121" y="5423"/>
                    <a:pt x="2171" y="5415"/>
                    <a:pt x="2219" y="5396"/>
                  </a:cubicBezTo>
                  <a:cubicBezTo>
                    <a:pt x="2462" y="5305"/>
                    <a:pt x="2584" y="5032"/>
                    <a:pt x="2493" y="4789"/>
                  </a:cubicBezTo>
                  <a:lnTo>
                    <a:pt x="973" y="320"/>
                  </a:lnTo>
                  <a:cubicBezTo>
                    <a:pt x="923" y="119"/>
                    <a:pt x="726" y="1"/>
                    <a:pt x="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4778980"/>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7">
            <a:extLst>
              <a:ext uri="{FF2B5EF4-FFF2-40B4-BE49-F238E27FC236}">
                <a16:creationId xmlns:a16="http://schemas.microsoft.com/office/drawing/2014/main" id="{2542FEDB-4C0F-408B-87EB-8E9446151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571750"/>
            <a:ext cx="2438400" cy="2266950"/>
          </a:xfrm>
          <a:prstGeom prst="rect">
            <a:avLst/>
          </a:prstGeom>
        </p:spPr>
      </p:pic>
      <p:sp>
        <p:nvSpPr>
          <p:cNvPr id="5" name="思想气泡: 云 18">
            <a:extLst>
              <a:ext uri="{FF2B5EF4-FFF2-40B4-BE49-F238E27FC236}">
                <a16:creationId xmlns:a16="http://schemas.microsoft.com/office/drawing/2014/main" id="{9D8F6EBA-E980-45BD-A2DF-53320363086B}"/>
              </a:ext>
            </a:extLst>
          </p:cNvPr>
          <p:cNvSpPr/>
          <p:nvPr/>
        </p:nvSpPr>
        <p:spPr>
          <a:xfrm>
            <a:off x="3635896" y="627534"/>
            <a:ext cx="4392488" cy="1801854"/>
          </a:xfrm>
          <a:prstGeom prst="cloudCallout">
            <a:avLst>
              <a:gd name="adj1" fmla="val -52809"/>
              <a:gd name="adj2" fmla="val 8501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prstClr val="white"/>
              </a:solidFill>
            </a:endParaRPr>
          </a:p>
        </p:txBody>
      </p:sp>
      <p:sp>
        <p:nvSpPr>
          <p:cNvPr id="8" name="TextBox 7"/>
          <p:cNvSpPr txBox="1"/>
          <p:nvPr/>
        </p:nvSpPr>
        <p:spPr>
          <a:xfrm>
            <a:off x="3851920" y="987574"/>
            <a:ext cx="3528392" cy="1200329"/>
          </a:xfrm>
          <a:prstGeom prst="rect">
            <a:avLst/>
          </a:prstGeom>
          <a:noFill/>
        </p:spPr>
        <p:txBody>
          <a:bodyPr wrap="square" rtlCol="0">
            <a:spAutoFit/>
          </a:bodyPr>
          <a:lstStyle/>
          <a:p>
            <a:pPr algn="ctr">
              <a:buClrTx/>
              <a:buFontTx/>
              <a:buNone/>
            </a:pPr>
            <a:r>
              <a:rPr lang="en-US" sz="3600" b="1" kern="1200" dirty="0">
                <a:solidFill>
                  <a:srgbClr val="FF0000"/>
                </a:solidFill>
                <a:latin typeface="Times New Roman" pitchFamily="18" charset="0"/>
                <a:cs typeface="Times New Roman" pitchFamily="18" charset="0"/>
              </a:rPr>
              <a:t>Lắng nghe cô đọc mẫu</a:t>
            </a:r>
          </a:p>
        </p:txBody>
      </p:sp>
    </p:spTree>
    <p:extLst>
      <p:ext uri="{BB962C8B-B14F-4D97-AF65-F5344CB8AC3E}">
        <p14:creationId xmlns:p14="http://schemas.microsoft.com/office/powerpoint/2010/main" val="2760375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13708" y="41593"/>
            <a:ext cx="8085762" cy="4924425"/>
          </a:xfrm>
          <a:prstGeom prst="rect">
            <a:avLst/>
          </a:prstGeom>
        </p:spPr>
        <p:txBody>
          <a:bodyPr wrap="square">
            <a:spAutoFit/>
          </a:bodyPr>
          <a:lstStyle/>
          <a:p>
            <a:pPr algn="ctr"/>
            <a:r>
              <a:rPr lang="vi-VN" sz="2800" b="1" dirty="0">
                <a:solidFill>
                  <a:srgbClr val="FF0000"/>
                </a:solidFill>
                <a:latin typeface="+mj-lt"/>
              </a:rPr>
              <a:t>Nhớ lại buổi đầu đi học</a:t>
            </a:r>
          </a:p>
          <a:p>
            <a:pPr algn="just"/>
            <a:r>
              <a:rPr lang="vi-VN" sz="2200" dirty="0">
                <a:latin typeface="+mj-lt"/>
              </a:rPr>
              <a:t>        Hằng năm, cứ vào cuối thu, lá ngoài đường rụng nhiều, lòng tôi lại nao nức những kỉ niệm mơn man của buổi tựu trường. Tôi quên thế nào được những cảm giác trong sáng ấy nảy nở trong lòng tôi như mấy cánh hoa tươi mỉm cười giữa bầu trời quang đãng.</a:t>
            </a:r>
          </a:p>
          <a:p>
            <a:pPr algn="just"/>
            <a:r>
              <a:rPr lang="vi-VN" sz="2200" dirty="0">
                <a:latin typeface="+mj-lt"/>
              </a:rPr>
              <a:t>        Buổi mai hôm ấy, một buổi mai đầy sương thu và gió </a:t>
            </a:r>
            <a:r>
              <a:rPr lang="vi-VN" sz="2200" dirty="0" smtClean="0">
                <a:latin typeface="+mj-lt"/>
              </a:rPr>
              <a:t>lạnh</a:t>
            </a:r>
            <a:r>
              <a:rPr lang="en-US" sz="2200" dirty="0" smtClean="0">
                <a:latin typeface="+mj-lt"/>
              </a:rPr>
              <a:t>, </a:t>
            </a:r>
            <a:r>
              <a:rPr lang="en-US" sz="2200" dirty="0" smtClean="0">
                <a:latin typeface="Times New Roman" pitchFamily="18" charset="0"/>
                <a:cs typeface="Times New Roman" pitchFamily="18" charset="0"/>
              </a:rPr>
              <a:t>m</a:t>
            </a:r>
            <a:r>
              <a:rPr lang="vi-VN" sz="2200" dirty="0" smtClean="0">
                <a:latin typeface="+mj-lt"/>
              </a:rPr>
              <a:t>ẹ </a:t>
            </a:r>
            <a:r>
              <a:rPr lang="vi-VN" sz="2200" dirty="0">
                <a:latin typeface="+mj-lt"/>
              </a:rPr>
              <a:t>tôi âu yếm nắm tay tôi dẫn đi trên con đường làng dài và hẹp. Con đường này tôi đã quen đi lại lắm lần, nhưng lần này tự nhiên thấy lạ. Cảnh vật xung quanh tôi đang có sự thay đổi lớn: hôm nay tôi đi học.</a:t>
            </a:r>
          </a:p>
          <a:p>
            <a:pPr algn="just"/>
            <a:r>
              <a:rPr lang="vi-VN" sz="2200" dirty="0">
                <a:latin typeface="+mj-lt"/>
              </a:rPr>
              <a:t>        Cũng như tôi, mấy học trò mới bỡ ngỡ đứng nép bên người thân, chỉ dám đi từng bước nhẹ. Họ như con chim nhìn quãng trời rộng muốn bay, nhưng còn ngập ngừng e sợ. Họ thèm vụng và ước ao thầm được như những người học trò cũ, biết lớp, biết thầy để khỏi phải rụt rè trong cảnh lạ</a:t>
            </a:r>
            <a:r>
              <a:rPr lang="vi-VN" sz="2200" dirty="0" smtClean="0">
                <a:latin typeface="+mj-lt"/>
              </a:rPr>
              <a:t>.</a:t>
            </a:r>
            <a:endParaRPr lang="vi-VN" sz="2200" dirty="0">
              <a:latin typeface="+mj-lt"/>
            </a:endParaRPr>
          </a:p>
        </p:txBody>
      </p:sp>
      <p:sp>
        <p:nvSpPr>
          <p:cNvPr id="3" name="Rectangle 2"/>
          <p:cNvSpPr/>
          <p:nvPr/>
        </p:nvSpPr>
        <p:spPr>
          <a:xfrm>
            <a:off x="5436179" y="4738253"/>
            <a:ext cx="2408032" cy="400110"/>
          </a:xfrm>
          <a:prstGeom prst="rect">
            <a:avLst/>
          </a:prstGeom>
        </p:spPr>
        <p:txBody>
          <a:bodyPr wrap="none">
            <a:spAutoFit/>
          </a:bodyPr>
          <a:lstStyle/>
          <a:p>
            <a:pPr algn="r"/>
            <a:r>
              <a:rPr lang="vi-VN" sz="2000" b="1" i="1" dirty="0">
                <a:latin typeface="+mj-lt"/>
              </a:rPr>
              <a:t>Theo THANH TỊNH</a:t>
            </a:r>
          </a:p>
        </p:txBody>
      </p:sp>
    </p:spTree>
    <p:extLst>
      <p:ext uri="{BB962C8B-B14F-4D97-AF65-F5344CB8AC3E}">
        <p14:creationId xmlns:p14="http://schemas.microsoft.com/office/powerpoint/2010/main" val="3918396550"/>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516" y="-50959"/>
            <a:ext cx="2247900" cy="3194209"/>
          </a:xfrm>
          <a:prstGeom prst="rect">
            <a:avLst/>
          </a:prstGeom>
        </p:spPr>
      </p:pic>
      <p:pic>
        <p:nvPicPr>
          <p:cNvPr id="15" name="图片 14"/>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6726" b="100000" l="8250" r="94800"/>
                    </a14:imgEffect>
                  </a14:imgLayer>
                </a14:imgProps>
              </a:ext>
              <a:ext uri="{28A0092B-C50C-407E-A947-70E740481C1C}">
                <a14:useLocalDpi xmlns:a14="http://schemas.microsoft.com/office/drawing/2010/main"/>
              </a:ext>
            </a:extLst>
          </a:blip>
          <a:srcRect/>
          <a:stretch>
            <a:fillRect/>
          </a:stretch>
        </p:blipFill>
        <p:spPr>
          <a:xfrm>
            <a:off x="7429520" y="3401807"/>
            <a:ext cx="1952604" cy="1741693"/>
          </a:xfrm>
          <a:prstGeom prst="rect">
            <a:avLst/>
          </a:prstGeom>
        </p:spPr>
      </p:pic>
      <p:pic>
        <p:nvPicPr>
          <p:cNvPr id="17" name="图片 16"/>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391400" y="-286941"/>
            <a:ext cx="1884521" cy="1833086"/>
          </a:xfrm>
          <a:prstGeom prst="rect">
            <a:avLst/>
          </a:prstGeom>
        </p:spPr>
      </p:pic>
      <p:pic>
        <p:nvPicPr>
          <p:cNvPr id="19" name="图片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344" y="3704700"/>
            <a:ext cx="1588056" cy="1457850"/>
          </a:xfrm>
          <a:prstGeom prst="rect">
            <a:avLst/>
          </a:prstGeom>
        </p:spPr>
      </p:pic>
      <p:sp>
        <p:nvSpPr>
          <p:cNvPr id="7" name="Cloud 6"/>
          <p:cNvSpPr/>
          <p:nvPr/>
        </p:nvSpPr>
        <p:spPr>
          <a:xfrm>
            <a:off x="2286000" y="285733"/>
            <a:ext cx="4714892" cy="1357323"/>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800" kern="1200" dirty="0">
                <a:solidFill>
                  <a:prstClr val="black"/>
                </a:solidFill>
                <a:latin typeface="Times New Roman" pitchFamily="18" charset="0"/>
                <a:cs typeface="Times New Roman" pitchFamily="18" charset="0"/>
              </a:rPr>
              <a:t>Giọng đọc toàn bài: </a:t>
            </a:r>
          </a:p>
        </p:txBody>
      </p:sp>
      <p:cxnSp>
        <p:nvCxnSpPr>
          <p:cNvPr id="9" name="Straight Arrow Connector 8"/>
          <p:cNvCxnSpPr>
            <a:cxnSpLocks/>
            <a:stCxn id="7" idx="1"/>
          </p:cNvCxnSpPr>
          <p:nvPr/>
        </p:nvCxnSpPr>
        <p:spPr>
          <a:xfrm flipH="1">
            <a:off x="2262560" y="1641611"/>
            <a:ext cx="2380886" cy="1374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4643438" y="1643056"/>
            <a:ext cx="2696738" cy="12275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268880" y="2870558"/>
            <a:ext cx="2432428" cy="1655044"/>
            <a:chOff x="1066800" y="2723427"/>
            <a:chExt cx="1692116" cy="1296123"/>
          </a:xfrm>
        </p:grpSpPr>
        <p:sp>
          <p:nvSpPr>
            <p:cNvPr id="28" name="Heart 27"/>
            <p:cNvSpPr/>
            <p:nvPr/>
          </p:nvSpPr>
          <p:spPr>
            <a:xfrm>
              <a:off x="1066800" y="2723427"/>
              <a:ext cx="1692116" cy="1296123"/>
            </a:xfrm>
            <a:prstGeom prst="hear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3" name="TextBox 22"/>
            <p:cNvSpPr txBox="1"/>
            <p:nvPr/>
          </p:nvSpPr>
          <p:spPr>
            <a:xfrm>
              <a:off x="1348444" y="3126905"/>
              <a:ext cx="1408559" cy="409752"/>
            </a:xfrm>
            <a:prstGeom prst="rect">
              <a:avLst/>
            </a:prstGeom>
            <a:noFill/>
          </p:spPr>
          <p:txBody>
            <a:bodyPr wrap="square" rtlCol="0">
              <a:spAutoFit/>
            </a:bodyPr>
            <a:lstStyle/>
            <a:p>
              <a:pPr>
                <a:buClrTx/>
                <a:buFontTx/>
                <a:buNone/>
              </a:pPr>
              <a:r>
                <a:rPr lang="en-US" sz="2800" b="1" kern="1200" dirty="0" err="1">
                  <a:solidFill>
                    <a:srgbClr val="0070C0"/>
                  </a:solidFill>
                  <a:latin typeface="Times New Roman" pitchFamily="18" charset="0"/>
                  <a:cs typeface="Times New Roman" pitchFamily="18" charset="0"/>
                </a:rPr>
                <a:t>nhẹ</a:t>
              </a:r>
              <a:r>
                <a:rPr lang="en-US" sz="2800" b="1" kern="1200" dirty="0">
                  <a:solidFill>
                    <a:srgbClr val="0070C0"/>
                  </a:solidFill>
                  <a:latin typeface="Times New Roman" pitchFamily="18" charset="0"/>
                  <a:cs typeface="Times New Roman" pitchFamily="18" charset="0"/>
                </a:rPr>
                <a:t> </a:t>
              </a:r>
              <a:r>
                <a:rPr lang="en-US" sz="2800" b="1" kern="1200" dirty="0" err="1">
                  <a:solidFill>
                    <a:srgbClr val="0070C0"/>
                  </a:solidFill>
                  <a:latin typeface="Times New Roman" pitchFamily="18" charset="0"/>
                  <a:cs typeface="Times New Roman" pitchFamily="18" charset="0"/>
                </a:rPr>
                <a:t>nhàng</a:t>
              </a:r>
              <a:endParaRPr lang="en-US" sz="2800" b="1" kern="1200" dirty="0">
                <a:solidFill>
                  <a:srgbClr val="0070C0"/>
                </a:solidFill>
                <a:latin typeface="Times New Roman" pitchFamily="18" charset="0"/>
                <a:cs typeface="Times New Roman" pitchFamily="18" charset="0"/>
              </a:endParaRPr>
            </a:p>
          </p:txBody>
        </p:sp>
      </p:grpSp>
      <p:grpSp>
        <p:nvGrpSpPr>
          <p:cNvPr id="34" name="Group 33"/>
          <p:cNvGrpSpPr/>
          <p:nvPr/>
        </p:nvGrpSpPr>
        <p:grpSpPr>
          <a:xfrm>
            <a:off x="6250887" y="2684883"/>
            <a:ext cx="2178578" cy="1748742"/>
            <a:chOff x="5405693" y="2716638"/>
            <a:chExt cx="2178578" cy="1296123"/>
          </a:xfrm>
        </p:grpSpPr>
        <p:sp>
          <p:nvSpPr>
            <p:cNvPr id="25" name="Heart 24"/>
            <p:cNvSpPr/>
            <p:nvPr/>
          </p:nvSpPr>
          <p:spPr>
            <a:xfrm>
              <a:off x="5405693" y="2716638"/>
              <a:ext cx="1964451" cy="1296123"/>
            </a:xfrm>
            <a:prstGeom prst="hear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30" name="TextBox 29"/>
            <p:cNvSpPr txBox="1"/>
            <p:nvPr/>
          </p:nvSpPr>
          <p:spPr>
            <a:xfrm>
              <a:off x="5566617" y="2970237"/>
              <a:ext cx="2017654" cy="387797"/>
            </a:xfrm>
            <a:prstGeom prst="rect">
              <a:avLst/>
            </a:prstGeom>
            <a:noFill/>
          </p:spPr>
          <p:txBody>
            <a:bodyPr wrap="square" rtlCol="0">
              <a:spAutoFit/>
            </a:bodyPr>
            <a:lstStyle/>
            <a:p>
              <a:pPr>
                <a:buClrTx/>
                <a:buFontTx/>
                <a:buNone/>
              </a:pPr>
              <a:r>
                <a:rPr lang="en-US" sz="2800" b="1" kern="1200" dirty="0" err="1">
                  <a:solidFill>
                    <a:srgbClr val="0070C0"/>
                  </a:solidFill>
                  <a:latin typeface="Times New Roman" pitchFamily="18" charset="0"/>
                  <a:cs typeface="Times New Roman" pitchFamily="18" charset="0"/>
                </a:rPr>
                <a:t>tình</a:t>
              </a:r>
              <a:r>
                <a:rPr lang="en-US" sz="2800" b="1" kern="1200" dirty="0">
                  <a:solidFill>
                    <a:srgbClr val="0070C0"/>
                  </a:solidFill>
                  <a:latin typeface="Times New Roman" pitchFamily="18" charset="0"/>
                  <a:cs typeface="Times New Roman" pitchFamily="18" charset="0"/>
                </a:rPr>
                <a:t> </a:t>
              </a:r>
              <a:r>
                <a:rPr lang="en-US" sz="2800" b="1" kern="1200" dirty="0" err="1">
                  <a:solidFill>
                    <a:srgbClr val="0070C0"/>
                  </a:solidFill>
                  <a:latin typeface="Times New Roman" pitchFamily="18" charset="0"/>
                  <a:cs typeface="Times New Roman" pitchFamily="18" charset="0"/>
                </a:rPr>
                <a:t>cảm</a:t>
              </a:r>
              <a:endParaRPr lang="en-US" sz="2800" b="1" kern="1200" dirty="0">
                <a:solidFill>
                  <a:srgbClr val="0070C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159599082"/>
      </p:ext>
    </p:extLst>
  </p:cSld>
  <p:clrMapOvr>
    <a:masterClrMapping/>
  </p:clrMapOvr>
  <mc:AlternateContent xmlns:mc="http://schemas.openxmlformats.org/markup-compatibility/2006" xmlns:p14="http://schemas.microsoft.com/office/powerpoint/2010/main">
    <mc:Choice Requires="p14">
      <p:transition spd="slow" p14:dur="1500" advClick="0">
        <p14:reveal/>
      </p:transition>
    </mc:Choice>
    <mc:Fallback xmlns="">
      <p:transition spd="slow" advClick="0">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ntr" presetSubtype="16"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ox(in)">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ox(in)">
                                      <p:cBhvr>
                                        <p:cTn id="20" dur="500"/>
                                        <p:tgtEl>
                                          <p:spTgt spid="20"/>
                                        </p:tgtEl>
                                      </p:cBhvr>
                                    </p:animEffect>
                                  </p:childTnLst>
                                </p:cTn>
                              </p:par>
                              <p:par>
                                <p:cTn id="21" presetID="4" presetClass="entr" presetSubtype="16"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ox(in)">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2762350" y="7349"/>
            <a:ext cx="3483025" cy="2455313"/>
            <a:chOff x="4266122" y="443385"/>
            <a:chExt cx="3468914" cy="3273750"/>
          </a:xfrm>
        </p:grpSpPr>
        <p:pic>
          <p:nvPicPr>
            <p:cNvPr id="2" name="图片 1"/>
            <p:cNvPicPr>
              <a:picLocks noChangeAspect="1"/>
            </p:cNvPicPr>
            <p:nvPr/>
          </p:nvPicPr>
          <p:blipFill>
            <a:blip r:embed="rId4"/>
            <a:stretch>
              <a:fillRect/>
            </a:stretch>
          </p:blipFill>
          <p:spPr>
            <a:xfrm>
              <a:off x="4921234" y="443385"/>
              <a:ext cx="2373750" cy="327375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266122" y="1423315"/>
              <a:ext cx="3468914" cy="1516956"/>
            </a:xfrm>
            <a:prstGeom prst="rect">
              <a:avLst/>
            </a:prstGeom>
          </p:spPr>
        </p:pic>
      </p:grpSp>
      <p:sp>
        <p:nvSpPr>
          <p:cNvPr id="8" name="文本框 7"/>
          <p:cNvSpPr txBox="1"/>
          <p:nvPr/>
        </p:nvSpPr>
        <p:spPr>
          <a:xfrm>
            <a:off x="3143350" y="1091062"/>
            <a:ext cx="2578049" cy="500137"/>
          </a:xfrm>
          <a:prstGeom prst="rect">
            <a:avLst/>
          </a:prstGeom>
          <a:noFill/>
        </p:spPr>
        <p:txBody>
          <a:bodyPr wrap="square" lIns="68580" tIns="34290" rIns="68580" bIns="34290" rtlCol="0">
            <a:spAutoFit/>
          </a:bodyPr>
          <a:lstStyle/>
          <a:p>
            <a:pPr algn="ctr">
              <a:buClrTx/>
              <a:buFontTx/>
              <a:buNone/>
            </a:pPr>
            <a:r>
              <a:rPr lang="en-US" altLang="zh-CN" sz="2800" b="1" kern="1200" dirty="0">
                <a:solidFill>
                  <a:srgbClr val="FF0000"/>
                </a:solidFill>
                <a:latin typeface="Times New Roman" pitchFamily="18" charset="0"/>
                <a:ea typeface="华康少女文字W5" panose="040F0509000000000000" pitchFamily="81" charset="-122"/>
                <a:cs typeface="Times New Roman" pitchFamily="18" charset="0"/>
              </a:rPr>
              <a:t>TỪ KHÓ ĐỌC</a:t>
            </a:r>
            <a:endParaRPr lang="zh-CN" altLang="en-US" sz="2800" b="1" kern="1200" dirty="0">
              <a:solidFill>
                <a:srgbClr val="FF0000"/>
              </a:solidFill>
              <a:latin typeface="Times New Roman" pitchFamily="18" charset="0"/>
              <a:ea typeface="华康少女文字W5" panose="040F0509000000000000" pitchFamily="81" charset="-122"/>
              <a:cs typeface="Times New Roman" pitchFamily="18" charset="0"/>
            </a:endParaRPr>
          </a:p>
        </p:txBody>
      </p:sp>
      <p:pic>
        <p:nvPicPr>
          <p:cNvPr id="44" name="图片 43"/>
          <p:cNvPicPr>
            <a:picLocks noChangeAspect="1"/>
          </p:cNvPicPr>
          <p:nvPr/>
        </p:nvPicPr>
        <p:blipFill>
          <a:blip r:embed="rId6"/>
          <a:stretch>
            <a:fillRect/>
          </a:stretch>
        </p:blipFill>
        <p:spPr>
          <a:xfrm rot="1653175">
            <a:off x="6558119" y="1064840"/>
            <a:ext cx="384888" cy="673555"/>
          </a:xfrm>
          <a:prstGeom prst="rect">
            <a:avLst/>
          </a:prstGeom>
        </p:spPr>
      </p:pic>
      <p:pic>
        <p:nvPicPr>
          <p:cNvPr id="45" name="图片 44"/>
          <p:cNvPicPr>
            <a:picLocks noChangeAspect="1"/>
          </p:cNvPicPr>
          <p:nvPr/>
        </p:nvPicPr>
        <p:blipFill>
          <a:blip r:embed="rId7"/>
          <a:stretch>
            <a:fillRect/>
          </a:stretch>
        </p:blipFill>
        <p:spPr>
          <a:xfrm>
            <a:off x="2364434" y="1907310"/>
            <a:ext cx="390222" cy="550646"/>
          </a:xfrm>
          <a:prstGeom prst="rect">
            <a:avLst/>
          </a:prstGeom>
        </p:spPr>
      </p:pic>
      <p:grpSp>
        <p:nvGrpSpPr>
          <p:cNvPr id="48" name="组合 6"/>
          <p:cNvGrpSpPr/>
          <p:nvPr/>
        </p:nvGrpSpPr>
        <p:grpSpPr>
          <a:xfrm>
            <a:off x="2189910" y="2949349"/>
            <a:ext cx="2598527" cy="1936261"/>
            <a:chOff x="1060647" y="2642178"/>
            <a:chExt cx="2598527" cy="2326850"/>
          </a:xfrm>
        </p:grpSpPr>
        <p:pic>
          <p:nvPicPr>
            <p:cNvPr id="49" name="图片 7"/>
            <p:cNvPicPr>
              <a:picLocks noChangeAspect="1"/>
            </p:cNvPicPr>
            <p:nvPr/>
          </p:nvPicPr>
          <p:blipFill>
            <a:blip r:embed="rId8"/>
            <a:stretch>
              <a:fillRect/>
            </a:stretch>
          </p:blipFill>
          <p:spPr>
            <a:xfrm>
              <a:off x="1220099" y="2642178"/>
              <a:ext cx="2089416" cy="2326850"/>
            </a:xfrm>
            <a:prstGeom prst="rect">
              <a:avLst/>
            </a:prstGeom>
          </p:spPr>
        </p:pic>
        <p:sp>
          <p:nvSpPr>
            <p:cNvPr id="50" name="文本框 8"/>
            <p:cNvSpPr txBox="1"/>
            <p:nvPr/>
          </p:nvSpPr>
          <p:spPr>
            <a:xfrm rot="21230952">
              <a:off x="1060647" y="3349949"/>
              <a:ext cx="2598527" cy="591780"/>
            </a:xfrm>
            <a:prstGeom prst="rect">
              <a:avLst/>
            </a:prstGeom>
            <a:noFill/>
          </p:spPr>
          <p:txBody>
            <a:bodyPr wrap="square" rtlCol="0">
              <a:spAutoFit/>
            </a:bodyPr>
            <a:lstStyle/>
            <a:p>
              <a:pPr algn="ctr">
                <a:buClrTx/>
                <a:buFontTx/>
                <a:buNone/>
              </a:pPr>
              <a:r>
                <a:rPr lang="vi-VN" altLang="zh-CN" sz="2600" b="1" kern="1200" dirty="0">
                  <a:solidFill>
                    <a:srgbClr val="0000FF"/>
                  </a:solidFill>
                  <a:latin typeface="Times New Roman" pitchFamily="18" charset="0"/>
                  <a:ea typeface="华康少女文字W5" panose="040F0509000000000000" pitchFamily="81" charset="-122"/>
                  <a:cs typeface="Times New Roman" pitchFamily="18" charset="0"/>
                </a:rPr>
                <a:t>nảy nở</a:t>
              </a:r>
              <a:endParaRPr lang="zh-CN" altLang="en-US" sz="2600" b="1" kern="1200" dirty="0">
                <a:solidFill>
                  <a:srgbClr val="0000FF"/>
                </a:solidFill>
                <a:latin typeface="Times New Roman" pitchFamily="18" charset="0"/>
                <a:ea typeface="华康少女文字W5" panose="040F0509000000000000" pitchFamily="81" charset="-122"/>
                <a:cs typeface="Times New Roman" pitchFamily="18" charset="0"/>
              </a:endParaRPr>
            </a:p>
          </p:txBody>
        </p:sp>
      </p:grpSp>
      <p:grpSp>
        <p:nvGrpSpPr>
          <p:cNvPr id="52" name="组合 6"/>
          <p:cNvGrpSpPr/>
          <p:nvPr/>
        </p:nvGrpSpPr>
        <p:grpSpPr>
          <a:xfrm>
            <a:off x="6852204" y="2860137"/>
            <a:ext cx="2598527" cy="1936261"/>
            <a:chOff x="1015114" y="2642178"/>
            <a:chExt cx="2598527" cy="2326850"/>
          </a:xfrm>
        </p:grpSpPr>
        <p:pic>
          <p:nvPicPr>
            <p:cNvPr id="53" name="图片 7"/>
            <p:cNvPicPr>
              <a:picLocks noChangeAspect="1"/>
            </p:cNvPicPr>
            <p:nvPr/>
          </p:nvPicPr>
          <p:blipFill>
            <a:blip r:embed="rId8"/>
            <a:stretch>
              <a:fillRect/>
            </a:stretch>
          </p:blipFill>
          <p:spPr>
            <a:xfrm>
              <a:off x="1220099" y="2642178"/>
              <a:ext cx="2089416" cy="2326850"/>
            </a:xfrm>
            <a:prstGeom prst="rect">
              <a:avLst/>
            </a:prstGeom>
          </p:spPr>
        </p:pic>
        <p:sp>
          <p:nvSpPr>
            <p:cNvPr id="54" name="文本框 8"/>
            <p:cNvSpPr txBox="1"/>
            <p:nvPr/>
          </p:nvSpPr>
          <p:spPr>
            <a:xfrm rot="21230952">
              <a:off x="1015114" y="3295944"/>
              <a:ext cx="2598527" cy="591780"/>
            </a:xfrm>
            <a:prstGeom prst="rect">
              <a:avLst/>
            </a:prstGeom>
            <a:noFill/>
          </p:spPr>
          <p:txBody>
            <a:bodyPr wrap="square" rtlCol="0">
              <a:spAutoFit/>
            </a:bodyPr>
            <a:lstStyle/>
            <a:p>
              <a:pPr algn="ctr">
                <a:buClrTx/>
                <a:buFontTx/>
                <a:buNone/>
              </a:pPr>
              <a:r>
                <a:rPr lang="en-US" altLang="zh-CN" sz="2600" b="1" kern="1200" dirty="0" err="1">
                  <a:solidFill>
                    <a:srgbClr val="0000FF"/>
                  </a:solidFill>
                  <a:latin typeface="Times New Roman" pitchFamily="18" charset="0"/>
                  <a:ea typeface="华康少女文字W5" panose="040F0509000000000000" pitchFamily="81" charset="-122"/>
                  <a:cs typeface="Times New Roman" pitchFamily="18" charset="0"/>
                </a:rPr>
                <a:t>b</a:t>
              </a:r>
              <a:r>
                <a:rPr lang="en-US" altLang="zh-CN" sz="2600" b="1" kern="1200">
                  <a:solidFill>
                    <a:srgbClr val="0000FF"/>
                  </a:solidFill>
                  <a:latin typeface="Times New Roman" pitchFamily="18" charset="0"/>
                  <a:ea typeface="华康少女文字W5" panose="040F0509000000000000" pitchFamily="81" charset="-122"/>
                  <a:cs typeface="Times New Roman" pitchFamily="18" charset="0"/>
                </a:rPr>
                <a:t>ỡ</a:t>
              </a:r>
              <a:r>
                <a:rPr lang="en-US" altLang="zh-CN" sz="2600" b="1" kern="1200" dirty="0">
                  <a:solidFill>
                    <a:srgbClr val="0000FF"/>
                  </a:solidFill>
                  <a:latin typeface="Times New Roman" pitchFamily="18" charset="0"/>
                  <a:ea typeface="华康少女文字W5" panose="040F0509000000000000" pitchFamily="81" charset="-122"/>
                  <a:cs typeface="Times New Roman" pitchFamily="18" charset="0"/>
                </a:rPr>
                <a:t> </a:t>
              </a:r>
              <a:r>
                <a:rPr lang="en-US" altLang="zh-CN" sz="2600" b="1" kern="1200" dirty="0" err="1">
                  <a:solidFill>
                    <a:srgbClr val="0000FF"/>
                  </a:solidFill>
                  <a:latin typeface="Times New Roman" pitchFamily="18" charset="0"/>
                  <a:ea typeface="华康少女文字W5" panose="040F0509000000000000" pitchFamily="81" charset="-122"/>
                  <a:cs typeface="Times New Roman" pitchFamily="18" charset="0"/>
                </a:rPr>
                <a:t>ngỡ</a:t>
              </a:r>
              <a:endParaRPr lang="zh-CN" altLang="en-US" sz="2600" b="1" kern="1200" dirty="0">
                <a:solidFill>
                  <a:srgbClr val="0000FF"/>
                </a:solidFill>
                <a:latin typeface="Times New Roman" pitchFamily="18" charset="0"/>
                <a:ea typeface="华康少女文字W5" panose="040F0509000000000000" pitchFamily="81" charset="-122"/>
                <a:cs typeface="Times New Roman" pitchFamily="18" charset="0"/>
              </a:endParaRPr>
            </a:p>
          </p:txBody>
        </p:sp>
      </p:grpSp>
      <p:grpSp>
        <p:nvGrpSpPr>
          <p:cNvPr id="55" name="组合 6"/>
          <p:cNvGrpSpPr/>
          <p:nvPr/>
        </p:nvGrpSpPr>
        <p:grpSpPr>
          <a:xfrm>
            <a:off x="4504269" y="2993084"/>
            <a:ext cx="2598527" cy="1936261"/>
            <a:chOff x="1022841" y="2642178"/>
            <a:chExt cx="2598527" cy="2326850"/>
          </a:xfrm>
        </p:grpSpPr>
        <p:pic>
          <p:nvPicPr>
            <p:cNvPr id="56" name="图片 7"/>
            <p:cNvPicPr>
              <a:picLocks noChangeAspect="1"/>
            </p:cNvPicPr>
            <p:nvPr/>
          </p:nvPicPr>
          <p:blipFill>
            <a:blip r:embed="rId8"/>
            <a:stretch>
              <a:fillRect/>
            </a:stretch>
          </p:blipFill>
          <p:spPr>
            <a:xfrm>
              <a:off x="1220099" y="2642178"/>
              <a:ext cx="2089416" cy="2326850"/>
            </a:xfrm>
            <a:prstGeom prst="rect">
              <a:avLst/>
            </a:prstGeom>
          </p:spPr>
        </p:pic>
        <p:sp>
          <p:nvSpPr>
            <p:cNvPr id="57" name="文本框 8"/>
            <p:cNvSpPr txBox="1"/>
            <p:nvPr/>
          </p:nvSpPr>
          <p:spPr>
            <a:xfrm rot="21230952">
              <a:off x="1022841" y="3349949"/>
              <a:ext cx="2598527" cy="591780"/>
            </a:xfrm>
            <a:prstGeom prst="rect">
              <a:avLst/>
            </a:prstGeom>
            <a:noFill/>
          </p:spPr>
          <p:txBody>
            <a:bodyPr wrap="square" rtlCol="0">
              <a:spAutoFit/>
            </a:bodyPr>
            <a:lstStyle/>
            <a:p>
              <a:pPr algn="ctr">
                <a:buClrTx/>
                <a:buFontTx/>
                <a:buNone/>
              </a:pPr>
              <a:r>
                <a:rPr lang="en-US" altLang="zh-CN" sz="2600" b="1" kern="1200" dirty="0" err="1">
                  <a:solidFill>
                    <a:srgbClr val="0000FF"/>
                  </a:solidFill>
                  <a:latin typeface="Times New Roman" pitchFamily="18" charset="0"/>
                  <a:ea typeface="华康少女文字W5" panose="040F0509000000000000" pitchFamily="81" charset="-122"/>
                  <a:cs typeface="Times New Roman" pitchFamily="18" charset="0"/>
                </a:rPr>
                <a:t>quang</a:t>
              </a:r>
              <a:r>
                <a:rPr lang="en-US" altLang="zh-CN" sz="2600" b="1" kern="1200" dirty="0">
                  <a:solidFill>
                    <a:srgbClr val="0000FF"/>
                  </a:solidFill>
                  <a:latin typeface="Times New Roman" pitchFamily="18" charset="0"/>
                  <a:ea typeface="华康少女文字W5" panose="040F0509000000000000" pitchFamily="81" charset="-122"/>
                  <a:cs typeface="Times New Roman" pitchFamily="18" charset="0"/>
                </a:rPr>
                <a:t> </a:t>
              </a:r>
              <a:r>
                <a:rPr lang="en-US" altLang="zh-CN" sz="2600" b="1" kern="1200" dirty="0" err="1">
                  <a:solidFill>
                    <a:srgbClr val="0000FF"/>
                  </a:solidFill>
                  <a:latin typeface="Times New Roman" pitchFamily="18" charset="0"/>
                  <a:ea typeface="华康少女文字W5" panose="040F0509000000000000" pitchFamily="81" charset="-122"/>
                  <a:cs typeface="Times New Roman" pitchFamily="18" charset="0"/>
                </a:rPr>
                <a:t>đãng</a:t>
              </a:r>
              <a:endParaRPr lang="zh-CN" altLang="en-US" sz="2600" b="1" kern="1200" dirty="0">
                <a:solidFill>
                  <a:srgbClr val="0000FF"/>
                </a:solidFill>
                <a:latin typeface="Times New Roman" pitchFamily="18" charset="0"/>
                <a:ea typeface="华康少女文字W5" panose="040F0509000000000000" pitchFamily="81" charset="-122"/>
                <a:cs typeface="Times New Roman" pitchFamily="18" charset="0"/>
              </a:endParaRPr>
            </a:p>
          </p:txBody>
        </p:sp>
      </p:grpSp>
      <p:grpSp>
        <p:nvGrpSpPr>
          <p:cNvPr id="58" name="组合 6"/>
          <p:cNvGrpSpPr/>
          <p:nvPr/>
        </p:nvGrpSpPr>
        <p:grpSpPr>
          <a:xfrm>
            <a:off x="-91280" y="3196038"/>
            <a:ext cx="2598527" cy="1936261"/>
            <a:chOff x="1002676" y="2642178"/>
            <a:chExt cx="2598527" cy="2326850"/>
          </a:xfrm>
        </p:grpSpPr>
        <p:pic>
          <p:nvPicPr>
            <p:cNvPr id="59" name="图片 7"/>
            <p:cNvPicPr>
              <a:picLocks noChangeAspect="1"/>
            </p:cNvPicPr>
            <p:nvPr/>
          </p:nvPicPr>
          <p:blipFill>
            <a:blip r:embed="rId8"/>
            <a:stretch>
              <a:fillRect/>
            </a:stretch>
          </p:blipFill>
          <p:spPr>
            <a:xfrm>
              <a:off x="1220099" y="2642178"/>
              <a:ext cx="2089416" cy="2326850"/>
            </a:xfrm>
            <a:prstGeom prst="rect">
              <a:avLst/>
            </a:prstGeom>
          </p:spPr>
        </p:pic>
        <p:sp>
          <p:nvSpPr>
            <p:cNvPr id="60" name="文本框 8"/>
            <p:cNvSpPr txBox="1"/>
            <p:nvPr/>
          </p:nvSpPr>
          <p:spPr>
            <a:xfrm rot="21230952">
              <a:off x="1002676" y="3308847"/>
              <a:ext cx="2598527" cy="591780"/>
            </a:xfrm>
            <a:prstGeom prst="rect">
              <a:avLst/>
            </a:prstGeom>
            <a:noFill/>
          </p:spPr>
          <p:txBody>
            <a:bodyPr wrap="square" rtlCol="0">
              <a:spAutoFit/>
            </a:bodyPr>
            <a:lstStyle/>
            <a:p>
              <a:pPr algn="ctr">
                <a:buClrTx/>
                <a:buFontTx/>
                <a:buNone/>
              </a:pPr>
              <a:r>
                <a:rPr lang="en-US" altLang="zh-CN" sz="2600" b="1" kern="1200">
                  <a:solidFill>
                    <a:srgbClr val="0000FF"/>
                  </a:solidFill>
                  <a:latin typeface="Times New Roman" pitchFamily="18" charset="0"/>
                  <a:ea typeface="华康少女文字W5" panose="040F0509000000000000" pitchFamily="81" charset="-122"/>
                  <a:cs typeface="Times New Roman" pitchFamily="18" charset="0"/>
                </a:rPr>
                <a:t>n</a:t>
              </a:r>
              <a:r>
                <a:rPr lang="en-US" altLang="zh-CN" sz="2600" b="1" kern="1200" dirty="0">
                  <a:solidFill>
                    <a:srgbClr val="0000FF"/>
                  </a:solidFill>
                  <a:latin typeface="Times New Roman" pitchFamily="18" charset="0"/>
                  <a:ea typeface="华康少女文字W5" panose="040F0509000000000000" pitchFamily="81" charset="-122"/>
                  <a:cs typeface="Times New Roman" pitchFamily="18" charset="0"/>
                </a:rPr>
                <a:t>a</a:t>
              </a:r>
              <a:r>
                <a:rPr lang="en-US" altLang="zh-CN" sz="2600" b="1" kern="1200">
                  <a:solidFill>
                    <a:srgbClr val="0000FF"/>
                  </a:solidFill>
                  <a:latin typeface="Times New Roman" pitchFamily="18" charset="0"/>
                  <a:ea typeface="华康少女文字W5" panose="040F0509000000000000" pitchFamily="81" charset="-122"/>
                  <a:cs typeface="Times New Roman" pitchFamily="18" charset="0"/>
                </a:rPr>
                <a:t>o </a:t>
              </a:r>
              <a:r>
                <a:rPr lang="en-US" altLang="zh-CN" sz="2600" b="1" kern="1200" dirty="0" err="1">
                  <a:solidFill>
                    <a:srgbClr val="0000FF"/>
                  </a:solidFill>
                  <a:latin typeface="Times New Roman" pitchFamily="18" charset="0"/>
                  <a:ea typeface="华康少女文字W5" panose="040F0509000000000000" pitchFamily="81" charset="-122"/>
                  <a:cs typeface="Times New Roman" pitchFamily="18" charset="0"/>
                </a:rPr>
                <a:t>nức</a:t>
              </a:r>
              <a:endParaRPr lang="zh-CN" altLang="en-US" sz="2600" b="1" kern="1200" dirty="0">
                <a:solidFill>
                  <a:srgbClr val="0000FF"/>
                </a:solidFill>
                <a:latin typeface="Times New Roman" pitchFamily="18" charset="0"/>
                <a:ea typeface="华康少女文字W5" panose="040F0509000000000000" pitchFamily="81" charset="-122"/>
                <a:cs typeface="Times New Roman" pitchFamily="18" charset="0"/>
              </a:endParaRPr>
            </a:p>
          </p:txBody>
        </p:sp>
      </p:grpSp>
    </p:spTree>
    <p:custDataLst>
      <p:tags r:id="rId1"/>
    </p:custDataLst>
    <p:extLst>
      <p:ext uri="{BB962C8B-B14F-4D97-AF65-F5344CB8AC3E}">
        <p14:creationId xmlns:p14="http://schemas.microsoft.com/office/powerpoint/2010/main" val="3430134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ppt_x"/>
                                          </p:val>
                                        </p:tav>
                                        <p:tav tm="100000">
                                          <p:val>
                                            <p:strVal val="#ppt_x"/>
                                          </p:val>
                                        </p:tav>
                                      </p:tavLst>
                                    </p:anim>
                                    <p:anim calcmode="lin" valueType="num">
                                      <p:cBhvr additive="base">
                                        <p:cTn id="2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7"/>
        <p:cNvGrpSpPr/>
        <p:nvPr/>
      </p:nvGrpSpPr>
      <p:grpSpPr>
        <a:xfrm>
          <a:off x="0" y="0"/>
          <a:ext cx="0" cy="0"/>
          <a:chOff x="0" y="0"/>
          <a:chExt cx="0" cy="0"/>
        </a:xfrm>
      </p:grpSpPr>
      <p:pic>
        <p:nvPicPr>
          <p:cNvPr id="2868" name="Google Shape;2868;p8"/>
          <p:cNvPicPr preferRelativeResize="0"/>
          <p:nvPr/>
        </p:nvPicPr>
        <p:blipFill rotWithShape="1">
          <a:blip r:embed="rId3">
            <a:alphaModFix/>
          </a:blip>
          <a:srcRect/>
          <a:stretch/>
        </p:blipFill>
        <p:spPr>
          <a:xfrm>
            <a:off x="-1537713" y="-519594"/>
            <a:ext cx="11573561" cy="5819690"/>
          </a:xfrm>
          <a:prstGeom prst="rect">
            <a:avLst/>
          </a:prstGeom>
          <a:noFill/>
          <a:ln>
            <a:noFill/>
          </a:ln>
        </p:spPr>
      </p:pic>
      <p:sp>
        <p:nvSpPr>
          <p:cNvPr id="2869" name="Google Shape;2869;p8"/>
          <p:cNvSpPr/>
          <p:nvPr/>
        </p:nvSpPr>
        <p:spPr>
          <a:xfrm>
            <a:off x="5000533" y="353188"/>
            <a:ext cx="2835665" cy="599157"/>
          </a:xfrm>
          <a:prstGeom prst="roundRect">
            <a:avLst>
              <a:gd name="adj" fmla="val 10889"/>
            </a:avLst>
          </a:prstGeom>
          <a:gradFill>
            <a:gsLst>
              <a:gs pos="0">
                <a:srgbClr val="DDDDDD"/>
              </a:gs>
              <a:gs pos="50000">
                <a:srgbClr val="EFEFEF"/>
              </a:gs>
              <a:gs pos="100000">
                <a:srgbClr val="DDDDDD"/>
              </a:gs>
            </a:gsLst>
            <a:lin ang="2700000" scaled="0"/>
          </a:gradFill>
          <a:ln w="38100" cap="flat" cmpd="sng">
            <a:solidFill>
              <a:srgbClr val="990000"/>
            </a:solidFill>
            <a:prstDash val="solid"/>
            <a:round/>
            <a:headEnd type="none" w="sm" len="sm"/>
            <a:tailEnd type="none" w="sm" len="sm"/>
          </a:ln>
          <a:effectLst>
            <a:outerShdw dist="135003" dir="2928844" algn="ctr" rotWithShape="0">
              <a:srgbClr val="000000">
                <a:alpha val="49803"/>
              </a:srgbClr>
            </a:outerShdw>
          </a:effectLst>
        </p:spPr>
        <p:txBody>
          <a:bodyPr spcFirstLastPara="1" wrap="square" lIns="68531" tIns="34275" rIns="68531" bIns="34275" anchor="ctr" anchorCtr="0">
            <a:noAutofit/>
          </a:bodyPr>
          <a:lstStyle/>
          <a:p>
            <a:pPr algn="ctr"/>
            <a:r>
              <a:rPr lang="en-US" sz="3000" b="1">
                <a:solidFill>
                  <a:srgbClr val="385623"/>
                </a:solidFill>
                <a:latin typeface="Times New Roman"/>
                <a:ea typeface="Times New Roman"/>
                <a:cs typeface="Times New Roman"/>
                <a:sym typeface="Times New Roman"/>
              </a:rPr>
              <a:t>Giải nghĩa từ:</a:t>
            </a:r>
            <a:endParaRPr sz="1050"/>
          </a:p>
        </p:txBody>
      </p:sp>
      <p:sp>
        <p:nvSpPr>
          <p:cNvPr id="2870" name="Google Shape;2870;p8"/>
          <p:cNvSpPr/>
          <p:nvPr/>
        </p:nvSpPr>
        <p:spPr>
          <a:xfrm>
            <a:off x="985492" y="2402478"/>
            <a:ext cx="1944932" cy="530884"/>
          </a:xfrm>
          <a:prstGeom prst="rect">
            <a:avLst/>
          </a:prstGeom>
          <a:noFill/>
          <a:ln>
            <a:noFill/>
          </a:ln>
        </p:spPr>
        <p:txBody>
          <a:bodyPr spcFirstLastPara="1" wrap="square" lIns="68531" tIns="34275" rIns="68531" bIns="34275" anchor="ctr" anchorCtr="0">
            <a:spAutoFit/>
          </a:bodyPr>
          <a:lstStyle/>
          <a:p>
            <a:r>
              <a:rPr lang="en-US" sz="3000" b="1" dirty="0" err="1">
                <a:solidFill>
                  <a:srgbClr val="CC3300"/>
                </a:solidFill>
                <a:latin typeface="Times New Roman"/>
                <a:ea typeface="Times New Roman"/>
                <a:cs typeface="Times New Roman"/>
                <a:sym typeface="Times New Roman"/>
              </a:rPr>
              <a:t>Mơn</a:t>
            </a:r>
            <a:r>
              <a:rPr lang="en-US" sz="3000" b="1" dirty="0">
                <a:solidFill>
                  <a:srgbClr val="CC3300"/>
                </a:solidFill>
                <a:latin typeface="Times New Roman"/>
                <a:ea typeface="Times New Roman"/>
                <a:cs typeface="Times New Roman"/>
                <a:sym typeface="Times New Roman"/>
              </a:rPr>
              <a:t> man:</a:t>
            </a:r>
            <a:endParaRPr sz="1050" dirty="0"/>
          </a:p>
        </p:txBody>
      </p:sp>
      <p:sp>
        <p:nvSpPr>
          <p:cNvPr id="2871" name="Google Shape;2871;p8"/>
          <p:cNvSpPr/>
          <p:nvPr/>
        </p:nvSpPr>
        <p:spPr>
          <a:xfrm>
            <a:off x="2621455" y="2414318"/>
            <a:ext cx="6477000" cy="530884"/>
          </a:xfrm>
          <a:prstGeom prst="rect">
            <a:avLst/>
          </a:prstGeom>
          <a:noFill/>
          <a:ln>
            <a:noFill/>
          </a:ln>
        </p:spPr>
        <p:txBody>
          <a:bodyPr spcFirstLastPara="1" wrap="square" lIns="68531" tIns="34275" rIns="68531" bIns="34275" anchor="ctr" anchorCtr="0">
            <a:spAutoFit/>
          </a:bodyPr>
          <a:lstStyle/>
          <a:p>
            <a:r>
              <a:rPr lang="en-US" sz="3000" b="1" dirty="0">
                <a:solidFill>
                  <a:srgbClr val="0000CC"/>
                </a:solidFill>
                <a:latin typeface="Times New Roman"/>
                <a:ea typeface="Times New Roman"/>
                <a:cs typeface="Times New Roman"/>
                <a:sym typeface="Times New Roman"/>
              </a:rPr>
              <a:t>  </a:t>
            </a:r>
            <a:r>
              <a:rPr lang="en-US" sz="3000" b="1" dirty="0" err="1">
                <a:solidFill>
                  <a:srgbClr val="0000CC"/>
                </a:solidFill>
                <a:latin typeface="Times New Roman"/>
                <a:ea typeface="Times New Roman"/>
                <a:cs typeface="Times New Roman"/>
                <a:sym typeface="Times New Roman"/>
              </a:rPr>
              <a:t>nhẹ</a:t>
            </a:r>
            <a:r>
              <a:rPr lang="en-US" sz="3000" b="1" dirty="0">
                <a:solidFill>
                  <a:srgbClr val="0000CC"/>
                </a:solidFill>
                <a:latin typeface="Times New Roman"/>
                <a:ea typeface="Times New Roman"/>
                <a:cs typeface="Times New Roman"/>
                <a:sym typeface="Times New Roman"/>
              </a:rPr>
              <a:t> </a:t>
            </a:r>
            <a:r>
              <a:rPr lang="en-US" sz="3000" b="1" dirty="0" err="1">
                <a:solidFill>
                  <a:srgbClr val="0000CC"/>
                </a:solidFill>
                <a:latin typeface="Times New Roman"/>
                <a:ea typeface="Times New Roman"/>
                <a:cs typeface="Times New Roman"/>
                <a:sym typeface="Times New Roman"/>
              </a:rPr>
              <a:t>nhàng</a:t>
            </a:r>
            <a:r>
              <a:rPr lang="en-US" sz="3000" b="1" dirty="0">
                <a:solidFill>
                  <a:srgbClr val="0000CC"/>
                </a:solidFill>
                <a:latin typeface="Times New Roman"/>
                <a:ea typeface="Times New Roman"/>
                <a:cs typeface="Times New Roman"/>
                <a:sym typeface="Times New Roman"/>
              </a:rPr>
              <a:t>, </a:t>
            </a:r>
            <a:r>
              <a:rPr lang="en-US" sz="3000" b="1" dirty="0" err="1">
                <a:solidFill>
                  <a:srgbClr val="0000CC"/>
                </a:solidFill>
                <a:latin typeface="Times New Roman"/>
                <a:ea typeface="Times New Roman"/>
                <a:cs typeface="Times New Roman"/>
                <a:sym typeface="Times New Roman"/>
              </a:rPr>
              <a:t>dễ</a:t>
            </a:r>
            <a:r>
              <a:rPr lang="en-US" sz="3000" b="1" dirty="0">
                <a:solidFill>
                  <a:srgbClr val="0000CC"/>
                </a:solidFill>
                <a:latin typeface="Times New Roman"/>
                <a:ea typeface="Times New Roman"/>
                <a:cs typeface="Times New Roman"/>
                <a:sym typeface="Times New Roman"/>
              </a:rPr>
              <a:t> </a:t>
            </a:r>
            <a:r>
              <a:rPr lang="en-US" sz="3000" b="1" dirty="0" err="1">
                <a:solidFill>
                  <a:srgbClr val="0000CC"/>
                </a:solidFill>
                <a:latin typeface="Times New Roman"/>
                <a:ea typeface="Times New Roman"/>
                <a:cs typeface="Times New Roman"/>
                <a:sym typeface="Times New Roman"/>
              </a:rPr>
              <a:t>chịu</a:t>
            </a:r>
            <a:r>
              <a:rPr lang="en-US" sz="3000" b="1" dirty="0">
                <a:solidFill>
                  <a:srgbClr val="0000CC"/>
                </a:solidFill>
                <a:latin typeface="Times New Roman"/>
                <a:ea typeface="Times New Roman"/>
                <a:cs typeface="Times New Roman"/>
                <a:sym typeface="Times New Roman"/>
              </a:rPr>
              <a:t>.</a:t>
            </a:r>
            <a:endParaRPr sz="1050" dirty="0"/>
          </a:p>
        </p:txBody>
      </p:sp>
      <p:sp>
        <p:nvSpPr>
          <p:cNvPr id="2872" name="Google Shape;2872;p8"/>
          <p:cNvSpPr/>
          <p:nvPr/>
        </p:nvSpPr>
        <p:spPr>
          <a:xfrm>
            <a:off x="842944" y="2960200"/>
            <a:ext cx="2309676" cy="530884"/>
          </a:xfrm>
          <a:prstGeom prst="rect">
            <a:avLst/>
          </a:prstGeom>
          <a:noFill/>
          <a:ln>
            <a:noFill/>
          </a:ln>
        </p:spPr>
        <p:txBody>
          <a:bodyPr spcFirstLastPara="1" wrap="square" lIns="68531" tIns="34275" rIns="68531" bIns="34275" anchor="ctr" anchorCtr="0">
            <a:spAutoFit/>
          </a:bodyPr>
          <a:lstStyle/>
          <a:p>
            <a:r>
              <a:rPr lang="en-US" sz="3000" b="1" dirty="0" err="1">
                <a:solidFill>
                  <a:srgbClr val="CC3300"/>
                </a:solidFill>
                <a:latin typeface="Times New Roman"/>
                <a:ea typeface="Times New Roman"/>
                <a:cs typeface="Times New Roman"/>
                <a:sym typeface="Times New Roman"/>
              </a:rPr>
              <a:t>Quang</a:t>
            </a:r>
            <a:r>
              <a:rPr lang="en-US" sz="3000" b="1" dirty="0">
                <a:solidFill>
                  <a:srgbClr val="CC3300"/>
                </a:solidFill>
                <a:latin typeface="Times New Roman"/>
                <a:ea typeface="Times New Roman"/>
                <a:cs typeface="Times New Roman"/>
                <a:sym typeface="Times New Roman"/>
              </a:rPr>
              <a:t> </a:t>
            </a:r>
            <a:r>
              <a:rPr lang="en-US" sz="3000" b="1" dirty="0" err="1">
                <a:solidFill>
                  <a:srgbClr val="CC3300"/>
                </a:solidFill>
                <a:latin typeface="Times New Roman"/>
                <a:ea typeface="Times New Roman"/>
                <a:cs typeface="Times New Roman"/>
                <a:sym typeface="Times New Roman"/>
              </a:rPr>
              <a:t>đãng</a:t>
            </a:r>
            <a:r>
              <a:rPr lang="en-US" sz="3000" b="1" dirty="0">
                <a:solidFill>
                  <a:srgbClr val="CC3300"/>
                </a:solidFill>
                <a:latin typeface="Times New Roman"/>
                <a:ea typeface="Times New Roman"/>
                <a:cs typeface="Times New Roman"/>
                <a:sym typeface="Times New Roman"/>
              </a:rPr>
              <a:t>:</a:t>
            </a:r>
            <a:endParaRPr sz="1050" dirty="0"/>
          </a:p>
        </p:txBody>
      </p:sp>
      <p:sp>
        <p:nvSpPr>
          <p:cNvPr id="2873" name="Google Shape;2873;p8"/>
          <p:cNvSpPr/>
          <p:nvPr/>
        </p:nvSpPr>
        <p:spPr>
          <a:xfrm>
            <a:off x="3152620" y="2983880"/>
            <a:ext cx="5308343" cy="530884"/>
          </a:xfrm>
          <a:prstGeom prst="rect">
            <a:avLst/>
          </a:prstGeom>
          <a:noFill/>
          <a:ln>
            <a:noFill/>
          </a:ln>
        </p:spPr>
        <p:txBody>
          <a:bodyPr spcFirstLastPara="1" wrap="square" lIns="68531" tIns="34275" rIns="68531" bIns="34275" anchor="ctr" anchorCtr="0">
            <a:spAutoFit/>
          </a:bodyPr>
          <a:lstStyle/>
          <a:p>
            <a:r>
              <a:rPr lang="en-US" sz="3000" b="1" dirty="0" err="1">
                <a:solidFill>
                  <a:srgbClr val="0000CC"/>
                </a:solidFill>
                <a:latin typeface="Times New Roman"/>
                <a:ea typeface="Times New Roman"/>
                <a:cs typeface="Times New Roman"/>
                <a:sym typeface="Times New Roman"/>
              </a:rPr>
              <a:t>sáng</a:t>
            </a:r>
            <a:r>
              <a:rPr lang="en-US" sz="3000" b="1" dirty="0">
                <a:solidFill>
                  <a:srgbClr val="0000CC"/>
                </a:solidFill>
                <a:latin typeface="Times New Roman"/>
                <a:ea typeface="Times New Roman"/>
                <a:cs typeface="Times New Roman"/>
                <a:sym typeface="Times New Roman"/>
              </a:rPr>
              <a:t> </a:t>
            </a:r>
            <a:r>
              <a:rPr lang="en-US" sz="3000" b="1" dirty="0" err="1">
                <a:solidFill>
                  <a:srgbClr val="0000CC"/>
                </a:solidFill>
                <a:latin typeface="Times New Roman"/>
                <a:ea typeface="Times New Roman"/>
                <a:cs typeface="Times New Roman"/>
                <a:sym typeface="Times New Roman"/>
              </a:rPr>
              <a:t>sủa</a:t>
            </a:r>
            <a:r>
              <a:rPr lang="en-US" sz="3000" b="1" dirty="0">
                <a:solidFill>
                  <a:srgbClr val="0000CC"/>
                </a:solidFill>
                <a:latin typeface="Times New Roman"/>
                <a:ea typeface="Times New Roman"/>
                <a:cs typeface="Times New Roman"/>
                <a:sym typeface="Times New Roman"/>
              </a:rPr>
              <a:t> </a:t>
            </a:r>
            <a:r>
              <a:rPr lang="en-US" sz="3000" b="1" dirty="0" err="1">
                <a:solidFill>
                  <a:srgbClr val="0000CC"/>
                </a:solidFill>
                <a:latin typeface="Times New Roman"/>
                <a:ea typeface="Times New Roman"/>
                <a:cs typeface="Times New Roman"/>
                <a:sym typeface="Times New Roman"/>
              </a:rPr>
              <a:t>và</a:t>
            </a:r>
            <a:r>
              <a:rPr lang="en-US" sz="3000" b="1" dirty="0">
                <a:solidFill>
                  <a:srgbClr val="0000CC"/>
                </a:solidFill>
                <a:latin typeface="Times New Roman"/>
                <a:ea typeface="Times New Roman"/>
                <a:cs typeface="Times New Roman"/>
                <a:sym typeface="Times New Roman"/>
              </a:rPr>
              <a:t> </a:t>
            </a:r>
            <a:r>
              <a:rPr lang="en-US" sz="3000" b="1" dirty="0" err="1">
                <a:solidFill>
                  <a:srgbClr val="0000CC"/>
                </a:solidFill>
                <a:latin typeface="Times New Roman"/>
                <a:ea typeface="Times New Roman"/>
                <a:cs typeface="Times New Roman"/>
                <a:sym typeface="Times New Roman"/>
              </a:rPr>
              <a:t>thoáng</a:t>
            </a:r>
            <a:r>
              <a:rPr lang="en-US" sz="3000" b="1" dirty="0">
                <a:solidFill>
                  <a:srgbClr val="0000CC"/>
                </a:solidFill>
                <a:latin typeface="Times New Roman"/>
                <a:ea typeface="Times New Roman"/>
                <a:cs typeface="Times New Roman"/>
                <a:sym typeface="Times New Roman"/>
              </a:rPr>
              <a:t> </a:t>
            </a:r>
            <a:r>
              <a:rPr lang="en-US" sz="3000" b="1" dirty="0" err="1">
                <a:solidFill>
                  <a:srgbClr val="0000CC"/>
                </a:solidFill>
                <a:latin typeface="Times New Roman"/>
                <a:ea typeface="Times New Roman"/>
                <a:cs typeface="Times New Roman"/>
                <a:sym typeface="Times New Roman"/>
              </a:rPr>
              <a:t>rộng</a:t>
            </a:r>
            <a:r>
              <a:rPr lang="en-US" sz="3000" b="1" dirty="0">
                <a:solidFill>
                  <a:srgbClr val="0000CC"/>
                </a:solidFill>
                <a:latin typeface="Times New Roman"/>
                <a:ea typeface="Times New Roman"/>
                <a:cs typeface="Times New Roman"/>
                <a:sym typeface="Times New Roman"/>
              </a:rPr>
              <a:t>.</a:t>
            </a:r>
            <a:endParaRPr sz="1050" dirty="0"/>
          </a:p>
        </p:txBody>
      </p:sp>
      <p:sp>
        <p:nvSpPr>
          <p:cNvPr id="2874" name="Google Shape;2874;p8"/>
          <p:cNvSpPr/>
          <p:nvPr/>
        </p:nvSpPr>
        <p:spPr>
          <a:xfrm>
            <a:off x="333920" y="1788303"/>
            <a:ext cx="8548575" cy="530884"/>
          </a:xfrm>
          <a:prstGeom prst="rect">
            <a:avLst/>
          </a:prstGeom>
          <a:noFill/>
          <a:ln>
            <a:noFill/>
          </a:ln>
        </p:spPr>
        <p:txBody>
          <a:bodyPr spcFirstLastPara="1" wrap="square" lIns="68531" tIns="34275" rIns="68531" bIns="34275" anchor="ctr" anchorCtr="0">
            <a:spAutoFit/>
          </a:bodyPr>
          <a:lstStyle/>
          <a:p>
            <a:pPr algn="just"/>
            <a:r>
              <a:rPr lang="en-US" sz="2100" b="1" dirty="0">
                <a:solidFill>
                  <a:srgbClr val="0000CC"/>
                </a:solidFill>
              </a:rPr>
              <a:t>		</a:t>
            </a:r>
            <a:r>
              <a:rPr lang="en-US" sz="3000" b="1" dirty="0" err="1">
                <a:solidFill>
                  <a:srgbClr val="0000CC"/>
                </a:solidFill>
                <a:latin typeface="Times New Roman"/>
                <a:ea typeface="Times New Roman"/>
                <a:cs typeface="Times New Roman"/>
                <a:sym typeface="Times New Roman"/>
              </a:rPr>
              <a:t>ngơ</a:t>
            </a:r>
            <a:r>
              <a:rPr lang="en-US" sz="3000" b="1" dirty="0">
                <a:solidFill>
                  <a:srgbClr val="0000CC"/>
                </a:solidFill>
                <a:latin typeface="Times New Roman"/>
                <a:ea typeface="Times New Roman"/>
                <a:cs typeface="Times New Roman"/>
                <a:sym typeface="Times New Roman"/>
              </a:rPr>
              <a:t> </a:t>
            </a:r>
            <a:r>
              <a:rPr lang="en-US" sz="3000" b="1" dirty="0" err="1">
                <a:solidFill>
                  <a:srgbClr val="0000CC"/>
                </a:solidFill>
                <a:latin typeface="Times New Roman"/>
                <a:ea typeface="Times New Roman"/>
                <a:cs typeface="Times New Roman"/>
                <a:sym typeface="Times New Roman"/>
              </a:rPr>
              <a:t>ngác</a:t>
            </a:r>
            <a:r>
              <a:rPr lang="en-US" sz="3000" b="1" dirty="0">
                <a:solidFill>
                  <a:srgbClr val="0000CC"/>
                </a:solidFill>
                <a:latin typeface="Times New Roman"/>
                <a:ea typeface="Times New Roman"/>
                <a:cs typeface="Times New Roman"/>
                <a:sym typeface="Times New Roman"/>
              </a:rPr>
              <a:t>, </a:t>
            </a:r>
            <a:r>
              <a:rPr lang="en-US" sz="3000" b="1" dirty="0" err="1">
                <a:solidFill>
                  <a:srgbClr val="0000CC"/>
                </a:solidFill>
                <a:latin typeface="Times New Roman"/>
                <a:ea typeface="Times New Roman"/>
                <a:cs typeface="Times New Roman"/>
                <a:sym typeface="Times New Roman"/>
              </a:rPr>
              <a:t>lúng</a:t>
            </a:r>
            <a:r>
              <a:rPr lang="en-US" sz="3000" b="1" dirty="0">
                <a:solidFill>
                  <a:srgbClr val="0000CC"/>
                </a:solidFill>
                <a:latin typeface="Times New Roman"/>
                <a:ea typeface="Times New Roman"/>
                <a:cs typeface="Times New Roman"/>
                <a:sym typeface="Times New Roman"/>
              </a:rPr>
              <a:t> </a:t>
            </a:r>
            <a:r>
              <a:rPr lang="en-US" sz="3000" b="1" dirty="0" err="1">
                <a:solidFill>
                  <a:srgbClr val="0000CC"/>
                </a:solidFill>
                <a:latin typeface="Times New Roman"/>
                <a:ea typeface="Times New Roman"/>
                <a:cs typeface="Times New Roman"/>
                <a:sym typeface="Times New Roman"/>
              </a:rPr>
              <a:t>túng</a:t>
            </a:r>
            <a:r>
              <a:rPr lang="en-US" sz="3000" b="1" dirty="0">
                <a:solidFill>
                  <a:srgbClr val="0000CC"/>
                </a:solidFill>
                <a:latin typeface="Times New Roman"/>
                <a:ea typeface="Times New Roman"/>
                <a:cs typeface="Times New Roman"/>
                <a:sym typeface="Times New Roman"/>
              </a:rPr>
              <a:t> </a:t>
            </a:r>
            <a:r>
              <a:rPr lang="en-US" sz="3000" b="1" dirty="0" err="1">
                <a:solidFill>
                  <a:srgbClr val="0000CC"/>
                </a:solidFill>
                <a:latin typeface="Times New Roman"/>
                <a:ea typeface="Times New Roman"/>
                <a:cs typeface="Times New Roman"/>
                <a:sym typeface="Times New Roman"/>
              </a:rPr>
              <a:t>vì</a:t>
            </a:r>
            <a:r>
              <a:rPr lang="en-US" sz="3000" b="1" dirty="0">
                <a:solidFill>
                  <a:srgbClr val="0000CC"/>
                </a:solidFill>
                <a:latin typeface="Times New Roman"/>
                <a:ea typeface="Times New Roman"/>
                <a:cs typeface="Times New Roman"/>
                <a:sym typeface="Times New Roman"/>
              </a:rPr>
              <a:t> </a:t>
            </a:r>
            <a:r>
              <a:rPr lang="en-US" sz="3000" b="1" dirty="0" err="1">
                <a:solidFill>
                  <a:srgbClr val="0000CC"/>
                </a:solidFill>
                <a:latin typeface="Times New Roman"/>
                <a:ea typeface="Times New Roman"/>
                <a:cs typeface="Times New Roman"/>
                <a:sym typeface="Times New Roman"/>
              </a:rPr>
              <a:t>chưa</a:t>
            </a:r>
            <a:r>
              <a:rPr lang="en-US" sz="3000" b="1" dirty="0">
                <a:solidFill>
                  <a:srgbClr val="0000CC"/>
                </a:solidFill>
                <a:latin typeface="Times New Roman"/>
                <a:ea typeface="Times New Roman"/>
                <a:cs typeface="Times New Roman"/>
                <a:sym typeface="Times New Roman"/>
              </a:rPr>
              <a:t> </a:t>
            </a:r>
            <a:r>
              <a:rPr lang="en-US" sz="3000" b="1" dirty="0" err="1">
                <a:solidFill>
                  <a:srgbClr val="0000CC"/>
                </a:solidFill>
                <a:latin typeface="Times New Roman"/>
                <a:ea typeface="Times New Roman"/>
                <a:cs typeface="Times New Roman"/>
                <a:sym typeface="Times New Roman"/>
              </a:rPr>
              <a:t>quen</a:t>
            </a:r>
            <a:r>
              <a:rPr lang="en-US" sz="3000" b="1" dirty="0">
                <a:solidFill>
                  <a:srgbClr val="0000CC"/>
                </a:solidFill>
                <a:latin typeface="Times New Roman"/>
                <a:ea typeface="Times New Roman"/>
                <a:cs typeface="Times New Roman"/>
                <a:sym typeface="Times New Roman"/>
              </a:rPr>
              <a:t> </a:t>
            </a:r>
            <a:r>
              <a:rPr lang="en-US" sz="3000" b="1" dirty="0" err="1">
                <a:solidFill>
                  <a:srgbClr val="0000CC"/>
                </a:solidFill>
                <a:latin typeface="Times New Roman"/>
                <a:ea typeface="Times New Roman"/>
                <a:cs typeface="Times New Roman"/>
                <a:sym typeface="Times New Roman"/>
              </a:rPr>
              <a:t>thuộc</a:t>
            </a:r>
            <a:r>
              <a:rPr lang="en-US" sz="3000" b="1" dirty="0">
                <a:solidFill>
                  <a:srgbClr val="0000CC"/>
                </a:solidFill>
                <a:latin typeface="Times New Roman"/>
                <a:ea typeface="Times New Roman"/>
                <a:cs typeface="Times New Roman"/>
                <a:sym typeface="Times New Roman"/>
              </a:rPr>
              <a:t>.</a:t>
            </a:r>
            <a:endParaRPr sz="3000" b="1" dirty="0">
              <a:solidFill>
                <a:srgbClr val="0000CC"/>
              </a:solidFill>
              <a:latin typeface="Times New Roman"/>
              <a:ea typeface="Times New Roman"/>
              <a:cs typeface="Times New Roman"/>
              <a:sym typeface="Times New Roman"/>
            </a:endParaRPr>
          </a:p>
        </p:txBody>
      </p:sp>
      <p:sp>
        <p:nvSpPr>
          <p:cNvPr id="2875" name="Google Shape;2875;p8"/>
          <p:cNvSpPr/>
          <p:nvPr/>
        </p:nvSpPr>
        <p:spPr>
          <a:xfrm>
            <a:off x="780933" y="1816039"/>
            <a:ext cx="2778554" cy="530884"/>
          </a:xfrm>
          <a:prstGeom prst="rect">
            <a:avLst/>
          </a:prstGeom>
          <a:noFill/>
          <a:ln>
            <a:noFill/>
          </a:ln>
        </p:spPr>
        <p:txBody>
          <a:bodyPr spcFirstLastPara="1" wrap="square" lIns="68531" tIns="34275" rIns="68531" bIns="34275" anchor="ctr" anchorCtr="0">
            <a:spAutoFit/>
          </a:bodyPr>
          <a:lstStyle/>
          <a:p>
            <a:r>
              <a:rPr lang="en-US" sz="2700" b="1" dirty="0">
                <a:solidFill>
                  <a:srgbClr val="CC3300"/>
                </a:solidFill>
              </a:rPr>
              <a:t> </a:t>
            </a:r>
            <a:r>
              <a:rPr lang="en-US" sz="3000" b="1" dirty="0" err="1">
                <a:solidFill>
                  <a:srgbClr val="CC3300"/>
                </a:solidFill>
                <a:latin typeface="Times New Roman"/>
                <a:cs typeface="Times New Roman"/>
                <a:sym typeface="Times New Roman"/>
              </a:rPr>
              <a:t>Bỡ</a:t>
            </a:r>
            <a:r>
              <a:rPr lang="en-US" sz="3000" b="1" dirty="0">
                <a:solidFill>
                  <a:srgbClr val="CC3300"/>
                </a:solidFill>
                <a:latin typeface="Times New Roman"/>
                <a:cs typeface="Times New Roman"/>
                <a:sym typeface="Times New Roman"/>
              </a:rPr>
              <a:t> </a:t>
            </a:r>
            <a:r>
              <a:rPr lang="en-US" sz="3000" b="1" dirty="0" err="1">
                <a:solidFill>
                  <a:srgbClr val="CC3300"/>
                </a:solidFill>
                <a:latin typeface="Times New Roman"/>
                <a:cs typeface="Times New Roman"/>
                <a:sym typeface="Times New Roman"/>
              </a:rPr>
              <a:t>ngỡ</a:t>
            </a:r>
            <a:r>
              <a:rPr lang="en-US" sz="3000" b="1" dirty="0">
                <a:solidFill>
                  <a:srgbClr val="CC3300"/>
                </a:solidFill>
                <a:latin typeface="Times New Roman"/>
                <a:ea typeface="Times New Roman"/>
                <a:cs typeface="Times New Roman"/>
                <a:sym typeface="Times New Roman"/>
              </a:rPr>
              <a:t>:</a:t>
            </a:r>
            <a:endParaRPr sz="1050" dirty="0"/>
          </a:p>
        </p:txBody>
      </p:sp>
      <p:pic>
        <p:nvPicPr>
          <p:cNvPr id="2876" name="Google Shape;2876;p8" descr="Red Tick Or Checkmark Icon. Check Mark Icon In Flat Style On ..."/>
          <p:cNvPicPr preferRelativeResize="0"/>
          <p:nvPr/>
        </p:nvPicPr>
        <p:blipFill rotWithShape="1">
          <a:blip r:embed="rId4">
            <a:alphaModFix/>
          </a:blip>
          <a:srcRect/>
          <a:stretch/>
        </p:blipFill>
        <p:spPr>
          <a:xfrm>
            <a:off x="316832" y="1792726"/>
            <a:ext cx="741959" cy="783230"/>
          </a:xfrm>
          <a:prstGeom prst="rect">
            <a:avLst/>
          </a:prstGeom>
          <a:noFill/>
          <a:ln>
            <a:noFill/>
          </a:ln>
        </p:spPr>
      </p:pic>
      <p:pic>
        <p:nvPicPr>
          <p:cNvPr id="2877" name="Google Shape;2877;p8" descr="Red Tick Or Checkmark Icon. Check Mark Icon In Flat Style On ..."/>
          <p:cNvPicPr preferRelativeResize="0"/>
          <p:nvPr/>
        </p:nvPicPr>
        <p:blipFill rotWithShape="1">
          <a:blip r:embed="rId4">
            <a:alphaModFix/>
          </a:blip>
          <a:srcRect/>
          <a:stretch/>
        </p:blipFill>
        <p:spPr>
          <a:xfrm>
            <a:off x="369828" y="2326525"/>
            <a:ext cx="741959" cy="783230"/>
          </a:xfrm>
          <a:prstGeom prst="rect">
            <a:avLst/>
          </a:prstGeom>
          <a:noFill/>
          <a:ln>
            <a:noFill/>
          </a:ln>
        </p:spPr>
      </p:pic>
      <p:pic>
        <p:nvPicPr>
          <p:cNvPr id="2878" name="Google Shape;2878;p8" descr="Red Tick Or Checkmark Icon. Check Mark Icon In Flat Style On ..."/>
          <p:cNvPicPr preferRelativeResize="0"/>
          <p:nvPr/>
        </p:nvPicPr>
        <p:blipFill rotWithShape="1">
          <a:blip r:embed="rId4">
            <a:alphaModFix/>
          </a:blip>
          <a:srcRect/>
          <a:stretch/>
        </p:blipFill>
        <p:spPr>
          <a:xfrm>
            <a:off x="333920" y="2889129"/>
            <a:ext cx="741959" cy="783230"/>
          </a:xfrm>
          <a:prstGeom prst="rect">
            <a:avLst/>
          </a:prstGeom>
          <a:noFill/>
          <a:ln>
            <a:noFill/>
          </a:ln>
        </p:spPr>
      </p:pic>
      <p:pic>
        <p:nvPicPr>
          <p:cNvPr id="2879" name="Google Shape;2879;p8" descr="Red Tick Or Checkmark Icon. Check Mark Icon In Flat Style On ..."/>
          <p:cNvPicPr preferRelativeResize="0"/>
          <p:nvPr/>
        </p:nvPicPr>
        <p:blipFill rotWithShape="1">
          <a:blip r:embed="rId4">
            <a:alphaModFix/>
          </a:blip>
          <a:srcRect/>
          <a:stretch/>
        </p:blipFill>
        <p:spPr>
          <a:xfrm>
            <a:off x="405736" y="3559024"/>
            <a:ext cx="741959" cy="783230"/>
          </a:xfrm>
          <a:prstGeom prst="rect">
            <a:avLst/>
          </a:prstGeom>
          <a:noFill/>
          <a:ln>
            <a:noFill/>
          </a:ln>
        </p:spPr>
      </p:pic>
      <p:sp>
        <p:nvSpPr>
          <p:cNvPr id="2880" name="Google Shape;2880;p8"/>
          <p:cNvSpPr/>
          <p:nvPr/>
        </p:nvSpPr>
        <p:spPr>
          <a:xfrm>
            <a:off x="969542" y="3630073"/>
            <a:ext cx="2432877" cy="530884"/>
          </a:xfrm>
          <a:prstGeom prst="rect">
            <a:avLst/>
          </a:prstGeom>
          <a:noFill/>
          <a:ln>
            <a:noFill/>
          </a:ln>
        </p:spPr>
        <p:txBody>
          <a:bodyPr spcFirstLastPara="1" wrap="square" lIns="68531" tIns="34275" rIns="68531" bIns="34275" anchor="ctr" anchorCtr="0">
            <a:spAutoFit/>
          </a:bodyPr>
          <a:lstStyle/>
          <a:p>
            <a:r>
              <a:rPr lang="en-US" sz="3000" b="1" dirty="0" err="1">
                <a:solidFill>
                  <a:srgbClr val="CC3300"/>
                </a:solidFill>
                <a:latin typeface="Times New Roman"/>
                <a:ea typeface="Times New Roman"/>
                <a:cs typeface="Times New Roman"/>
                <a:sym typeface="Times New Roman"/>
              </a:rPr>
              <a:t>Ngập</a:t>
            </a:r>
            <a:r>
              <a:rPr lang="en-US" sz="3000" b="1" dirty="0">
                <a:solidFill>
                  <a:srgbClr val="CC3300"/>
                </a:solidFill>
                <a:latin typeface="Times New Roman"/>
                <a:ea typeface="Times New Roman"/>
                <a:cs typeface="Times New Roman"/>
                <a:sym typeface="Times New Roman"/>
              </a:rPr>
              <a:t> </a:t>
            </a:r>
            <a:r>
              <a:rPr lang="en-US" sz="3000" b="1" dirty="0" err="1">
                <a:solidFill>
                  <a:srgbClr val="CC3300"/>
                </a:solidFill>
                <a:latin typeface="Times New Roman"/>
                <a:ea typeface="Times New Roman"/>
                <a:cs typeface="Times New Roman"/>
                <a:sym typeface="Times New Roman"/>
              </a:rPr>
              <a:t>ngừng</a:t>
            </a:r>
            <a:r>
              <a:rPr lang="en-US" sz="3000" b="1" dirty="0">
                <a:solidFill>
                  <a:srgbClr val="CC3300"/>
                </a:solidFill>
                <a:latin typeface="Times New Roman"/>
                <a:ea typeface="Times New Roman"/>
                <a:cs typeface="Times New Roman"/>
                <a:sym typeface="Times New Roman"/>
              </a:rPr>
              <a:t>:</a:t>
            </a:r>
            <a:endParaRPr sz="1050" dirty="0"/>
          </a:p>
        </p:txBody>
      </p:sp>
      <p:sp>
        <p:nvSpPr>
          <p:cNvPr id="2881" name="Google Shape;2881;p8"/>
          <p:cNvSpPr/>
          <p:nvPr/>
        </p:nvSpPr>
        <p:spPr>
          <a:xfrm>
            <a:off x="3152620" y="3630073"/>
            <a:ext cx="6649278" cy="946383"/>
          </a:xfrm>
          <a:prstGeom prst="rect">
            <a:avLst/>
          </a:prstGeom>
          <a:noFill/>
          <a:ln>
            <a:noFill/>
          </a:ln>
        </p:spPr>
        <p:txBody>
          <a:bodyPr spcFirstLastPara="1" wrap="square" lIns="68531" tIns="34275" rIns="68531" bIns="34275" anchor="ctr" anchorCtr="0">
            <a:spAutoFit/>
          </a:bodyPr>
          <a:lstStyle/>
          <a:p>
            <a:r>
              <a:rPr lang="en-US" sz="2850" b="1" dirty="0">
                <a:solidFill>
                  <a:srgbClr val="0000CC"/>
                </a:solidFill>
                <a:latin typeface="Times New Roman"/>
                <a:ea typeface="Times New Roman"/>
                <a:cs typeface="Times New Roman"/>
                <a:sym typeface="Times New Roman"/>
              </a:rPr>
              <a:t> </a:t>
            </a:r>
            <a:r>
              <a:rPr lang="en-US" sz="2850" b="1" dirty="0" err="1">
                <a:solidFill>
                  <a:srgbClr val="0000CC"/>
                </a:solidFill>
                <a:latin typeface="Times New Roman"/>
                <a:ea typeface="Times New Roman"/>
                <a:cs typeface="Times New Roman"/>
                <a:sym typeface="Times New Roman"/>
              </a:rPr>
              <a:t>vừa</a:t>
            </a:r>
            <a:r>
              <a:rPr lang="en-US" sz="2850" b="1" dirty="0">
                <a:solidFill>
                  <a:srgbClr val="0000CC"/>
                </a:solidFill>
                <a:latin typeface="Times New Roman"/>
                <a:ea typeface="Times New Roman"/>
                <a:cs typeface="Times New Roman"/>
                <a:sym typeface="Times New Roman"/>
              </a:rPr>
              <a:t> </a:t>
            </a:r>
            <a:r>
              <a:rPr lang="en-US" sz="2850" b="1" dirty="0" err="1">
                <a:solidFill>
                  <a:srgbClr val="0000CC"/>
                </a:solidFill>
                <a:latin typeface="Times New Roman"/>
                <a:ea typeface="Times New Roman"/>
                <a:cs typeface="Times New Roman"/>
                <a:sym typeface="Times New Roman"/>
              </a:rPr>
              <a:t>muốn</a:t>
            </a:r>
            <a:r>
              <a:rPr lang="en-US" sz="2850" b="1" dirty="0">
                <a:solidFill>
                  <a:srgbClr val="0000CC"/>
                </a:solidFill>
                <a:latin typeface="Times New Roman"/>
                <a:ea typeface="Times New Roman"/>
                <a:cs typeface="Times New Roman"/>
                <a:sym typeface="Times New Roman"/>
              </a:rPr>
              <a:t> </a:t>
            </a:r>
            <a:r>
              <a:rPr lang="en-US" sz="2850" b="1" dirty="0" err="1">
                <a:solidFill>
                  <a:srgbClr val="0000CC"/>
                </a:solidFill>
                <a:latin typeface="Times New Roman"/>
                <a:ea typeface="Times New Roman"/>
                <a:cs typeface="Times New Roman"/>
                <a:sym typeface="Times New Roman"/>
              </a:rPr>
              <a:t>làm</a:t>
            </a:r>
            <a:r>
              <a:rPr lang="en-US" sz="2850" b="1" dirty="0">
                <a:solidFill>
                  <a:srgbClr val="0000CC"/>
                </a:solidFill>
                <a:latin typeface="Times New Roman"/>
                <a:ea typeface="Times New Roman"/>
                <a:cs typeface="Times New Roman"/>
                <a:sym typeface="Times New Roman"/>
              </a:rPr>
              <a:t> </a:t>
            </a:r>
            <a:r>
              <a:rPr lang="en-US" sz="2850" b="1" dirty="0" err="1">
                <a:solidFill>
                  <a:srgbClr val="0000CC"/>
                </a:solidFill>
                <a:latin typeface="Times New Roman"/>
                <a:ea typeface="Times New Roman"/>
                <a:cs typeface="Times New Roman"/>
                <a:sym typeface="Times New Roman"/>
              </a:rPr>
              <a:t>lại</a:t>
            </a:r>
            <a:r>
              <a:rPr lang="en-US" sz="2850" b="1" dirty="0">
                <a:solidFill>
                  <a:srgbClr val="0000CC"/>
                </a:solidFill>
                <a:latin typeface="Times New Roman"/>
                <a:ea typeface="Times New Roman"/>
                <a:cs typeface="Times New Roman"/>
                <a:sym typeface="Times New Roman"/>
              </a:rPr>
              <a:t> </a:t>
            </a:r>
            <a:r>
              <a:rPr lang="en-US" sz="2850" b="1" dirty="0" err="1">
                <a:solidFill>
                  <a:srgbClr val="0000CC"/>
                </a:solidFill>
                <a:latin typeface="Times New Roman"/>
                <a:ea typeface="Times New Roman"/>
                <a:cs typeface="Times New Roman"/>
                <a:sym typeface="Times New Roman"/>
              </a:rPr>
              <a:t>vừa</a:t>
            </a:r>
            <a:r>
              <a:rPr lang="en-US" sz="2850" b="1" dirty="0">
                <a:solidFill>
                  <a:srgbClr val="0000CC"/>
                </a:solidFill>
                <a:latin typeface="Times New Roman"/>
                <a:ea typeface="Times New Roman"/>
                <a:cs typeface="Times New Roman"/>
                <a:sym typeface="Times New Roman"/>
              </a:rPr>
              <a:t> e </a:t>
            </a:r>
            <a:r>
              <a:rPr lang="en-US" sz="2850" b="1" dirty="0" err="1">
                <a:solidFill>
                  <a:srgbClr val="0000CC"/>
                </a:solidFill>
                <a:latin typeface="Times New Roman"/>
                <a:ea typeface="Times New Roman"/>
                <a:cs typeface="Times New Roman"/>
                <a:sym typeface="Times New Roman"/>
              </a:rPr>
              <a:t>ngại</a:t>
            </a:r>
            <a:r>
              <a:rPr lang="en-US" sz="2850" b="1" dirty="0">
                <a:solidFill>
                  <a:srgbClr val="0000CC"/>
                </a:solidFill>
                <a:latin typeface="Times New Roman"/>
                <a:ea typeface="Times New Roman"/>
                <a:cs typeface="Times New Roman"/>
                <a:sym typeface="Times New Roman"/>
              </a:rPr>
              <a:t>,</a:t>
            </a:r>
          </a:p>
          <a:p>
            <a:r>
              <a:rPr lang="en-US" sz="2850" b="1" dirty="0">
                <a:solidFill>
                  <a:srgbClr val="0000CC"/>
                </a:solidFill>
                <a:latin typeface="Times New Roman"/>
                <a:ea typeface="Times New Roman"/>
                <a:cs typeface="Times New Roman"/>
                <a:sym typeface="Times New Roman"/>
              </a:rPr>
              <a:t> </a:t>
            </a:r>
            <a:r>
              <a:rPr lang="en-US" sz="2850" b="1" dirty="0" err="1">
                <a:solidFill>
                  <a:srgbClr val="0000CC"/>
                </a:solidFill>
                <a:latin typeface="Times New Roman"/>
                <a:ea typeface="Times New Roman"/>
                <a:cs typeface="Times New Roman"/>
                <a:sym typeface="Times New Roman"/>
              </a:rPr>
              <a:t>chưa</a:t>
            </a:r>
            <a:r>
              <a:rPr lang="en-US" sz="2850" b="1" dirty="0">
                <a:solidFill>
                  <a:srgbClr val="0000CC"/>
                </a:solidFill>
                <a:latin typeface="Times New Roman"/>
                <a:ea typeface="Times New Roman"/>
                <a:cs typeface="Times New Roman"/>
                <a:sym typeface="Times New Roman"/>
              </a:rPr>
              <a:t> </a:t>
            </a:r>
            <a:r>
              <a:rPr lang="en-US" sz="2850" b="1" dirty="0" err="1">
                <a:solidFill>
                  <a:srgbClr val="0000CC"/>
                </a:solidFill>
                <a:latin typeface="Times New Roman"/>
                <a:ea typeface="Times New Roman"/>
                <a:cs typeface="Times New Roman"/>
                <a:sym typeface="Times New Roman"/>
              </a:rPr>
              <a:t>biết</a:t>
            </a:r>
            <a:r>
              <a:rPr lang="en-US" sz="2850" b="1" dirty="0">
                <a:solidFill>
                  <a:srgbClr val="0000CC"/>
                </a:solidFill>
                <a:latin typeface="Times New Roman"/>
                <a:ea typeface="Times New Roman"/>
                <a:cs typeface="Times New Roman"/>
                <a:sym typeface="Times New Roman"/>
              </a:rPr>
              <a:t> </a:t>
            </a:r>
            <a:r>
              <a:rPr lang="en-US" sz="2850" b="1" dirty="0" err="1">
                <a:solidFill>
                  <a:srgbClr val="0000CC"/>
                </a:solidFill>
                <a:latin typeface="Times New Roman"/>
                <a:ea typeface="Times New Roman"/>
                <a:cs typeface="Times New Roman"/>
                <a:sym typeface="Times New Roman"/>
              </a:rPr>
              <a:t>làm</a:t>
            </a:r>
            <a:r>
              <a:rPr lang="en-US" sz="2850" b="1" dirty="0">
                <a:solidFill>
                  <a:srgbClr val="0000CC"/>
                </a:solidFill>
                <a:latin typeface="Times New Roman"/>
                <a:ea typeface="Times New Roman"/>
                <a:cs typeface="Times New Roman"/>
                <a:sym typeface="Times New Roman"/>
              </a:rPr>
              <a:t> </a:t>
            </a:r>
            <a:r>
              <a:rPr lang="en-US" sz="2850" b="1" dirty="0" err="1">
                <a:solidFill>
                  <a:srgbClr val="0000CC"/>
                </a:solidFill>
                <a:latin typeface="Times New Roman"/>
                <a:ea typeface="Times New Roman"/>
                <a:cs typeface="Times New Roman"/>
                <a:sym typeface="Times New Roman"/>
              </a:rPr>
              <a:t>thế</a:t>
            </a:r>
            <a:r>
              <a:rPr lang="en-US" sz="2850" b="1" dirty="0">
                <a:solidFill>
                  <a:srgbClr val="0000CC"/>
                </a:solidFill>
                <a:latin typeface="Times New Roman"/>
                <a:ea typeface="Times New Roman"/>
                <a:cs typeface="Times New Roman"/>
                <a:sym typeface="Times New Roman"/>
              </a:rPr>
              <a:t> </a:t>
            </a:r>
            <a:r>
              <a:rPr lang="en-US" sz="2850" b="1" dirty="0" err="1">
                <a:solidFill>
                  <a:srgbClr val="0000CC"/>
                </a:solidFill>
                <a:latin typeface="Times New Roman"/>
                <a:ea typeface="Times New Roman"/>
                <a:cs typeface="Times New Roman"/>
                <a:sym typeface="Times New Roman"/>
              </a:rPr>
              <a:t>nào</a:t>
            </a:r>
            <a:r>
              <a:rPr lang="en-US" sz="2850" b="1" dirty="0">
                <a:solidFill>
                  <a:srgbClr val="0000CC"/>
                </a:solidFill>
                <a:latin typeface="Times New Roman"/>
                <a:ea typeface="Times New Roman"/>
                <a:cs typeface="Times New Roman"/>
                <a:sym typeface="Times New Roman"/>
              </a:rPr>
              <a:t>. </a:t>
            </a:r>
            <a:endParaRPr sz="1050" dirty="0"/>
          </a:p>
        </p:txBody>
      </p:sp>
    </p:spTree>
    <p:extLst>
      <p:ext uri="{BB962C8B-B14F-4D97-AF65-F5344CB8AC3E}">
        <p14:creationId xmlns:p14="http://schemas.microsoft.com/office/powerpoint/2010/main" val="356469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6"/>
                                        </p:tgtEl>
                                        <p:attrNameLst>
                                          <p:attrName>style.visibility</p:attrName>
                                        </p:attrNameLst>
                                      </p:cBhvr>
                                      <p:to>
                                        <p:strVal val="visible"/>
                                      </p:to>
                                    </p:set>
                                    <p:animEffect transition="in" filter="fade">
                                      <p:cBhvr>
                                        <p:cTn id="7" dur="500"/>
                                        <p:tgtEl>
                                          <p:spTgt spid="2876"/>
                                        </p:tgtEl>
                                      </p:cBhvr>
                                    </p:animEffect>
                                  </p:childTnLst>
                                </p:cTn>
                              </p:par>
                              <p:par>
                                <p:cTn id="8" presetID="10" presetClass="entr" presetSubtype="0" fill="hold" nodeType="withEffect">
                                  <p:stCondLst>
                                    <p:cond delay="0"/>
                                  </p:stCondLst>
                                  <p:childTnLst>
                                    <p:set>
                                      <p:cBhvr>
                                        <p:cTn id="9" dur="1" fill="hold">
                                          <p:stCondLst>
                                            <p:cond delay="0"/>
                                          </p:stCondLst>
                                        </p:cTn>
                                        <p:tgtEl>
                                          <p:spTgt spid="2875"/>
                                        </p:tgtEl>
                                        <p:attrNameLst>
                                          <p:attrName>style.visibility</p:attrName>
                                        </p:attrNameLst>
                                      </p:cBhvr>
                                      <p:to>
                                        <p:strVal val="visible"/>
                                      </p:to>
                                    </p:set>
                                    <p:animEffect transition="in" filter="fade">
                                      <p:cBhvr>
                                        <p:cTn id="10" dur="500"/>
                                        <p:tgtEl>
                                          <p:spTgt spid="287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877"/>
                                        </p:tgtEl>
                                        <p:attrNameLst>
                                          <p:attrName>style.visibility</p:attrName>
                                        </p:attrNameLst>
                                      </p:cBhvr>
                                      <p:to>
                                        <p:strVal val="visible"/>
                                      </p:to>
                                    </p:set>
                                    <p:animEffect transition="in" filter="fade">
                                      <p:cBhvr>
                                        <p:cTn id="19" dur="500"/>
                                        <p:tgtEl>
                                          <p:spTgt spid="2877"/>
                                        </p:tgtEl>
                                      </p:cBhvr>
                                    </p:animEffect>
                                  </p:childTnLst>
                                </p:cTn>
                              </p:par>
                              <p:par>
                                <p:cTn id="20" presetID="10" presetClass="entr" presetSubtype="0" fill="hold" nodeType="withEffect">
                                  <p:stCondLst>
                                    <p:cond delay="0"/>
                                  </p:stCondLst>
                                  <p:childTnLst>
                                    <p:set>
                                      <p:cBhvr>
                                        <p:cTn id="21" dur="1" fill="hold">
                                          <p:stCondLst>
                                            <p:cond delay="0"/>
                                          </p:stCondLst>
                                        </p:cTn>
                                        <p:tgtEl>
                                          <p:spTgt spid="2870"/>
                                        </p:tgtEl>
                                        <p:attrNameLst>
                                          <p:attrName>style.visibility</p:attrName>
                                        </p:attrNameLst>
                                      </p:cBhvr>
                                      <p:to>
                                        <p:strVal val="visible"/>
                                      </p:to>
                                    </p:set>
                                    <p:animEffect transition="in" filter="fade">
                                      <p:cBhvr>
                                        <p:cTn id="22" dur="500"/>
                                        <p:tgtEl>
                                          <p:spTgt spid="28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71"/>
                                        </p:tgtEl>
                                        <p:attrNameLst>
                                          <p:attrName>style.visibility</p:attrName>
                                        </p:attrNameLst>
                                      </p:cBhvr>
                                      <p:to>
                                        <p:strVal val="visible"/>
                                      </p:to>
                                    </p:set>
                                    <p:animEffect transition="in" filter="fade">
                                      <p:cBhvr>
                                        <p:cTn id="27" dur="500"/>
                                        <p:tgtEl>
                                          <p:spTgt spid="287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78"/>
                                        </p:tgtEl>
                                        <p:attrNameLst>
                                          <p:attrName>style.visibility</p:attrName>
                                        </p:attrNameLst>
                                      </p:cBhvr>
                                      <p:to>
                                        <p:strVal val="visible"/>
                                      </p:to>
                                    </p:set>
                                    <p:animEffect transition="in" filter="fade">
                                      <p:cBhvr>
                                        <p:cTn id="32" dur="500"/>
                                        <p:tgtEl>
                                          <p:spTgt spid="2878"/>
                                        </p:tgtEl>
                                      </p:cBhvr>
                                    </p:animEffect>
                                  </p:childTnLst>
                                </p:cTn>
                              </p:par>
                              <p:par>
                                <p:cTn id="33" presetID="10" presetClass="entr" presetSubtype="0" fill="hold" nodeType="withEffect">
                                  <p:stCondLst>
                                    <p:cond delay="0"/>
                                  </p:stCondLst>
                                  <p:childTnLst>
                                    <p:set>
                                      <p:cBhvr>
                                        <p:cTn id="34" dur="1" fill="hold">
                                          <p:stCondLst>
                                            <p:cond delay="0"/>
                                          </p:stCondLst>
                                        </p:cTn>
                                        <p:tgtEl>
                                          <p:spTgt spid="2872"/>
                                        </p:tgtEl>
                                        <p:attrNameLst>
                                          <p:attrName>style.visibility</p:attrName>
                                        </p:attrNameLst>
                                      </p:cBhvr>
                                      <p:to>
                                        <p:strVal val="visible"/>
                                      </p:to>
                                    </p:set>
                                    <p:animEffect transition="in" filter="fade">
                                      <p:cBhvr>
                                        <p:cTn id="35" dur="500"/>
                                        <p:tgtEl>
                                          <p:spTgt spid="287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87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79"/>
                                        </p:tgtEl>
                                        <p:attrNameLst>
                                          <p:attrName>style.visibility</p:attrName>
                                        </p:attrNameLst>
                                      </p:cBhvr>
                                      <p:to>
                                        <p:strVal val="visible"/>
                                      </p:to>
                                    </p:set>
                                    <p:animEffect transition="in" filter="fade">
                                      <p:cBhvr>
                                        <p:cTn id="44" dur="500"/>
                                        <p:tgtEl>
                                          <p:spTgt spid="2879"/>
                                        </p:tgtEl>
                                      </p:cBhvr>
                                    </p:animEffect>
                                  </p:childTnLst>
                                </p:cTn>
                              </p:par>
                              <p:par>
                                <p:cTn id="45" presetID="10" presetClass="entr" presetSubtype="0" fill="hold" nodeType="withEffect">
                                  <p:stCondLst>
                                    <p:cond delay="0"/>
                                  </p:stCondLst>
                                  <p:childTnLst>
                                    <p:set>
                                      <p:cBhvr>
                                        <p:cTn id="46" dur="1" fill="hold">
                                          <p:stCondLst>
                                            <p:cond delay="0"/>
                                          </p:stCondLst>
                                        </p:cTn>
                                        <p:tgtEl>
                                          <p:spTgt spid="2880"/>
                                        </p:tgtEl>
                                        <p:attrNameLst>
                                          <p:attrName>style.visibility</p:attrName>
                                        </p:attrNameLst>
                                      </p:cBhvr>
                                      <p:to>
                                        <p:strVal val="visible"/>
                                      </p:to>
                                    </p:set>
                                    <p:animEffect transition="in" filter="fade">
                                      <p:cBhvr>
                                        <p:cTn id="47" dur="500"/>
                                        <p:tgtEl>
                                          <p:spTgt spid="288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70598488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包图主题2">
  <a:themeElements>
    <a:clrScheme name="自定义 421">
      <a:dk1>
        <a:srgbClr val="000000"/>
      </a:dk1>
      <a:lt1>
        <a:srgbClr val="FFFFFF"/>
      </a:lt1>
      <a:dk2>
        <a:srgbClr val="778495"/>
      </a:dk2>
      <a:lt2>
        <a:srgbClr val="F0F0F0"/>
      </a:lt2>
      <a:accent1>
        <a:srgbClr val="F26B43"/>
      </a:accent1>
      <a:accent2>
        <a:srgbClr val="81C233"/>
      </a:accent2>
      <a:accent3>
        <a:srgbClr val="F26B43"/>
      </a:accent3>
      <a:accent4>
        <a:srgbClr val="81C233"/>
      </a:accent4>
      <a:accent5>
        <a:srgbClr val="F26B43"/>
      </a:accent5>
      <a:accent6>
        <a:srgbClr val="81C233"/>
      </a:accent6>
      <a:hlink>
        <a:srgbClr val="F26B43"/>
      </a:hlink>
      <a:folHlink>
        <a:srgbClr val="BFBFB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p3bxc1p">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2247</TotalTime>
  <Words>1426</Words>
  <Application>Microsoft Office PowerPoint</Application>
  <PresentationFormat>On-screen Show (16:9)</PresentationFormat>
  <Paragraphs>86</Paragraphs>
  <Slides>30</Slides>
  <Notes>9</Notes>
  <HiddenSlides>0</HiddenSlides>
  <MMClips>0</MMClips>
  <ScaleCrop>false</ScaleCrop>
  <HeadingPairs>
    <vt:vector size="6" baseType="variant">
      <vt:variant>
        <vt:lpstr>Fonts Used</vt:lpstr>
      </vt:variant>
      <vt:variant>
        <vt:i4>14</vt:i4>
      </vt:variant>
      <vt:variant>
        <vt:lpstr>Theme</vt:lpstr>
      </vt:variant>
      <vt:variant>
        <vt:i4>13</vt:i4>
      </vt:variant>
      <vt:variant>
        <vt:lpstr>Slide Titles</vt:lpstr>
      </vt:variant>
      <vt:variant>
        <vt:i4>30</vt:i4>
      </vt:variant>
    </vt:vector>
  </HeadingPairs>
  <TitlesOfParts>
    <vt:vector size="57" baseType="lpstr">
      <vt:lpstr>Microsoft YaHei</vt:lpstr>
      <vt:lpstr>SimSun</vt:lpstr>
      <vt:lpstr>SimSun</vt:lpstr>
      <vt:lpstr>Arial</vt:lpstr>
      <vt:lpstr>Calibri</vt:lpstr>
      <vt:lpstr>Calibri Light</vt:lpstr>
      <vt:lpstr>等线</vt:lpstr>
      <vt:lpstr>Lato</vt:lpstr>
      <vt:lpstr>Patrick Hand</vt:lpstr>
      <vt:lpstr>Roboto Condensed</vt:lpstr>
      <vt:lpstr>Times New Roman</vt:lpstr>
      <vt:lpstr>Wingdings</vt:lpstr>
      <vt:lpstr>华康少女文字W5</vt:lpstr>
      <vt:lpstr>字魂59号-创粗黑</vt:lpstr>
      <vt:lpstr>End of Course Jeopardy by Slidesgo</vt:lpstr>
      <vt:lpstr>9_Office Theme</vt:lpstr>
      <vt:lpstr>包图主题2</vt:lpstr>
      <vt:lpstr>5_Office Theme</vt:lpstr>
      <vt:lpstr>2_Office Theme</vt:lpstr>
      <vt:lpstr>6_Office Theme</vt:lpstr>
      <vt:lpstr>Office Theme</vt:lpstr>
      <vt:lpstr>1_Office Theme</vt:lpstr>
      <vt:lpstr>3_Office Theme</vt:lpstr>
      <vt:lpstr>7_Office Theme</vt:lpstr>
      <vt:lpstr>23_Office Theme</vt:lpstr>
      <vt:lpstr>8_Office Theme</vt:lpstr>
      <vt:lpstr>Default Design</vt:lpstr>
      <vt:lpstr>PowerPoint Presentation</vt:lpstr>
      <vt:lpstr>Tập đọc Nhớ lại buổi đầu đi học</vt:lpstr>
      <vt:lpstr>PowerPoint Presentation</vt:lpstr>
      <vt:lpstr>1. Luyện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Luyện đọc lại</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Thoa</dc:creator>
  <cp:lastModifiedBy>loltntvl@gmail.com</cp:lastModifiedBy>
  <cp:revision>143</cp:revision>
  <dcterms:modified xsi:type="dcterms:W3CDTF">2021-10-10T15:55:59Z</dcterms:modified>
</cp:coreProperties>
</file>