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5.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2.xml" ContentType="application/vnd.openxmlformats-officedocument.themeOverr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72" r:id="rId2"/>
    <p:sldMasterId id="2147483662" r:id="rId3"/>
    <p:sldMasterId id="2147483660" r:id="rId4"/>
    <p:sldMasterId id="2147484042" r:id="rId5"/>
    <p:sldMasterId id="2147484039" r:id="rId6"/>
    <p:sldMasterId id="2147483648" r:id="rId7"/>
    <p:sldMasterId id="2147483696" r:id="rId8"/>
    <p:sldMasterId id="2147484045" r:id="rId9"/>
  </p:sldMasterIdLst>
  <p:notesMasterIdLst>
    <p:notesMasterId r:id="rId43"/>
  </p:notesMasterIdLst>
  <p:sldIdLst>
    <p:sldId id="264" r:id="rId10"/>
    <p:sldId id="293" r:id="rId11"/>
    <p:sldId id="265" r:id="rId12"/>
    <p:sldId id="267" r:id="rId13"/>
    <p:sldId id="256" r:id="rId14"/>
    <p:sldId id="258" r:id="rId15"/>
    <p:sldId id="261" r:id="rId16"/>
    <p:sldId id="259" r:id="rId17"/>
    <p:sldId id="260" r:id="rId18"/>
    <p:sldId id="268" r:id="rId19"/>
    <p:sldId id="269" r:id="rId20"/>
    <p:sldId id="270" r:id="rId21"/>
    <p:sldId id="272" r:id="rId22"/>
    <p:sldId id="274" r:id="rId23"/>
    <p:sldId id="275" r:id="rId24"/>
    <p:sldId id="276" r:id="rId25"/>
    <p:sldId id="277" r:id="rId26"/>
    <p:sldId id="278" r:id="rId27"/>
    <p:sldId id="279" r:id="rId28"/>
    <p:sldId id="280" r:id="rId29"/>
    <p:sldId id="281" r:id="rId30"/>
    <p:sldId id="282" r:id="rId31"/>
    <p:sldId id="284" r:id="rId32"/>
    <p:sldId id="288" r:id="rId33"/>
    <p:sldId id="294" r:id="rId34"/>
    <p:sldId id="283" r:id="rId35"/>
    <p:sldId id="285" r:id="rId36"/>
    <p:sldId id="286" r:id="rId37"/>
    <p:sldId id="287" r:id="rId38"/>
    <p:sldId id="292" r:id="rId39"/>
    <p:sldId id="289" r:id="rId40"/>
    <p:sldId id="290"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895"/>
    <a:srgbClr val="FAB997"/>
    <a:srgbClr val="730D64"/>
    <a:srgbClr val="080808"/>
    <a:srgbClr val="F268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DA2C8-DE30-439C-9887-CF798B0A5135}" type="datetimeFigureOut">
              <a:rPr lang="en-GB" smtClean="0"/>
              <a:t>20/09/2021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71A3DB-BEA0-4786-861A-8CC6974485BE}" type="slidenum">
              <a:rPr lang="en-GB" smtClean="0"/>
              <a:t>‹#›</a:t>
            </a:fld>
            <a:endParaRPr lang="en-GB"/>
          </a:p>
        </p:txBody>
      </p:sp>
    </p:spTree>
    <p:extLst>
      <p:ext uri="{BB962C8B-B14F-4D97-AF65-F5344CB8AC3E}">
        <p14:creationId xmlns:p14="http://schemas.microsoft.com/office/powerpoint/2010/main" val="82665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Cô xin chào các bạn HS lớp 3! Hôm nay cô Ngọc Loan lại được gặp lại các bạn trong tiết TLV của tuần 3.</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1</a:t>
            </a:fld>
            <a:endParaRPr lang="en-GB"/>
          </a:p>
        </p:txBody>
      </p:sp>
    </p:spTree>
    <p:extLst>
      <p:ext uri="{BB962C8B-B14F-4D97-AF65-F5344CB8AC3E}">
        <p14:creationId xmlns:p14="http://schemas.microsoft.com/office/powerpoint/2010/main" val="8012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Nào, các em sẵn sàng chưa, hãy lắng nghe cô đọc y/c của BT 1 nhé – nhấp chuột</a:t>
            </a:r>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412705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Nhấp chuột – Hãy kể về gia đình em với một người bạn mới quen. À, ở lớp 2 chúng ta cũng đã được học TLV kể về gia đình mình rồi nhưng với y/c ở lớp 3 thì có gì khác? – Nhấp chuột “Các bạn lưu ý đó là kể về gia đình với một người bạn mới quen, vậy thì lời xưng hô khi kể phải phù hợp như tôi, tớ, mình…và chúng ta nên giới thiệu về gia đình mình một cách đơn giản với bạn – nhấp chuột</a:t>
            </a:r>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149921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Các bạn hãy theo dõi cô hướng dẫn một số gợi ý để chúng ta thực hiện tốt y/c của bài tập này nhé.</a:t>
            </a:r>
          </a:p>
          <a:p>
            <a:r>
              <a:rPr lang="en-US"/>
              <a:t>Các bạn cần nhớ 3 ý lớn – nhấp chuột – Ý1: Gia đình mình gồm có những ai? Ý lớn thứ 2 – nhấp chuột: Nói về từng người trong gia đình – nhấp chuột: và ý lớn thứ 3 bạn nói về tình cảm của gia đình mình như thế nào?</a:t>
            </a:r>
          </a:p>
          <a:p>
            <a:r>
              <a:rPr lang="en-US"/>
              <a:t>Cụ thể: Ý1 – nhấp chuột các bạn nói số lượng thành viên trong gia đình mình gồm 3,4,5…người ông bà, ba mẹ và các con.</a:t>
            </a:r>
          </a:p>
          <a:p>
            <a:r>
              <a:rPr lang="en-US"/>
              <a:t>            Ý2 – nhấp chuột các bạn hãy kể về nghề nghiệp, sở thích, thói quen tính tình, tính cách hoặc đặc điểm về ngoại hình. VD: ông bà mình có thể nói về thói quen, ba mẹ thì mình có thể nói về nghề nghiệp, anh – chị hay em của mình thì mình có thể nói về ngoại hình hay tính cách có gì đặc biệt, đáng yêu. Và cũng ko quên nói về bản thân mình, sở thích của mình nữa nhé các bạn.</a:t>
            </a:r>
          </a:p>
          <a:p>
            <a:r>
              <a:rPr lang="en-US"/>
              <a:t>              Ý3 – nhấp chuột – ý lớn cuối cùng các bạn hãy nói về sự quan tâm, chăm sóc cũng như tình cảm của các thành viên giành cho nhau.</a:t>
            </a:r>
          </a:p>
          <a:p>
            <a:r>
              <a:rPr lang="en-US"/>
              <a:t>Bằng sơ đồ tư duy mà cô Loan vừa gợi ý cho các bạn, hi vọng các bạn sẽ thực hiện tốt y/c và để giúp cho các bạn biết sử dụng từ phù hợp cô mời các bạn theo dõi một vài gợi ý của cô khi chúng ta kể từng thành viên trong gia đình. – nhấp chuột</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13</a:t>
            </a:fld>
            <a:endParaRPr lang="en-GB"/>
          </a:p>
        </p:txBody>
      </p:sp>
    </p:spTree>
    <p:extLst>
      <p:ext uri="{BB962C8B-B14F-4D97-AF65-F5344CB8AC3E}">
        <p14:creationId xmlns:p14="http://schemas.microsoft.com/office/powerpoint/2010/main" val="190399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14</a:t>
            </a:fld>
            <a:endParaRPr lang="en-GB"/>
          </a:p>
        </p:txBody>
      </p:sp>
    </p:spTree>
    <p:extLst>
      <p:ext uri="{BB962C8B-B14F-4D97-AF65-F5344CB8AC3E}">
        <p14:creationId xmlns:p14="http://schemas.microsoft.com/office/powerpoint/2010/main" val="172784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9F2F7D1-A608-4D9B-B93B-7D1FA3555838}" type="slidenum">
              <a:rPr lang="en-SG" smtClean="0"/>
              <a:t>18</a:t>
            </a:fld>
            <a:endParaRPr lang="en-SG"/>
          </a:p>
        </p:txBody>
      </p:sp>
    </p:spTree>
    <p:extLst>
      <p:ext uri="{BB962C8B-B14F-4D97-AF65-F5344CB8AC3E}">
        <p14:creationId xmlns:p14="http://schemas.microsoft.com/office/powerpoint/2010/main" val="2999280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Và cô Loan nhắc lại: vì là kể cho bạn mình nên chúng ta lưu ý dùng từ xưng hô cho phù hợp nhé – nhấp chuột</a:t>
            </a:r>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875865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Các bạn hãy cùng thực hành BT1 này bằng hình thức kể cho ba, mẹ hay anh chị em mình nghe nhé.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Các bạn ơi, trong năm học này lớp chúng ta cùng chào đón 1 thành viên mới chuyển đến trường mình học nè. Cô mời các bạn cùng làm quen với bạn Gia Nghi và chúng ta hãy lắng nghe bạn Nghi kể về gia đình bạn ấy nhé – nhấp chuột</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6277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Gia Nghi xin chào các bạn, mình rất vui khi được học chung với các bạn và sau đây mình xin kể cho các bạn nghe về gia đình mình – đọc slide</a:t>
            </a:r>
          </a:p>
          <a:p>
            <a:r>
              <a:rPr lang="en-US" altLang="zh-CN"/>
              <a:t>Cô Loan cảm ơn bạn Gia Nghi nhé – nhấp chuột</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31052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Các bạn ơi! Chúng ta ai cũng có một gia đình. Sự quan tâm, chăm sóc của mọi người trong gia đình là cầu nối tạo sự liên kết, gắn bó giữa các thành viên trong gia đình. Các bạn luôn nhận được sự yêu thương, quan tâm, chăm sóc của tất cả mọi người đặc biệt là ba mẹ, đúng ko nào? Vì vậy, các bạn phải biết hiếu thảo, chăm ngoan, học tốt, biết chia sẻ công việc nhà để bày tỏ sự biết ơn của mình các bạn nhé!</a:t>
            </a:r>
          </a:p>
          <a:p>
            <a:r>
              <a:rPr lang="en-US"/>
              <a:t>Và hơn hết các bạn phải biết yêu thương, chia sẻ với những bạn ko may mắn, bị thiếu tình yêu thương gia đình.</a:t>
            </a:r>
          </a:p>
          <a:p>
            <a:r>
              <a:rPr lang="en-US"/>
              <a:t>Nhấp chuột</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26</a:t>
            </a:fld>
            <a:endParaRPr lang="en-GB"/>
          </a:p>
        </p:txBody>
      </p:sp>
    </p:spTree>
    <p:extLst>
      <p:ext uri="{BB962C8B-B14F-4D97-AF65-F5344CB8AC3E}">
        <p14:creationId xmlns:p14="http://schemas.microsoft.com/office/powerpoint/2010/main" val="3139011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Và bây giờ, chúng ta sẽ tiếp tục thực hiện nội dung ở BT2: cô Loan sẽ hướng dẫn các bạn tìm hiểu them 1 mẫu đơn nữa đó là Đơn xin phép nghỉ học – nhấp chuột</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9982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Để thực hiện tốt các yêu cầu, các bạn chuẩn bị cho cô SGK TV lớp 3 tập 1, vở ghi chép và bút viết nhé.</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3</a:t>
            </a:fld>
            <a:endParaRPr lang="en-GB"/>
          </a:p>
        </p:txBody>
      </p:sp>
    </p:spTree>
    <p:extLst>
      <p:ext uri="{BB962C8B-B14F-4D97-AF65-F5344CB8AC3E}">
        <p14:creationId xmlns:p14="http://schemas.microsoft.com/office/powerpoint/2010/main" val="131645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Đơn xin phép nghỉ học dùng để xin phép thầy cô, BGH nhà trường cho phép em được nghỉ học trong thời gian ngắn với lí do chính đáng, đúng sự thật ví dụ như bị bệnh, nằm viện…</a:t>
            </a:r>
          </a:p>
          <a:p>
            <a:r>
              <a:rPr lang="en-US"/>
              <a:t>Các bạn hãy quan sát và cho cô biết sự khác biệt giữa mẫu Đơn xin phép nghỉ học với các mẫu đơn đã học.</a:t>
            </a:r>
          </a:p>
          <a:p>
            <a:r>
              <a:rPr lang="en-US"/>
              <a:t>Nhấp chuột – điểm khác nhau đó là các bạn phải ghi rõ ngày, tháng, năm mình xin phép nghỉ học, lí do nghỉ học và có phần ý kiến của gia đình</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28</a:t>
            </a:fld>
            <a:endParaRPr lang="en-GB"/>
          </a:p>
        </p:txBody>
      </p:sp>
    </p:spTree>
    <p:extLst>
      <p:ext uri="{BB962C8B-B14F-4D97-AF65-F5344CB8AC3E}">
        <p14:creationId xmlns:p14="http://schemas.microsoft.com/office/powerpoint/2010/main" val="107777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Cô mời các bạn quan sát một Đơn xin phép nghỉ học của một bạn HS năm ngoái. Bạn ấy viết rất rõ ràng, nắn nót từng nét chữ và đầy đủ các thông tin – nhấp chuột</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29</a:t>
            </a:fld>
            <a:endParaRPr lang="en-GB"/>
          </a:p>
        </p:txBody>
      </p:sp>
    </p:spTree>
    <p:extLst>
      <p:ext uri="{BB962C8B-B14F-4D97-AF65-F5344CB8AC3E}">
        <p14:creationId xmlns:p14="http://schemas.microsoft.com/office/powerpoint/2010/main" val="233916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Vậy thì bây giờ, các bạn hãy quan sát mẫu Đơn xin phép nghỉ học trong SGK, hãy điền thông tin còn thiếu cho đầy đủ hoặc nếu được các bạn thực hành viết đơn vào đôi giấy rời thì càng tốt các bạn nhé. Và hãy nhớ ko quên rèn chữ thật đẹp, trình bày đơn thật sạch đẹp nha các bạn.</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95142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Tiết TLV của chúng ta đến đây là hết rồi – nhấp chuột</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54682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Qua tiết học hôm nay, các bạn vừa được cô Loan hướng dẫn Kể về gia đình của mình với một người bạn mới quen với lời xưng hô phù hợp và biết điền vào mẫu Đơn xin phép nghỉ học.</a:t>
            </a:r>
          </a:p>
          <a:p>
            <a:r>
              <a:rPr lang="en-US" altLang="zh-CN"/>
              <a:t>Cô cảm ơn các bạn đã tập trung theo dõi tiết học – nhấp chuột</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2739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Cô Loan chúc các bạn và gia đình mình thật nhiều sức khỏe, bình an và quyết tâm thực hiện tốt qui định 5K để chiến thắng đại dịch Covid19. </a:t>
            </a:r>
          </a:p>
          <a:p>
            <a:r>
              <a:rPr lang="en-US"/>
              <a:t>Cô xin chào và hẹn gặp lại các bạn ở bài học sau nhé!</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33</a:t>
            </a:fld>
            <a:endParaRPr lang="en-GB"/>
          </a:p>
        </p:txBody>
      </p:sp>
    </p:spTree>
    <p:extLst>
      <p:ext uri="{BB962C8B-B14F-4D97-AF65-F5344CB8AC3E}">
        <p14:creationId xmlns:p14="http://schemas.microsoft.com/office/powerpoint/2010/main" val="288320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Và để tạo hứng thú trước khi bước vào tiết học, cô mời các bạn cùng khởi động với trò chơi “Chung tay đẩy lùi Covid19”</a:t>
            </a:r>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12705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Chúng ta sẽ lật từng mảnh ghép bằng cách chọn số, mỗi mảnh ghép sẽ là 1 câu hỏi dành cho các bạn trả lời, và sau khi mở hết được 4 mảnh ghép các bạn sẽ nhìn thấy một hình nền rất thú vị. </a:t>
            </a:r>
          </a:p>
          <a:p>
            <a:r>
              <a:rPr lang="en-US"/>
              <a:t>Nào, cô mời các bạn cùng tham gia trò chơi.</a:t>
            </a:r>
          </a:p>
          <a:p>
            <a:r>
              <a:rPr lang="en-US"/>
              <a:t>Cô Loan xin chúc mừng bạn nào đã trả lời đúng các câu hỏi ở các mảnh ghép, cũng có nghĩa là các bạn đã tiêu diệt được những con virus Corona xấu xí, đáng ghét để bảo vệ cho gia đình mình rồi đó. Đây là bức tranh về một gia đình, các bạn có thấy mọi thành viên đều biểu hiện nét hạnh phúc, tươi vui trên gương mặt của họ đúng ko nào. Và cô Loan tin chắc rằng gia đình của các bạn cũng thế. Vậy các bạn có muốn kể về gia đình mình cho một người bạn mới quen ko nào? – nhấp chuột</a:t>
            </a:r>
          </a:p>
        </p:txBody>
      </p:sp>
      <p:sp>
        <p:nvSpPr>
          <p:cNvPr id="4" name="Chỗ dành sẵn cho Số hiệu Bản chiếu 3"/>
          <p:cNvSpPr>
            <a:spLocks noGrp="1"/>
          </p:cNvSpPr>
          <p:nvPr>
            <p:ph type="sldNum" sz="quarter" idx="5"/>
          </p:nvPr>
        </p:nvSpPr>
        <p:spPr/>
        <p:txBody>
          <a:bodyPr/>
          <a:lstStyle/>
          <a:p>
            <a:fld id="{9D71A3DB-BEA0-4786-861A-8CC6974485BE}" type="slidenum">
              <a:rPr lang="en-GB" smtClean="0"/>
              <a:t>5</a:t>
            </a:fld>
            <a:endParaRPr lang="en-GB"/>
          </a:p>
        </p:txBody>
      </p:sp>
    </p:spTree>
    <p:extLst>
      <p:ext uri="{BB962C8B-B14F-4D97-AF65-F5344CB8AC3E}">
        <p14:creationId xmlns:p14="http://schemas.microsoft.com/office/powerpoint/2010/main" val="338927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99c09f7d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99c09f7d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Mảnh ghép số 1 câu hỏi như sau: đọc slide – nhấp chuột để chạy âm thanh bài hát – nhấp chuột “À, đó chính là bài hát rất quen thuộc với các bạn đúng ko nào? Bài Cả nhà thương nhau – nhấp vào mặt trời.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99c09f7d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99c09f7d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Mảnh ghép </a:t>
            </a:r>
            <a:r>
              <a:rPr lang="vi-VN"/>
              <a:t>số </a:t>
            </a:r>
            <a:r>
              <a:rPr lang="en-US"/>
              <a:t>2 </a:t>
            </a:r>
            <a:r>
              <a:rPr lang="vi-VN"/>
              <a:t>câu hỏi như sau: đọc slide </a:t>
            </a:r>
            <a:r>
              <a:rPr lang="en-US"/>
              <a:t>-</a:t>
            </a:r>
            <a:r>
              <a:rPr lang="vi-VN"/>
              <a:t> nhấp chuột “À, đ</a:t>
            </a:r>
            <a:r>
              <a:rPr lang="en-US"/>
              <a:t>úng rồi, người sinh ra ba mẹ chính là ông bà”</a:t>
            </a:r>
            <a:r>
              <a:rPr lang="vi-VN"/>
              <a:t> – nhấp vào mặt trời.</a:t>
            </a:r>
          </a:p>
          <a:p>
            <a:pPr marL="0" lvl="0" indent="0" algn="l" rtl="0">
              <a:spcBef>
                <a:spcPts val="0"/>
              </a:spcBef>
              <a:spcAft>
                <a:spcPts val="0"/>
              </a:spcAft>
              <a:buNone/>
            </a:pPr>
            <a:endParaRPr/>
          </a:p>
        </p:txBody>
      </p:sp>
    </p:spTree>
    <p:extLst>
      <p:ext uri="{BB962C8B-B14F-4D97-AF65-F5344CB8AC3E}">
        <p14:creationId xmlns:p14="http://schemas.microsoft.com/office/powerpoint/2010/main" val="204028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99c09f7d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99c09f7d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Có bạn nào đoán được hình nền chưa? Nếu chưa thì chúng ta mở tiếp mảnh ghép thứ 3 nhé – đọc slide - nhấp chuột “Ngày 28/6 hằng năm là ngày gia đình VN, các bạn nhớ nhé!” – bấm mặt trời</a:t>
            </a:r>
            <a:endParaRPr/>
          </a:p>
        </p:txBody>
      </p:sp>
    </p:spTree>
    <p:extLst>
      <p:ext uri="{BB962C8B-B14F-4D97-AF65-F5344CB8AC3E}">
        <p14:creationId xmlns:p14="http://schemas.microsoft.com/office/powerpoint/2010/main" val="1805084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99c09f7d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99c09f7d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Hình nền được ẩn giấu bên dưới là gì nào? Chúng ta cùng mở mảnh ghép thứ 4 nhé – nhấp chuột – đọc slide – nhấp chuột “À con cháu trong gia đình phải hiếu thảo với ông bà, cha mẹ - nhấp vào mặt trời.</a:t>
            </a:r>
            <a:endParaRPr/>
          </a:p>
        </p:txBody>
      </p:sp>
    </p:spTree>
    <p:extLst>
      <p:ext uri="{BB962C8B-B14F-4D97-AF65-F5344CB8AC3E}">
        <p14:creationId xmlns:p14="http://schemas.microsoft.com/office/powerpoint/2010/main" val="312163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Tiết TLV hôm nay cô sẽ hướng dẫn các bạn biết Kể được một cách đơn giản về gia đình với một người bạn mới quen. Sau đó, chúng ta sẽ viết “Đơn xin phép nghỉ học” theo mẫu – nhấp chuột</a:t>
            </a:r>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271087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5.jpg"/><Relationship Id="rId1" Type="http://schemas.openxmlformats.org/officeDocument/2006/relationships/slideMaster" Target="../slideMasters/slideMaster2.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195A-0C6E-42C3-A306-35613B280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750A14-C52D-4193-92DD-6D4D5F2A8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B39450-F919-4725-8101-91E332EC44F7}"/>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5" name="Footer Placeholder 4">
            <a:extLst>
              <a:ext uri="{FF2B5EF4-FFF2-40B4-BE49-F238E27FC236}">
                <a16:creationId xmlns:a16="http://schemas.microsoft.com/office/drawing/2014/main" id="{95CF8213-B7B6-4183-B499-669EFC6CD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2B293A-F16D-4514-8315-28EA164A0D0B}"/>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93178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D556-0DF1-4470-877B-4599599D44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94BEA-103C-4CEE-BBC2-3605E1BC96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94E067-85FC-4E67-A98B-B16EC2A17385}"/>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5" name="Footer Placeholder 4">
            <a:extLst>
              <a:ext uri="{FF2B5EF4-FFF2-40B4-BE49-F238E27FC236}">
                <a16:creationId xmlns:a16="http://schemas.microsoft.com/office/drawing/2014/main" id="{83078BDD-FFDE-4B67-892F-C0D746EB93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64F3D-9651-4E88-8E19-2B2A133D0537}"/>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412377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7D855-F494-44E0-83B5-6380D7B6D2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C44B20-6396-43EA-85F6-1EABA6E923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FC60DD-048C-4112-A87E-0E64C675A690}"/>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5" name="Footer Placeholder 4">
            <a:extLst>
              <a:ext uri="{FF2B5EF4-FFF2-40B4-BE49-F238E27FC236}">
                <a16:creationId xmlns:a16="http://schemas.microsoft.com/office/drawing/2014/main" id="{F46CBF02-A30E-4BB0-B1DD-4F478BB84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57CB1F-EFDD-4576-8539-21D0EC0EC40D}"/>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834065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94000" y="1537333"/>
            <a:ext cx="6004000" cy="2736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9600" b="0">
                <a:latin typeface="Bebas Neue"/>
                <a:ea typeface="Bebas Neue"/>
                <a:cs typeface="Bebas Neue"/>
                <a:sym typeface="Bebas Neue"/>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2902000" y="4608133"/>
            <a:ext cx="6388000" cy="51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chemeClr val="lt1"/>
                </a:solidFill>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44011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194000" y="2558253"/>
            <a:ext cx="4940000" cy="157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755603" y="920867"/>
            <a:ext cx="38168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6755600" y="4568433"/>
            <a:ext cx="3816800" cy="9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solidFill>
                  <a:schemeClr val="lt1"/>
                </a:solidFill>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506544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60000" y="1356967"/>
            <a:ext cx="10272000" cy="4555200"/>
          </a:xfrm>
          <a:prstGeom prst="rect">
            <a:avLst/>
          </a:prstGeom>
        </p:spPr>
        <p:txBody>
          <a:bodyPr spcFirstLastPara="1" wrap="square" lIns="91425" tIns="91425" rIns="91425" bIns="91425" anchor="ctr" anchorCtr="0">
            <a:noAutofit/>
          </a:bodyPr>
          <a:lstStyle>
            <a:lvl1pPr marL="609585" lvl="0" indent="-423323" rtl="0">
              <a:lnSpc>
                <a:spcPct val="90000"/>
              </a:lnSpc>
              <a:spcBef>
                <a:spcPts val="0"/>
              </a:spcBef>
              <a:spcAft>
                <a:spcPts val="0"/>
              </a:spcAft>
              <a:buClr>
                <a:srgbClr val="434343"/>
              </a:buClr>
              <a:buSzPts val="1400"/>
              <a:buFont typeface="Century Gothic"/>
              <a:buAutoNum type="arabicPeriod"/>
              <a:defRPr sz="1867">
                <a:solidFill>
                  <a:srgbClr val="434343"/>
                </a:solidFill>
              </a:defRPr>
            </a:lvl1pPr>
            <a:lvl2pPr marL="1219170" lvl="1" indent="-423323" rtl="0">
              <a:lnSpc>
                <a:spcPct val="115000"/>
              </a:lnSpc>
              <a:spcBef>
                <a:spcPts val="0"/>
              </a:spcBef>
              <a:spcAft>
                <a:spcPts val="0"/>
              </a:spcAft>
              <a:buClr>
                <a:srgbClr val="434343"/>
              </a:buClr>
              <a:buSzPts val="1400"/>
              <a:buFont typeface="Roboto Condensed Light"/>
              <a:buAutoNum type="alphaLcPeriod"/>
              <a:defRPr sz="2133">
                <a:solidFill>
                  <a:srgbClr val="434343"/>
                </a:solidFill>
              </a:defRPr>
            </a:lvl2pPr>
            <a:lvl3pPr marL="1828754" lvl="2" indent="-423323" rtl="0">
              <a:lnSpc>
                <a:spcPct val="115000"/>
              </a:lnSpc>
              <a:spcBef>
                <a:spcPts val="2133"/>
              </a:spcBef>
              <a:spcAft>
                <a:spcPts val="0"/>
              </a:spcAft>
              <a:buClr>
                <a:srgbClr val="434343"/>
              </a:buClr>
              <a:buSzPts val="1400"/>
              <a:buFont typeface="Roboto Condensed Light"/>
              <a:buAutoNum type="romanLcPeriod"/>
              <a:defRPr sz="2133">
                <a:solidFill>
                  <a:srgbClr val="434343"/>
                </a:solidFill>
              </a:defRPr>
            </a:lvl3pPr>
            <a:lvl4pPr marL="2438339" lvl="3" indent="-423323" rtl="0">
              <a:lnSpc>
                <a:spcPct val="115000"/>
              </a:lnSpc>
              <a:spcBef>
                <a:spcPts val="2133"/>
              </a:spcBef>
              <a:spcAft>
                <a:spcPts val="0"/>
              </a:spcAft>
              <a:buClr>
                <a:srgbClr val="434343"/>
              </a:buClr>
              <a:buSzPts val="1400"/>
              <a:buFont typeface="Roboto Condensed Light"/>
              <a:buAutoNum type="arabicPeriod"/>
              <a:defRPr sz="2133">
                <a:solidFill>
                  <a:srgbClr val="434343"/>
                </a:solidFill>
              </a:defRPr>
            </a:lvl4pPr>
            <a:lvl5pPr marL="3047924" lvl="4" indent="-423323" rtl="0">
              <a:lnSpc>
                <a:spcPct val="115000"/>
              </a:lnSpc>
              <a:spcBef>
                <a:spcPts val="2133"/>
              </a:spcBef>
              <a:spcAft>
                <a:spcPts val="0"/>
              </a:spcAft>
              <a:buClr>
                <a:srgbClr val="434343"/>
              </a:buClr>
              <a:buSzPts val="1400"/>
              <a:buFont typeface="Roboto Condensed Light"/>
              <a:buAutoNum type="alphaLcPeriod"/>
              <a:defRPr sz="2133">
                <a:solidFill>
                  <a:srgbClr val="434343"/>
                </a:solidFill>
              </a:defRPr>
            </a:lvl5pPr>
            <a:lvl6pPr marL="3657509" lvl="5" indent="-423323" rtl="0">
              <a:lnSpc>
                <a:spcPct val="115000"/>
              </a:lnSpc>
              <a:spcBef>
                <a:spcPts val="2133"/>
              </a:spcBef>
              <a:spcAft>
                <a:spcPts val="0"/>
              </a:spcAft>
              <a:buClr>
                <a:srgbClr val="434343"/>
              </a:buClr>
              <a:buSzPts val="1400"/>
              <a:buFont typeface="Roboto Condensed Light"/>
              <a:buAutoNum type="romanLcPeriod"/>
              <a:defRPr sz="2133">
                <a:solidFill>
                  <a:srgbClr val="434343"/>
                </a:solidFill>
              </a:defRPr>
            </a:lvl6pPr>
            <a:lvl7pPr marL="4267093" lvl="6" indent="-423323" rtl="0">
              <a:lnSpc>
                <a:spcPct val="115000"/>
              </a:lnSpc>
              <a:spcBef>
                <a:spcPts val="2133"/>
              </a:spcBef>
              <a:spcAft>
                <a:spcPts val="0"/>
              </a:spcAft>
              <a:buClr>
                <a:srgbClr val="434343"/>
              </a:buClr>
              <a:buSzPts val="1400"/>
              <a:buFont typeface="Roboto Condensed Light"/>
              <a:buAutoNum type="arabicPeriod"/>
              <a:defRPr sz="2133">
                <a:solidFill>
                  <a:srgbClr val="434343"/>
                </a:solidFill>
              </a:defRPr>
            </a:lvl7pPr>
            <a:lvl8pPr marL="4876678" lvl="7" indent="-423323" rtl="0">
              <a:lnSpc>
                <a:spcPct val="115000"/>
              </a:lnSpc>
              <a:spcBef>
                <a:spcPts val="2133"/>
              </a:spcBef>
              <a:spcAft>
                <a:spcPts val="0"/>
              </a:spcAft>
              <a:buClr>
                <a:srgbClr val="434343"/>
              </a:buClr>
              <a:buSzPts val="1400"/>
              <a:buFont typeface="Roboto Condensed Light"/>
              <a:buAutoNum type="alphaLcPeriod"/>
              <a:defRPr sz="2133">
                <a:solidFill>
                  <a:srgbClr val="434343"/>
                </a:solidFill>
              </a:defRPr>
            </a:lvl8pPr>
            <a:lvl9pPr marL="5486263" lvl="8" indent="-423323" rtl="0">
              <a:lnSpc>
                <a:spcPct val="115000"/>
              </a:lnSpc>
              <a:spcBef>
                <a:spcPts val="2133"/>
              </a:spcBef>
              <a:spcAft>
                <a:spcPts val="2133"/>
              </a:spcAft>
              <a:buClr>
                <a:srgbClr val="434343"/>
              </a:buClr>
              <a:buSzPts val="1400"/>
              <a:buFont typeface="Roboto Condensed Light"/>
              <a:buAutoNum type="romanLcPeriod"/>
              <a:defRPr sz="2133">
                <a:solidFill>
                  <a:srgbClr val="434343"/>
                </a:solidFill>
              </a:defRPr>
            </a:lvl9pPr>
          </a:lstStyle>
          <a:p>
            <a:endParaRPr/>
          </a:p>
        </p:txBody>
      </p:sp>
    </p:spTree>
    <p:extLst>
      <p:ext uri="{BB962C8B-B14F-4D97-AF65-F5344CB8AC3E}">
        <p14:creationId xmlns:p14="http://schemas.microsoft.com/office/powerpoint/2010/main" val="293213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93200" y="3441627"/>
            <a:ext cx="4469600" cy="68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latin typeface="Bebas Neue"/>
                <a:ea typeface="Bebas Neue"/>
                <a:cs typeface="Bebas Neue"/>
                <a:sym typeface="Bebas Neu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29200" y="3441627"/>
            <a:ext cx="4469600" cy="6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latin typeface="Bebas Neue"/>
                <a:ea typeface="Bebas Neue"/>
                <a:cs typeface="Bebas Neue"/>
                <a:sym typeface="Bebas Neu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719167" y="4038533"/>
            <a:ext cx="3617600" cy="13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2" name="Google Shape;22;p5"/>
          <p:cNvSpPr txBox="1">
            <a:spLocks noGrp="1"/>
          </p:cNvSpPr>
          <p:nvPr>
            <p:ph type="subTitle" idx="4"/>
          </p:nvPr>
        </p:nvSpPr>
        <p:spPr>
          <a:xfrm>
            <a:off x="6855200" y="4038533"/>
            <a:ext cx="3617600" cy="13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3" name="Google Shape;23;p5"/>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96307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5560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07800" y="1590900"/>
            <a:ext cx="5976400" cy="13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Century Gothic"/>
              <a:buNone/>
              <a:defRPr sz="7333"/>
            </a:lvl1pPr>
            <a:lvl2pPr lvl="1" rtl="0">
              <a:spcBef>
                <a:spcPts val="0"/>
              </a:spcBef>
              <a:spcAft>
                <a:spcPts val="0"/>
              </a:spcAft>
              <a:buSzPts val="2800"/>
              <a:buFont typeface="Century Gothic"/>
              <a:buNone/>
              <a:defRPr>
                <a:latin typeface="Century Gothic"/>
                <a:ea typeface="Century Gothic"/>
                <a:cs typeface="Century Gothic"/>
                <a:sym typeface="Century Gothic"/>
              </a:defRPr>
            </a:lvl2pPr>
            <a:lvl3pPr lvl="2" rtl="0">
              <a:spcBef>
                <a:spcPts val="0"/>
              </a:spcBef>
              <a:spcAft>
                <a:spcPts val="0"/>
              </a:spcAft>
              <a:buSzPts val="2800"/>
              <a:buFont typeface="Century Gothic"/>
              <a:buNone/>
              <a:defRPr>
                <a:latin typeface="Century Gothic"/>
                <a:ea typeface="Century Gothic"/>
                <a:cs typeface="Century Gothic"/>
                <a:sym typeface="Century Gothic"/>
              </a:defRPr>
            </a:lvl3pPr>
            <a:lvl4pPr lvl="3" rtl="0">
              <a:spcBef>
                <a:spcPts val="0"/>
              </a:spcBef>
              <a:spcAft>
                <a:spcPts val="0"/>
              </a:spcAft>
              <a:buSzPts val="2800"/>
              <a:buFont typeface="Century Gothic"/>
              <a:buNone/>
              <a:defRPr>
                <a:latin typeface="Century Gothic"/>
                <a:ea typeface="Century Gothic"/>
                <a:cs typeface="Century Gothic"/>
                <a:sym typeface="Century Gothic"/>
              </a:defRPr>
            </a:lvl4pPr>
            <a:lvl5pPr lvl="4" rtl="0">
              <a:spcBef>
                <a:spcPts val="0"/>
              </a:spcBef>
              <a:spcAft>
                <a:spcPts val="0"/>
              </a:spcAft>
              <a:buSzPts val="2800"/>
              <a:buFont typeface="Century Gothic"/>
              <a:buNone/>
              <a:defRPr>
                <a:latin typeface="Century Gothic"/>
                <a:ea typeface="Century Gothic"/>
                <a:cs typeface="Century Gothic"/>
                <a:sym typeface="Century Gothic"/>
              </a:defRPr>
            </a:lvl5pPr>
            <a:lvl6pPr lvl="5" rtl="0">
              <a:spcBef>
                <a:spcPts val="0"/>
              </a:spcBef>
              <a:spcAft>
                <a:spcPts val="0"/>
              </a:spcAft>
              <a:buSzPts val="2800"/>
              <a:buFont typeface="Century Gothic"/>
              <a:buNone/>
              <a:defRPr>
                <a:latin typeface="Century Gothic"/>
                <a:ea typeface="Century Gothic"/>
                <a:cs typeface="Century Gothic"/>
                <a:sym typeface="Century Gothic"/>
              </a:defRPr>
            </a:lvl6pPr>
            <a:lvl7pPr lvl="6" rtl="0">
              <a:spcBef>
                <a:spcPts val="0"/>
              </a:spcBef>
              <a:spcAft>
                <a:spcPts val="0"/>
              </a:spcAft>
              <a:buSzPts val="2800"/>
              <a:buFont typeface="Century Gothic"/>
              <a:buNone/>
              <a:defRPr>
                <a:latin typeface="Century Gothic"/>
                <a:ea typeface="Century Gothic"/>
                <a:cs typeface="Century Gothic"/>
                <a:sym typeface="Century Gothic"/>
              </a:defRPr>
            </a:lvl7pPr>
            <a:lvl8pPr lvl="7" rtl="0">
              <a:spcBef>
                <a:spcPts val="0"/>
              </a:spcBef>
              <a:spcAft>
                <a:spcPts val="0"/>
              </a:spcAft>
              <a:buSzPts val="2800"/>
              <a:buFont typeface="Century Gothic"/>
              <a:buNone/>
              <a:defRPr>
                <a:latin typeface="Century Gothic"/>
                <a:ea typeface="Century Gothic"/>
                <a:cs typeface="Century Gothic"/>
                <a:sym typeface="Century Gothic"/>
              </a:defRPr>
            </a:lvl8pPr>
            <a:lvl9pPr lvl="8" rtl="0">
              <a:spcBef>
                <a:spcPts val="0"/>
              </a:spcBef>
              <a:spcAft>
                <a:spcPts val="0"/>
              </a:spcAft>
              <a:buSzPts val="2800"/>
              <a:buFont typeface="Century Gothic"/>
              <a:buNone/>
              <a:defRPr>
                <a:latin typeface="Century Gothic"/>
                <a:ea typeface="Century Gothic"/>
                <a:cs typeface="Century Gothic"/>
                <a:sym typeface="Century Gothic"/>
              </a:defRPr>
            </a:lvl9pPr>
          </a:lstStyle>
          <a:p>
            <a:endParaRPr/>
          </a:p>
        </p:txBody>
      </p:sp>
      <p:sp>
        <p:nvSpPr>
          <p:cNvPr id="28" name="Google Shape;28;p7"/>
          <p:cNvSpPr txBox="1">
            <a:spLocks noGrp="1"/>
          </p:cNvSpPr>
          <p:nvPr>
            <p:ph type="subTitle" idx="1"/>
          </p:nvPr>
        </p:nvSpPr>
        <p:spPr>
          <a:xfrm>
            <a:off x="3107800" y="3255404"/>
            <a:ext cx="5976400" cy="16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entury Gothic"/>
              <a:buNone/>
              <a:defRPr sz="2667">
                <a:solidFill>
                  <a:schemeClr val="lt1"/>
                </a:solidFill>
              </a:defRPr>
            </a:lvl1pPr>
            <a:lvl2pPr lvl="1"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2pPr>
            <a:lvl3pPr lvl="2"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3pPr>
            <a:lvl4pPr lvl="3"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4pPr>
            <a:lvl5pPr lvl="4"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5pPr>
            <a:lvl6pPr lvl="5"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6pPr>
            <a:lvl7pPr lvl="6"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7pPr>
            <a:lvl8pPr lvl="7"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8pPr>
            <a:lvl9pPr lvl="8" algn="ctr" rtl="0">
              <a:lnSpc>
                <a:spcPct val="100000"/>
              </a:lnSpc>
              <a:spcBef>
                <a:spcPts val="2133"/>
              </a:spcBef>
              <a:spcAft>
                <a:spcPts val="2133"/>
              </a:spcAft>
              <a:buSzPts val="1400"/>
              <a:buFont typeface="Century Gothic"/>
              <a:buNone/>
              <a:defRPr>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71039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850800" y="1654767"/>
            <a:ext cx="8490400" cy="251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ubTitle" idx="1"/>
          </p:nvPr>
        </p:nvSpPr>
        <p:spPr>
          <a:xfrm>
            <a:off x="3105000" y="4750433"/>
            <a:ext cx="5982000" cy="83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a:solidFill>
                  <a:schemeClr val="lt1"/>
                </a:solidFill>
              </a:defRPr>
            </a:lvl1pPr>
            <a:lvl2pPr lvl="1">
              <a:spcBef>
                <a:spcPts val="2133"/>
              </a:spcBef>
              <a:spcAft>
                <a:spcPts val="0"/>
              </a:spcAft>
              <a:buSzPts val="1600"/>
              <a:buNone/>
              <a:defRPr sz="2133"/>
            </a:lvl2pPr>
            <a:lvl3pPr lvl="2">
              <a:spcBef>
                <a:spcPts val="2133"/>
              </a:spcBef>
              <a:spcAft>
                <a:spcPts val="0"/>
              </a:spcAft>
              <a:buSzPts val="1600"/>
              <a:buNone/>
              <a:defRPr sz="2133"/>
            </a:lvl3pPr>
            <a:lvl4pPr lvl="3">
              <a:spcBef>
                <a:spcPts val="2133"/>
              </a:spcBef>
              <a:spcAft>
                <a:spcPts val="0"/>
              </a:spcAft>
              <a:buSzPts val="1600"/>
              <a:buNone/>
              <a:defRPr sz="2133"/>
            </a:lvl4pPr>
            <a:lvl5pPr lvl="4">
              <a:spcBef>
                <a:spcPts val="2133"/>
              </a:spcBef>
              <a:spcAft>
                <a:spcPts val="0"/>
              </a:spcAft>
              <a:buSzPts val="1600"/>
              <a:buNone/>
              <a:defRPr sz="2133"/>
            </a:lvl5pPr>
            <a:lvl6pPr lvl="5">
              <a:spcBef>
                <a:spcPts val="2133"/>
              </a:spcBef>
              <a:spcAft>
                <a:spcPts val="0"/>
              </a:spcAft>
              <a:buSzPts val="1600"/>
              <a:buNone/>
              <a:defRPr sz="2133"/>
            </a:lvl6pPr>
            <a:lvl7pPr lvl="6">
              <a:spcBef>
                <a:spcPts val="2133"/>
              </a:spcBef>
              <a:spcAft>
                <a:spcPts val="0"/>
              </a:spcAft>
              <a:buSzPts val="1600"/>
              <a:buNone/>
              <a:defRPr sz="2133"/>
            </a:lvl7pPr>
            <a:lvl8pPr lvl="7">
              <a:spcBef>
                <a:spcPts val="2133"/>
              </a:spcBef>
              <a:spcAft>
                <a:spcPts val="0"/>
              </a:spcAft>
              <a:buSzPts val="1600"/>
              <a:buNone/>
              <a:defRPr sz="2133"/>
            </a:lvl8pPr>
            <a:lvl9pPr lvl="8">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198140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pic>
        <p:nvPicPr>
          <p:cNvPr id="33" name="Google Shape;33;p9"/>
          <p:cNvPicPr preferRelativeResize="0"/>
          <p:nvPr/>
        </p:nvPicPr>
        <p:blipFill rotWithShape="1">
          <a:blip r:embed="rId2">
            <a:alphaModFix/>
          </a:blip>
          <a:srcRect/>
          <a:stretch/>
        </p:blipFill>
        <p:spPr>
          <a:xfrm>
            <a:off x="1" y="1"/>
            <a:ext cx="12192004" cy="6858001"/>
          </a:xfrm>
          <a:prstGeom prst="rect">
            <a:avLst/>
          </a:prstGeom>
          <a:noFill/>
          <a:ln>
            <a:noFill/>
          </a:ln>
        </p:spPr>
      </p:pic>
      <p:sp>
        <p:nvSpPr>
          <p:cNvPr id="34" name="Google Shape;34;p9"/>
          <p:cNvSpPr txBox="1">
            <a:spLocks noGrp="1"/>
          </p:cNvSpPr>
          <p:nvPr>
            <p:ph type="title"/>
          </p:nvPr>
        </p:nvSpPr>
        <p:spPr>
          <a:xfrm>
            <a:off x="960000" y="2867800"/>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 name="Google Shape;35;p9"/>
          <p:cNvSpPr txBox="1">
            <a:spLocks noGrp="1"/>
          </p:cNvSpPr>
          <p:nvPr>
            <p:ph type="subTitle" idx="1"/>
          </p:nvPr>
        </p:nvSpPr>
        <p:spPr>
          <a:xfrm>
            <a:off x="1277267" y="3818167"/>
            <a:ext cx="4501600" cy="12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8728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7425-DF33-4AB1-90A0-15B1A92DAD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8E7997-17E9-4F49-8C45-316D78517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1FB65E-976B-40AA-B288-21DE6B780D19}"/>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5" name="Footer Placeholder 4">
            <a:extLst>
              <a:ext uri="{FF2B5EF4-FFF2-40B4-BE49-F238E27FC236}">
                <a16:creationId xmlns:a16="http://schemas.microsoft.com/office/drawing/2014/main" id="{A222BCDA-F883-4536-B3EF-84943EBD3B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2223DE-CDC8-4882-A758-1D87B8F9DCFB}"/>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2179516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960000" y="911567"/>
            <a:ext cx="6228400" cy="2198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10"/>
          <p:cNvSpPr txBox="1">
            <a:spLocks noGrp="1"/>
          </p:cNvSpPr>
          <p:nvPr>
            <p:ph type="subTitle" idx="1"/>
          </p:nvPr>
        </p:nvSpPr>
        <p:spPr>
          <a:xfrm>
            <a:off x="960000" y="3109967"/>
            <a:ext cx="4689200" cy="160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a:lvl1pPr>
            <a:lvl2pPr lvl="1">
              <a:spcBef>
                <a:spcPts val="2133"/>
              </a:spcBef>
              <a:spcAft>
                <a:spcPts val="0"/>
              </a:spcAft>
              <a:buSzPts val="1600"/>
              <a:buNone/>
              <a:defRPr sz="2133"/>
            </a:lvl2pPr>
            <a:lvl3pPr lvl="2">
              <a:spcBef>
                <a:spcPts val="2133"/>
              </a:spcBef>
              <a:spcAft>
                <a:spcPts val="0"/>
              </a:spcAft>
              <a:buSzPts val="1600"/>
              <a:buNone/>
              <a:defRPr sz="2133"/>
            </a:lvl3pPr>
            <a:lvl4pPr lvl="3">
              <a:spcBef>
                <a:spcPts val="2133"/>
              </a:spcBef>
              <a:spcAft>
                <a:spcPts val="0"/>
              </a:spcAft>
              <a:buSzPts val="1600"/>
              <a:buNone/>
              <a:defRPr sz="2133"/>
            </a:lvl4pPr>
            <a:lvl5pPr lvl="4">
              <a:spcBef>
                <a:spcPts val="2133"/>
              </a:spcBef>
              <a:spcAft>
                <a:spcPts val="0"/>
              </a:spcAft>
              <a:buSzPts val="1600"/>
              <a:buNone/>
              <a:defRPr sz="2133"/>
            </a:lvl5pPr>
            <a:lvl6pPr lvl="5">
              <a:spcBef>
                <a:spcPts val="2133"/>
              </a:spcBef>
              <a:spcAft>
                <a:spcPts val="0"/>
              </a:spcAft>
              <a:buSzPts val="1600"/>
              <a:buNone/>
              <a:defRPr sz="2133"/>
            </a:lvl6pPr>
            <a:lvl7pPr lvl="6">
              <a:spcBef>
                <a:spcPts val="2133"/>
              </a:spcBef>
              <a:spcAft>
                <a:spcPts val="0"/>
              </a:spcAft>
              <a:buSzPts val="1600"/>
              <a:buNone/>
              <a:defRPr sz="2133"/>
            </a:lvl7pPr>
            <a:lvl8pPr lvl="7">
              <a:spcBef>
                <a:spcPts val="2133"/>
              </a:spcBef>
              <a:spcAft>
                <a:spcPts val="0"/>
              </a:spcAft>
              <a:buSzPts val="1600"/>
              <a:buNone/>
              <a:defRPr sz="2133"/>
            </a:lvl8pPr>
            <a:lvl9pPr lvl="8">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879160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8058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0133">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2851000" y="3820633"/>
            <a:ext cx="6490000" cy="68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solidFill>
                  <a:schemeClr val="lt1"/>
                </a:solidFill>
              </a:defRPr>
            </a:lvl1pPr>
            <a:lvl2pPr lvl="1" algn="ctr" rtl="0">
              <a:lnSpc>
                <a:spcPct val="100000"/>
              </a:lnSpc>
              <a:spcBef>
                <a:spcPts val="2133"/>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1217182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966885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65734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46"/>
        <p:cNvGrpSpPr/>
        <p:nvPr/>
      </p:nvGrpSpPr>
      <p:grpSpPr>
        <a:xfrm>
          <a:off x="0" y="0"/>
          <a:ext cx="0" cy="0"/>
          <a:chOff x="0" y="0"/>
          <a:chExt cx="0" cy="0"/>
        </a:xfrm>
      </p:grpSpPr>
      <p:sp>
        <p:nvSpPr>
          <p:cNvPr id="47" name="Google Shape;47;p14"/>
          <p:cNvSpPr/>
          <p:nvPr/>
        </p:nvSpPr>
        <p:spPr>
          <a:xfrm>
            <a:off x="-9033" y="1833"/>
            <a:ext cx="12192000" cy="6858000"/>
          </a:xfrm>
          <a:prstGeom prst="rect">
            <a:avLst/>
          </a:prstGeom>
          <a:solidFill>
            <a:schemeClr val="accent4">
              <a:alpha val="3855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14"/>
          <p:cNvPicPr preferRelativeResize="0"/>
          <p:nvPr/>
        </p:nvPicPr>
        <p:blipFill rotWithShape="1">
          <a:blip r:embed="rId2">
            <a:alphaModFix/>
          </a:blip>
          <a:srcRect/>
          <a:stretch/>
        </p:blipFill>
        <p:spPr>
          <a:xfrm>
            <a:off x="1" y="0"/>
            <a:ext cx="12192004" cy="6858005"/>
          </a:xfrm>
          <a:prstGeom prst="rect">
            <a:avLst/>
          </a:prstGeom>
          <a:noFill/>
          <a:ln>
            <a:noFill/>
          </a:ln>
        </p:spPr>
      </p:pic>
      <p:sp>
        <p:nvSpPr>
          <p:cNvPr id="49" name="Google Shape;49;p14"/>
          <p:cNvSpPr txBox="1">
            <a:spLocks noGrp="1"/>
          </p:cNvSpPr>
          <p:nvPr>
            <p:ph type="title"/>
          </p:nvPr>
        </p:nvSpPr>
        <p:spPr>
          <a:xfrm>
            <a:off x="5387200" y="720000"/>
            <a:ext cx="5844800" cy="182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05932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2057827" y="1827733"/>
            <a:ext cx="3252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 name="Google Shape;52;p15"/>
          <p:cNvSpPr txBox="1">
            <a:spLocks noGrp="1"/>
          </p:cNvSpPr>
          <p:nvPr>
            <p:ph type="title" idx="2" hasCustomPrompt="1"/>
          </p:nvPr>
        </p:nvSpPr>
        <p:spPr>
          <a:xfrm>
            <a:off x="1178667" y="1960767"/>
            <a:ext cx="879200" cy="79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8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5"/>
          <p:cNvSpPr txBox="1">
            <a:spLocks noGrp="1"/>
          </p:cNvSpPr>
          <p:nvPr>
            <p:ph type="subTitle" idx="1"/>
          </p:nvPr>
        </p:nvSpPr>
        <p:spPr>
          <a:xfrm>
            <a:off x="2057848" y="2406567"/>
            <a:ext cx="3630400" cy="10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solidFill>
                  <a:schemeClr val="dk1"/>
                </a:solidFill>
              </a:defRPr>
            </a:lvl1pPr>
            <a:lvl2pPr lvl="1" rtl="0">
              <a:lnSpc>
                <a:spcPct val="100000"/>
              </a:lnSpc>
              <a:spcBef>
                <a:spcPts val="2133"/>
              </a:spcBef>
              <a:spcAft>
                <a:spcPts val="0"/>
              </a:spcAft>
              <a:buSzPts val="1600"/>
              <a:buNone/>
              <a:defRPr sz="2133"/>
            </a:lvl2pPr>
            <a:lvl3pPr lvl="2" rtl="0">
              <a:lnSpc>
                <a:spcPct val="100000"/>
              </a:lnSpc>
              <a:spcBef>
                <a:spcPts val="2133"/>
              </a:spcBef>
              <a:spcAft>
                <a:spcPts val="0"/>
              </a:spcAft>
              <a:buSzPts val="1600"/>
              <a:buNone/>
              <a:defRPr sz="2133"/>
            </a:lvl3pPr>
            <a:lvl4pPr lvl="3" rtl="0">
              <a:lnSpc>
                <a:spcPct val="100000"/>
              </a:lnSpc>
              <a:spcBef>
                <a:spcPts val="2133"/>
              </a:spcBef>
              <a:spcAft>
                <a:spcPts val="0"/>
              </a:spcAft>
              <a:buSzPts val="1600"/>
              <a:buNone/>
              <a:defRPr sz="2133"/>
            </a:lvl4pPr>
            <a:lvl5pPr lvl="4" rtl="0">
              <a:lnSpc>
                <a:spcPct val="100000"/>
              </a:lnSpc>
              <a:spcBef>
                <a:spcPts val="2133"/>
              </a:spcBef>
              <a:spcAft>
                <a:spcPts val="0"/>
              </a:spcAft>
              <a:buSzPts val="1600"/>
              <a:buNone/>
              <a:defRPr sz="2133"/>
            </a:lvl5pPr>
            <a:lvl6pPr lvl="5" rtl="0">
              <a:lnSpc>
                <a:spcPct val="100000"/>
              </a:lnSpc>
              <a:spcBef>
                <a:spcPts val="2133"/>
              </a:spcBef>
              <a:spcAft>
                <a:spcPts val="0"/>
              </a:spcAft>
              <a:buSzPts val="1600"/>
              <a:buNone/>
              <a:defRPr sz="2133"/>
            </a:lvl6pPr>
            <a:lvl7pPr lvl="6" rtl="0">
              <a:lnSpc>
                <a:spcPct val="100000"/>
              </a:lnSpc>
              <a:spcBef>
                <a:spcPts val="2133"/>
              </a:spcBef>
              <a:spcAft>
                <a:spcPts val="0"/>
              </a:spcAft>
              <a:buSzPts val="1600"/>
              <a:buNone/>
              <a:defRPr sz="2133"/>
            </a:lvl7pPr>
            <a:lvl8pPr lvl="7" rtl="0">
              <a:lnSpc>
                <a:spcPct val="100000"/>
              </a:lnSpc>
              <a:spcBef>
                <a:spcPts val="2133"/>
              </a:spcBef>
              <a:spcAft>
                <a:spcPts val="0"/>
              </a:spcAft>
              <a:buSzPts val="1600"/>
              <a:buNone/>
              <a:defRPr sz="2133"/>
            </a:lvl8pPr>
            <a:lvl9pPr lvl="8" rtl="0">
              <a:lnSpc>
                <a:spcPct val="100000"/>
              </a:lnSpc>
              <a:spcBef>
                <a:spcPts val="2133"/>
              </a:spcBef>
              <a:spcAft>
                <a:spcPts val="2133"/>
              </a:spcAft>
              <a:buSzPts val="1600"/>
              <a:buNone/>
              <a:defRPr sz="2133"/>
            </a:lvl9pPr>
          </a:lstStyle>
          <a:p>
            <a:endParaRPr/>
          </a:p>
        </p:txBody>
      </p:sp>
      <p:sp>
        <p:nvSpPr>
          <p:cNvPr id="54" name="Google Shape;54;p15"/>
          <p:cNvSpPr txBox="1">
            <a:spLocks noGrp="1"/>
          </p:cNvSpPr>
          <p:nvPr>
            <p:ph type="title" idx="3"/>
          </p:nvPr>
        </p:nvSpPr>
        <p:spPr>
          <a:xfrm>
            <a:off x="7382916" y="1827733"/>
            <a:ext cx="3252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 name="Google Shape;55;p15"/>
          <p:cNvSpPr txBox="1">
            <a:spLocks noGrp="1"/>
          </p:cNvSpPr>
          <p:nvPr>
            <p:ph type="title" idx="4" hasCustomPrompt="1"/>
          </p:nvPr>
        </p:nvSpPr>
        <p:spPr>
          <a:xfrm>
            <a:off x="6503768" y="1960767"/>
            <a:ext cx="879200" cy="79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8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5"/>
          <p:cNvSpPr txBox="1">
            <a:spLocks noGrp="1"/>
          </p:cNvSpPr>
          <p:nvPr>
            <p:ph type="subTitle" idx="5"/>
          </p:nvPr>
        </p:nvSpPr>
        <p:spPr>
          <a:xfrm>
            <a:off x="7382937" y="2406567"/>
            <a:ext cx="3630400" cy="10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solidFill>
                  <a:schemeClr val="dk1"/>
                </a:solidFill>
              </a:defRPr>
            </a:lvl1pPr>
            <a:lvl2pPr lvl="1" rtl="0">
              <a:lnSpc>
                <a:spcPct val="100000"/>
              </a:lnSpc>
              <a:spcBef>
                <a:spcPts val="2133"/>
              </a:spcBef>
              <a:spcAft>
                <a:spcPts val="0"/>
              </a:spcAft>
              <a:buSzPts val="1600"/>
              <a:buNone/>
              <a:defRPr sz="2133"/>
            </a:lvl2pPr>
            <a:lvl3pPr lvl="2" rtl="0">
              <a:lnSpc>
                <a:spcPct val="100000"/>
              </a:lnSpc>
              <a:spcBef>
                <a:spcPts val="2133"/>
              </a:spcBef>
              <a:spcAft>
                <a:spcPts val="0"/>
              </a:spcAft>
              <a:buSzPts val="1600"/>
              <a:buNone/>
              <a:defRPr sz="2133"/>
            </a:lvl3pPr>
            <a:lvl4pPr lvl="3" rtl="0">
              <a:lnSpc>
                <a:spcPct val="100000"/>
              </a:lnSpc>
              <a:spcBef>
                <a:spcPts val="2133"/>
              </a:spcBef>
              <a:spcAft>
                <a:spcPts val="0"/>
              </a:spcAft>
              <a:buSzPts val="1600"/>
              <a:buNone/>
              <a:defRPr sz="2133"/>
            </a:lvl4pPr>
            <a:lvl5pPr lvl="4" rtl="0">
              <a:lnSpc>
                <a:spcPct val="100000"/>
              </a:lnSpc>
              <a:spcBef>
                <a:spcPts val="2133"/>
              </a:spcBef>
              <a:spcAft>
                <a:spcPts val="0"/>
              </a:spcAft>
              <a:buSzPts val="1600"/>
              <a:buNone/>
              <a:defRPr sz="2133"/>
            </a:lvl5pPr>
            <a:lvl6pPr lvl="5" rtl="0">
              <a:lnSpc>
                <a:spcPct val="100000"/>
              </a:lnSpc>
              <a:spcBef>
                <a:spcPts val="2133"/>
              </a:spcBef>
              <a:spcAft>
                <a:spcPts val="0"/>
              </a:spcAft>
              <a:buSzPts val="1600"/>
              <a:buNone/>
              <a:defRPr sz="2133"/>
            </a:lvl6pPr>
            <a:lvl7pPr lvl="6" rtl="0">
              <a:lnSpc>
                <a:spcPct val="100000"/>
              </a:lnSpc>
              <a:spcBef>
                <a:spcPts val="2133"/>
              </a:spcBef>
              <a:spcAft>
                <a:spcPts val="0"/>
              </a:spcAft>
              <a:buSzPts val="1600"/>
              <a:buNone/>
              <a:defRPr sz="2133"/>
            </a:lvl7pPr>
            <a:lvl8pPr lvl="7" rtl="0">
              <a:lnSpc>
                <a:spcPct val="100000"/>
              </a:lnSpc>
              <a:spcBef>
                <a:spcPts val="2133"/>
              </a:spcBef>
              <a:spcAft>
                <a:spcPts val="0"/>
              </a:spcAft>
              <a:buSzPts val="1600"/>
              <a:buNone/>
              <a:defRPr sz="2133"/>
            </a:lvl8pPr>
            <a:lvl9pPr lvl="8" rtl="0">
              <a:lnSpc>
                <a:spcPct val="100000"/>
              </a:lnSpc>
              <a:spcBef>
                <a:spcPts val="2133"/>
              </a:spcBef>
              <a:spcAft>
                <a:spcPts val="2133"/>
              </a:spcAft>
              <a:buSzPts val="1600"/>
              <a:buNone/>
              <a:defRPr sz="2133"/>
            </a:lvl9pPr>
          </a:lstStyle>
          <a:p>
            <a:endParaRPr/>
          </a:p>
        </p:txBody>
      </p:sp>
      <p:sp>
        <p:nvSpPr>
          <p:cNvPr id="57" name="Google Shape;57;p15"/>
          <p:cNvSpPr txBox="1">
            <a:spLocks noGrp="1"/>
          </p:cNvSpPr>
          <p:nvPr>
            <p:ph type="title" idx="6"/>
          </p:nvPr>
        </p:nvSpPr>
        <p:spPr>
          <a:xfrm>
            <a:off x="2057827" y="3825533"/>
            <a:ext cx="3252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5"/>
          <p:cNvSpPr txBox="1">
            <a:spLocks noGrp="1"/>
          </p:cNvSpPr>
          <p:nvPr>
            <p:ph type="title" idx="7" hasCustomPrompt="1"/>
          </p:nvPr>
        </p:nvSpPr>
        <p:spPr>
          <a:xfrm>
            <a:off x="1178667" y="3958567"/>
            <a:ext cx="879200" cy="79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8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5"/>
          <p:cNvSpPr txBox="1">
            <a:spLocks noGrp="1"/>
          </p:cNvSpPr>
          <p:nvPr>
            <p:ph type="subTitle" idx="8"/>
          </p:nvPr>
        </p:nvSpPr>
        <p:spPr>
          <a:xfrm>
            <a:off x="2057848" y="4404367"/>
            <a:ext cx="3630400" cy="10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solidFill>
                  <a:schemeClr val="dk1"/>
                </a:solidFill>
              </a:defRPr>
            </a:lvl1pPr>
            <a:lvl2pPr lvl="1" rtl="0">
              <a:lnSpc>
                <a:spcPct val="100000"/>
              </a:lnSpc>
              <a:spcBef>
                <a:spcPts val="2133"/>
              </a:spcBef>
              <a:spcAft>
                <a:spcPts val="0"/>
              </a:spcAft>
              <a:buSzPts val="1600"/>
              <a:buNone/>
              <a:defRPr sz="2133"/>
            </a:lvl2pPr>
            <a:lvl3pPr lvl="2" rtl="0">
              <a:lnSpc>
                <a:spcPct val="100000"/>
              </a:lnSpc>
              <a:spcBef>
                <a:spcPts val="2133"/>
              </a:spcBef>
              <a:spcAft>
                <a:spcPts val="0"/>
              </a:spcAft>
              <a:buSzPts val="1600"/>
              <a:buNone/>
              <a:defRPr sz="2133"/>
            </a:lvl3pPr>
            <a:lvl4pPr lvl="3" rtl="0">
              <a:lnSpc>
                <a:spcPct val="100000"/>
              </a:lnSpc>
              <a:spcBef>
                <a:spcPts val="2133"/>
              </a:spcBef>
              <a:spcAft>
                <a:spcPts val="0"/>
              </a:spcAft>
              <a:buSzPts val="1600"/>
              <a:buNone/>
              <a:defRPr sz="2133"/>
            </a:lvl4pPr>
            <a:lvl5pPr lvl="4" rtl="0">
              <a:lnSpc>
                <a:spcPct val="100000"/>
              </a:lnSpc>
              <a:spcBef>
                <a:spcPts val="2133"/>
              </a:spcBef>
              <a:spcAft>
                <a:spcPts val="0"/>
              </a:spcAft>
              <a:buSzPts val="1600"/>
              <a:buNone/>
              <a:defRPr sz="2133"/>
            </a:lvl5pPr>
            <a:lvl6pPr lvl="5" rtl="0">
              <a:lnSpc>
                <a:spcPct val="100000"/>
              </a:lnSpc>
              <a:spcBef>
                <a:spcPts val="2133"/>
              </a:spcBef>
              <a:spcAft>
                <a:spcPts val="0"/>
              </a:spcAft>
              <a:buSzPts val="1600"/>
              <a:buNone/>
              <a:defRPr sz="2133"/>
            </a:lvl6pPr>
            <a:lvl7pPr lvl="6" rtl="0">
              <a:lnSpc>
                <a:spcPct val="100000"/>
              </a:lnSpc>
              <a:spcBef>
                <a:spcPts val="2133"/>
              </a:spcBef>
              <a:spcAft>
                <a:spcPts val="0"/>
              </a:spcAft>
              <a:buSzPts val="1600"/>
              <a:buNone/>
              <a:defRPr sz="2133"/>
            </a:lvl7pPr>
            <a:lvl8pPr lvl="7" rtl="0">
              <a:lnSpc>
                <a:spcPct val="100000"/>
              </a:lnSpc>
              <a:spcBef>
                <a:spcPts val="2133"/>
              </a:spcBef>
              <a:spcAft>
                <a:spcPts val="0"/>
              </a:spcAft>
              <a:buSzPts val="1600"/>
              <a:buNone/>
              <a:defRPr sz="2133"/>
            </a:lvl8pPr>
            <a:lvl9pPr lvl="8" rtl="0">
              <a:lnSpc>
                <a:spcPct val="100000"/>
              </a:lnSpc>
              <a:spcBef>
                <a:spcPts val="2133"/>
              </a:spcBef>
              <a:spcAft>
                <a:spcPts val="2133"/>
              </a:spcAft>
              <a:buSzPts val="1600"/>
              <a:buNone/>
              <a:defRPr sz="2133"/>
            </a:lvl9pPr>
          </a:lstStyle>
          <a:p>
            <a:endParaRPr/>
          </a:p>
        </p:txBody>
      </p:sp>
      <p:sp>
        <p:nvSpPr>
          <p:cNvPr id="60" name="Google Shape;60;p15"/>
          <p:cNvSpPr txBox="1">
            <a:spLocks noGrp="1"/>
          </p:cNvSpPr>
          <p:nvPr>
            <p:ph type="title" idx="9"/>
          </p:nvPr>
        </p:nvSpPr>
        <p:spPr>
          <a:xfrm>
            <a:off x="7382916" y="3825533"/>
            <a:ext cx="3252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5"/>
          <p:cNvSpPr txBox="1">
            <a:spLocks noGrp="1"/>
          </p:cNvSpPr>
          <p:nvPr>
            <p:ph type="title" idx="13" hasCustomPrompt="1"/>
          </p:nvPr>
        </p:nvSpPr>
        <p:spPr>
          <a:xfrm>
            <a:off x="6503768" y="3958567"/>
            <a:ext cx="879200" cy="79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8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5"/>
          <p:cNvSpPr txBox="1">
            <a:spLocks noGrp="1"/>
          </p:cNvSpPr>
          <p:nvPr>
            <p:ph type="subTitle" idx="14"/>
          </p:nvPr>
        </p:nvSpPr>
        <p:spPr>
          <a:xfrm>
            <a:off x="7382937" y="4404367"/>
            <a:ext cx="3630400" cy="10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solidFill>
                  <a:schemeClr val="dk1"/>
                </a:solidFill>
              </a:defRPr>
            </a:lvl1pPr>
            <a:lvl2pPr lvl="1" rtl="0">
              <a:lnSpc>
                <a:spcPct val="100000"/>
              </a:lnSpc>
              <a:spcBef>
                <a:spcPts val="2133"/>
              </a:spcBef>
              <a:spcAft>
                <a:spcPts val="0"/>
              </a:spcAft>
              <a:buSzPts val="1600"/>
              <a:buNone/>
              <a:defRPr sz="2133"/>
            </a:lvl2pPr>
            <a:lvl3pPr lvl="2" rtl="0">
              <a:lnSpc>
                <a:spcPct val="100000"/>
              </a:lnSpc>
              <a:spcBef>
                <a:spcPts val="2133"/>
              </a:spcBef>
              <a:spcAft>
                <a:spcPts val="0"/>
              </a:spcAft>
              <a:buSzPts val="1600"/>
              <a:buNone/>
              <a:defRPr sz="2133"/>
            </a:lvl3pPr>
            <a:lvl4pPr lvl="3" rtl="0">
              <a:lnSpc>
                <a:spcPct val="100000"/>
              </a:lnSpc>
              <a:spcBef>
                <a:spcPts val="2133"/>
              </a:spcBef>
              <a:spcAft>
                <a:spcPts val="0"/>
              </a:spcAft>
              <a:buSzPts val="1600"/>
              <a:buNone/>
              <a:defRPr sz="2133"/>
            </a:lvl4pPr>
            <a:lvl5pPr lvl="4" rtl="0">
              <a:lnSpc>
                <a:spcPct val="100000"/>
              </a:lnSpc>
              <a:spcBef>
                <a:spcPts val="2133"/>
              </a:spcBef>
              <a:spcAft>
                <a:spcPts val="0"/>
              </a:spcAft>
              <a:buSzPts val="1600"/>
              <a:buNone/>
              <a:defRPr sz="2133"/>
            </a:lvl5pPr>
            <a:lvl6pPr lvl="5" rtl="0">
              <a:lnSpc>
                <a:spcPct val="100000"/>
              </a:lnSpc>
              <a:spcBef>
                <a:spcPts val="2133"/>
              </a:spcBef>
              <a:spcAft>
                <a:spcPts val="0"/>
              </a:spcAft>
              <a:buSzPts val="1600"/>
              <a:buNone/>
              <a:defRPr sz="2133"/>
            </a:lvl6pPr>
            <a:lvl7pPr lvl="6" rtl="0">
              <a:lnSpc>
                <a:spcPct val="100000"/>
              </a:lnSpc>
              <a:spcBef>
                <a:spcPts val="2133"/>
              </a:spcBef>
              <a:spcAft>
                <a:spcPts val="0"/>
              </a:spcAft>
              <a:buSzPts val="1600"/>
              <a:buNone/>
              <a:defRPr sz="2133"/>
            </a:lvl7pPr>
            <a:lvl8pPr lvl="7" rtl="0">
              <a:lnSpc>
                <a:spcPct val="100000"/>
              </a:lnSpc>
              <a:spcBef>
                <a:spcPts val="2133"/>
              </a:spcBef>
              <a:spcAft>
                <a:spcPts val="0"/>
              </a:spcAft>
              <a:buSzPts val="1600"/>
              <a:buNone/>
              <a:defRPr sz="2133"/>
            </a:lvl8pPr>
            <a:lvl9pPr lvl="8" rtl="0">
              <a:lnSpc>
                <a:spcPct val="100000"/>
              </a:lnSpc>
              <a:spcBef>
                <a:spcPts val="2133"/>
              </a:spcBef>
              <a:spcAft>
                <a:spcPts val="2133"/>
              </a:spcAft>
              <a:buSzPts val="1600"/>
              <a:buNone/>
              <a:defRPr sz="2133"/>
            </a:lvl9pPr>
          </a:lstStyle>
          <a:p>
            <a:endParaRPr/>
          </a:p>
        </p:txBody>
      </p:sp>
      <p:sp>
        <p:nvSpPr>
          <p:cNvPr id="63" name="Google Shape;63;p15"/>
          <p:cNvSpPr txBox="1">
            <a:spLocks noGrp="1"/>
          </p:cNvSpPr>
          <p:nvPr>
            <p:ph type="title" idx="15"/>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3804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441800" y="4248100"/>
            <a:ext cx="3308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5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66" name="Google Shape;66;p16"/>
          <p:cNvSpPr txBox="1">
            <a:spLocks noGrp="1"/>
          </p:cNvSpPr>
          <p:nvPr>
            <p:ph type="subTitle" idx="1"/>
          </p:nvPr>
        </p:nvSpPr>
        <p:spPr>
          <a:xfrm>
            <a:off x="2670600" y="2171333"/>
            <a:ext cx="6850800" cy="17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3200">
                <a:solidFill>
                  <a:schemeClr val="lt1"/>
                </a:solidFill>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348194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960000" y="347114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9" name="Google Shape;69;p17"/>
          <p:cNvSpPr txBox="1">
            <a:spLocks noGrp="1"/>
          </p:cNvSpPr>
          <p:nvPr>
            <p:ph type="subTitle" idx="1"/>
          </p:nvPr>
        </p:nvSpPr>
        <p:spPr>
          <a:xfrm>
            <a:off x="960000" y="4064567"/>
            <a:ext cx="3115200" cy="11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70" name="Google Shape;70;p17"/>
          <p:cNvSpPr txBox="1">
            <a:spLocks noGrp="1"/>
          </p:cNvSpPr>
          <p:nvPr>
            <p:ph type="title" idx="2"/>
          </p:nvPr>
        </p:nvSpPr>
        <p:spPr>
          <a:xfrm>
            <a:off x="4538400" y="347114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1" name="Google Shape;71;p17"/>
          <p:cNvSpPr txBox="1">
            <a:spLocks noGrp="1"/>
          </p:cNvSpPr>
          <p:nvPr>
            <p:ph type="subTitle" idx="3"/>
          </p:nvPr>
        </p:nvSpPr>
        <p:spPr>
          <a:xfrm>
            <a:off x="4538400" y="4064567"/>
            <a:ext cx="3115200" cy="11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72" name="Google Shape;72;p17"/>
          <p:cNvSpPr txBox="1">
            <a:spLocks noGrp="1"/>
          </p:cNvSpPr>
          <p:nvPr>
            <p:ph type="title" idx="4"/>
          </p:nvPr>
        </p:nvSpPr>
        <p:spPr>
          <a:xfrm>
            <a:off x="8116800" y="347114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 name="Google Shape;73;p17"/>
          <p:cNvSpPr txBox="1">
            <a:spLocks noGrp="1"/>
          </p:cNvSpPr>
          <p:nvPr>
            <p:ph type="subTitle" idx="5"/>
          </p:nvPr>
        </p:nvSpPr>
        <p:spPr>
          <a:xfrm>
            <a:off x="8116800" y="4064567"/>
            <a:ext cx="3115200" cy="11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74" name="Google Shape;74;p17"/>
          <p:cNvSpPr txBox="1">
            <a:spLocks noGrp="1"/>
          </p:cNvSpPr>
          <p:nvPr>
            <p:ph type="title" idx="6"/>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47380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2274433" y="2044417"/>
            <a:ext cx="3446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 name="Google Shape;77;p18"/>
          <p:cNvSpPr txBox="1">
            <a:spLocks noGrp="1"/>
          </p:cNvSpPr>
          <p:nvPr>
            <p:ph type="subTitle" idx="1"/>
          </p:nvPr>
        </p:nvSpPr>
        <p:spPr>
          <a:xfrm>
            <a:off x="2274433" y="2555567"/>
            <a:ext cx="344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78" name="Google Shape;78;p18"/>
          <p:cNvSpPr txBox="1">
            <a:spLocks noGrp="1"/>
          </p:cNvSpPr>
          <p:nvPr>
            <p:ph type="title" idx="2"/>
          </p:nvPr>
        </p:nvSpPr>
        <p:spPr>
          <a:xfrm>
            <a:off x="7631967" y="2044433"/>
            <a:ext cx="3600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9" name="Google Shape;79;p18"/>
          <p:cNvSpPr txBox="1">
            <a:spLocks noGrp="1"/>
          </p:cNvSpPr>
          <p:nvPr>
            <p:ph type="subTitle" idx="3"/>
          </p:nvPr>
        </p:nvSpPr>
        <p:spPr>
          <a:xfrm>
            <a:off x="7631967" y="2555583"/>
            <a:ext cx="360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80" name="Google Shape;80;p18"/>
          <p:cNvSpPr txBox="1">
            <a:spLocks noGrp="1"/>
          </p:cNvSpPr>
          <p:nvPr>
            <p:ph type="title" idx="4"/>
          </p:nvPr>
        </p:nvSpPr>
        <p:spPr>
          <a:xfrm>
            <a:off x="2274433" y="4158817"/>
            <a:ext cx="3446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8"/>
          <p:cNvSpPr txBox="1">
            <a:spLocks noGrp="1"/>
          </p:cNvSpPr>
          <p:nvPr>
            <p:ph type="subTitle" idx="5"/>
          </p:nvPr>
        </p:nvSpPr>
        <p:spPr>
          <a:xfrm>
            <a:off x="2274433" y="4676467"/>
            <a:ext cx="344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82" name="Google Shape;82;p18"/>
          <p:cNvSpPr txBox="1">
            <a:spLocks noGrp="1"/>
          </p:cNvSpPr>
          <p:nvPr>
            <p:ph type="title" idx="6"/>
          </p:nvPr>
        </p:nvSpPr>
        <p:spPr>
          <a:xfrm>
            <a:off x="7631967" y="4158823"/>
            <a:ext cx="3600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8"/>
          <p:cNvSpPr txBox="1">
            <a:spLocks noGrp="1"/>
          </p:cNvSpPr>
          <p:nvPr>
            <p:ph type="subTitle" idx="7"/>
          </p:nvPr>
        </p:nvSpPr>
        <p:spPr>
          <a:xfrm>
            <a:off x="7631967" y="4676471"/>
            <a:ext cx="360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84" name="Google Shape;84;p18"/>
          <p:cNvSpPr txBox="1">
            <a:spLocks noGrp="1"/>
          </p:cNvSpPr>
          <p:nvPr>
            <p:ph type="title" idx="8"/>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55835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960000" y="2276048"/>
            <a:ext cx="314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7" name="Google Shape;87;p19"/>
          <p:cNvSpPr txBox="1">
            <a:spLocks noGrp="1"/>
          </p:cNvSpPr>
          <p:nvPr>
            <p:ph type="subTitle" idx="1"/>
          </p:nvPr>
        </p:nvSpPr>
        <p:spPr>
          <a:xfrm>
            <a:off x="960000" y="2744200"/>
            <a:ext cx="314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88" name="Google Shape;88;p19"/>
          <p:cNvSpPr txBox="1">
            <a:spLocks noGrp="1"/>
          </p:cNvSpPr>
          <p:nvPr>
            <p:ph type="title" idx="2"/>
          </p:nvPr>
        </p:nvSpPr>
        <p:spPr>
          <a:xfrm>
            <a:off x="4521400" y="2276048"/>
            <a:ext cx="311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19"/>
          <p:cNvSpPr txBox="1">
            <a:spLocks noGrp="1"/>
          </p:cNvSpPr>
          <p:nvPr>
            <p:ph type="subTitle" idx="3"/>
          </p:nvPr>
        </p:nvSpPr>
        <p:spPr>
          <a:xfrm>
            <a:off x="4521400" y="2744200"/>
            <a:ext cx="314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90" name="Google Shape;90;p19"/>
          <p:cNvSpPr txBox="1">
            <a:spLocks noGrp="1"/>
          </p:cNvSpPr>
          <p:nvPr>
            <p:ph type="title" idx="4"/>
          </p:nvPr>
        </p:nvSpPr>
        <p:spPr>
          <a:xfrm>
            <a:off x="960000" y="4637111"/>
            <a:ext cx="314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9"/>
          <p:cNvSpPr txBox="1">
            <a:spLocks noGrp="1"/>
          </p:cNvSpPr>
          <p:nvPr>
            <p:ph type="subTitle" idx="5"/>
          </p:nvPr>
        </p:nvSpPr>
        <p:spPr>
          <a:xfrm>
            <a:off x="960000" y="5105264"/>
            <a:ext cx="314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92" name="Google Shape;92;p19"/>
          <p:cNvSpPr txBox="1">
            <a:spLocks noGrp="1"/>
          </p:cNvSpPr>
          <p:nvPr>
            <p:ph type="title" idx="6"/>
          </p:nvPr>
        </p:nvSpPr>
        <p:spPr>
          <a:xfrm>
            <a:off x="4521400" y="4637111"/>
            <a:ext cx="311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19"/>
          <p:cNvSpPr txBox="1">
            <a:spLocks noGrp="1"/>
          </p:cNvSpPr>
          <p:nvPr>
            <p:ph type="subTitle" idx="7"/>
          </p:nvPr>
        </p:nvSpPr>
        <p:spPr>
          <a:xfrm>
            <a:off x="4521400" y="5105264"/>
            <a:ext cx="314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94" name="Google Shape;94;p19"/>
          <p:cNvSpPr txBox="1">
            <a:spLocks noGrp="1"/>
          </p:cNvSpPr>
          <p:nvPr>
            <p:ph type="title" idx="8"/>
          </p:nvPr>
        </p:nvSpPr>
        <p:spPr>
          <a:xfrm>
            <a:off x="8082767" y="2276048"/>
            <a:ext cx="314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9"/>
          <p:cNvSpPr txBox="1">
            <a:spLocks noGrp="1"/>
          </p:cNvSpPr>
          <p:nvPr>
            <p:ph type="subTitle" idx="9"/>
          </p:nvPr>
        </p:nvSpPr>
        <p:spPr>
          <a:xfrm>
            <a:off x="8082767" y="2744200"/>
            <a:ext cx="314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96" name="Google Shape;96;p19"/>
          <p:cNvSpPr txBox="1">
            <a:spLocks noGrp="1"/>
          </p:cNvSpPr>
          <p:nvPr>
            <p:ph type="title" idx="13"/>
          </p:nvPr>
        </p:nvSpPr>
        <p:spPr>
          <a:xfrm>
            <a:off x="8099567" y="4637111"/>
            <a:ext cx="3115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9"/>
          <p:cNvSpPr txBox="1">
            <a:spLocks noGrp="1"/>
          </p:cNvSpPr>
          <p:nvPr>
            <p:ph type="subTitle" idx="14"/>
          </p:nvPr>
        </p:nvSpPr>
        <p:spPr>
          <a:xfrm>
            <a:off x="8082767" y="5105264"/>
            <a:ext cx="314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98" name="Google Shape;98;p19"/>
          <p:cNvSpPr txBox="1">
            <a:spLocks noGrp="1"/>
          </p:cNvSpPr>
          <p:nvPr>
            <p:ph type="title" idx="15"/>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45791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73BB-F2DB-4D72-AE10-09B427770B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0BF2CC-CEE7-4D7F-AA60-4FCC1568F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9CD66-12B0-4C49-A416-81A1DEF29E1C}"/>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5" name="Footer Placeholder 4">
            <a:extLst>
              <a:ext uri="{FF2B5EF4-FFF2-40B4-BE49-F238E27FC236}">
                <a16:creationId xmlns:a16="http://schemas.microsoft.com/office/drawing/2014/main" id="{50240AB5-3044-427A-8120-DCF5319A8B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3AAC2A-D0EF-4337-BFD2-FDF6036D59C2}"/>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3390186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0"/>
          <p:cNvSpPr txBox="1">
            <a:spLocks noGrp="1"/>
          </p:cNvSpPr>
          <p:nvPr>
            <p:ph type="title" hasCustomPrompt="1"/>
          </p:nvPr>
        </p:nvSpPr>
        <p:spPr>
          <a:xfrm>
            <a:off x="1712000" y="1365951"/>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7333">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1" name="Google Shape;101;p20"/>
          <p:cNvSpPr txBox="1">
            <a:spLocks noGrp="1"/>
          </p:cNvSpPr>
          <p:nvPr>
            <p:ph type="subTitle" idx="1"/>
          </p:nvPr>
        </p:nvSpPr>
        <p:spPr>
          <a:xfrm>
            <a:off x="1712000" y="230731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102" name="Google Shape;102;p20"/>
          <p:cNvSpPr txBox="1">
            <a:spLocks noGrp="1"/>
          </p:cNvSpPr>
          <p:nvPr>
            <p:ph type="title" idx="2" hasCustomPrompt="1"/>
          </p:nvPr>
        </p:nvSpPr>
        <p:spPr>
          <a:xfrm>
            <a:off x="1712000" y="3786351"/>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7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3" name="Google Shape;103;p20"/>
          <p:cNvSpPr txBox="1">
            <a:spLocks noGrp="1"/>
          </p:cNvSpPr>
          <p:nvPr>
            <p:ph type="subTitle" idx="3"/>
          </p:nvPr>
        </p:nvSpPr>
        <p:spPr>
          <a:xfrm>
            <a:off x="1712000" y="472771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15602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subTitle" idx="1"/>
          </p:nvPr>
        </p:nvSpPr>
        <p:spPr>
          <a:xfrm>
            <a:off x="6913200" y="2620400"/>
            <a:ext cx="4318800" cy="161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06" name="Google Shape;106;p21"/>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000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2"/>
          <p:cNvSpPr txBox="1">
            <a:spLocks noGrp="1"/>
          </p:cNvSpPr>
          <p:nvPr>
            <p:ph type="subTitle" idx="1"/>
          </p:nvPr>
        </p:nvSpPr>
        <p:spPr>
          <a:xfrm>
            <a:off x="1285500" y="2737667"/>
            <a:ext cx="5067200" cy="16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0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2"/>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67932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3"/>
          <p:cNvSpPr txBox="1">
            <a:spLocks noGrp="1"/>
          </p:cNvSpPr>
          <p:nvPr>
            <p:ph type="subTitle" idx="1"/>
          </p:nvPr>
        </p:nvSpPr>
        <p:spPr>
          <a:xfrm>
            <a:off x="6096000" y="3003833"/>
            <a:ext cx="4602000" cy="1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112" name="Google Shape;112;p2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9008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3"/>
        <p:cNvGrpSpPr/>
        <p:nvPr/>
      </p:nvGrpSpPr>
      <p:grpSpPr>
        <a:xfrm>
          <a:off x="0" y="0"/>
          <a:ext cx="0" cy="0"/>
          <a:chOff x="0" y="0"/>
          <a:chExt cx="0" cy="0"/>
        </a:xfrm>
      </p:grpSpPr>
      <p:sp>
        <p:nvSpPr>
          <p:cNvPr id="114" name="Google Shape;114;p24"/>
          <p:cNvSpPr txBox="1">
            <a:spLocks noGrp="1"/>
          </p:cNvSpPr>
          <p:nvPr>
            <p:ph type="subTitle" idx="1"/>
          </p:nvPr>
        </p:nvSpPr>
        <p:spPr>
          <a:xfrm>
            <a:off x="1670900" y="4919467"/>
            <a:ext cx="3714400" cy="12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Century Gothic"/>
              <a:buNone/>
              <a:defRPr/>
            </a:lvl1pPr>
            <a:lvl2pPr lvl="1"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2pPr>
            <a:lvl3pPr lvl="2"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3pPr>
            <a:lvl4pPr lvl="3"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4pPr>
            <a:lvl5pPr lvl="4"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5pPr>
            <a:lvl6pPr lvl="5"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6pPr>
            <a:lvl7pPr lvl="6"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7pPr>
            <a:lvl8pPr lvl="7"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8pPr>
            <a:lvl9pPr lvl="8" algn="ctr" rtl="0">
              <a:lnSpc>
                <a:spcPct val="100000"/>
              </a:lnSpc>
              <a:spcBef>
                <a:spcPts val="2133"/>
              </a:spcBef>
              <a:spcAft>
                <a:spcPts val="2133"/>
              </a:spcAft>
              <a:buSzPts val="1600"/>
              <a:buFont typeface="Century Gothic"/>
              <a:buNone/>
              <a:defRPr sz="2133">
                <a:latin typeface="Century Gothic"/>
                <a:ea typeface="Century Gothic"/>
                <a:cs typeface="Century Gothic"/>
                <a:sym typeface="Century Gothic"/>
              </a:defRPr>
            </a:lvl9pPr>
          </a:lstStyle>
          <a:p>
            <a:endParaRPr/>
          </a:p>
        </p:txBody>
      </p:sp>
      <p:sp>
        <p:nvSpPr>
          <p:cNvPr id="115" name="Google Shape;115;p24"/>
          <p:cNvSpPr txBox="1">
            <a:spLocks noGrp="1"/>
          </p:cNvSpPr>
          <p:nvPr>
            <p:ph type="subTitle" idx="2"/>
          </p:nvPr>
        </p:nvSpPr>
        <p:spPr>
          <a:xfrm>
            <a:off x="6806800" y="4919467"/>
            <a:ext cx="3714400" cy="12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Century Gothic"/>
              <a:buNone/>
              <a:defRPr/>
            </a:lvl1pPr>
            <a:lvl2pPr lvl="1"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2pPr>
            <a:lvl3pPr lvl="2"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3pPr>
            <a:lvl4pPr lvl="3"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4pPr>
            <a:lvl5pPr lvl="4"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5pPr>
            <a:lvl6pPr lvl="5"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6pPr>
            <a:lvl7pPr lvl="6"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7pPr>
            <a:lvl8pPr lvl="7" algn="ctr" rtl="0">
              <a:lnSpc>
                <a:spcPct val="100000"/>
              </a:lnSpc>
              <a:spcBef>
                <a:spcPts val="2133"/>
              </a:spcBef>
              <a:spcAft>
                <a:spcPts val="0"/>
              </a:spcAft>
              <a:buSzPts val="1600"/>
              <a:buFont typeface="Century Gothic"/>
              <a:buNone/>
              <a:defRPr sz="2133">
                <a:latin typeface="Century Gothic"/>
                <a:ea typeface="Century Gothic"/>
                <a:cs typeface="Century Gothic"/>
                <a:sym typeface="Century Gothic"/>
              </a:defRPr>
            </a:lvl8pPr>
            <a:lvl9pPr lvl="8" algn="ctr" rtl="0">
              <a:lnSpc>
                <a:spcPct val="100000"/>
              </a:lnSpc>
              <a:spcBef>
                <a:spcPts val="2133"/>
              </a:spcBef>
              <a:spcAft>
                <a:spcPts val="2133"/>
              </a:spcAft>
              <a:buSzPts val="1600"/>
              <a:buFont typeface="Century Gothic"/>
              <a:buNone/>
              <a:defRPr sz="2133">
                <a:latin typeface="Century Gothic"/>
                <a:ea typeface="Century Gothic"/>
                <a:cs typeface="Century Gothic"/>
                <a:sym typeface="Century Gothic"/>
              </a:defRPr>
            </a:lvl9pPr>
          </a:lstStyle>
          <a:p>
            <a:endParaRPr/>
          </a:p>
        </p:txBody>
      </p:sp>
      <p:sp>
        <p:nvSpPr>
          <p:cNvPr id="116" name="Google Shape;116;p24"/>
          <p:cNvSpPr txBox="1">
            <a:spLocks noGrp="1"/>
          </p:cNvSpPr>
          <p:nvPr>
            <p:ph type="subTitle" idx="3"/>
          </p:nvPr>
        </p:nvSpPr>
        <p:spPr>
          <a:xfrm>
            <a:off x="1670700" y="4171467"/>
            <a:ext cx="3714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entury Gothic"/>
              <a:buNone/>
              <a:defRPr sz="3200">
                <a:solidFill>
                  <a:schemeClr val="accent2"/>
                </a:solidFill>
                <a:latin typeface="Bebas Neue"/>
                <a:ea typeface="Bebas Neue"/>
                <a:cs typeface="Bebas Neue"/>
                <a:sym typeface="Bebas Neue"/>
              </a:defRPr>
            </a:lvl1pPr>
            <a:lvl2pPr lvl="1"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2pPr>
            <a:lvl3pPr lvl="2"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3pPr>
            <a:lvl4pPr lvl="3"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4pPr>
            <a:lvl5pPr lvl="4"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5pPr>
            <a:lvl6pPr lvl="5"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6pPr>
            <a:lvl7pPr lvl="6"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7pPr>
            <a:lvl8pPr lvl="7"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8pPr>
            <a:lvl9pPr lvl="8" algn="ctr" rtl="0">
              <a:lnSpc>
                <a:spcPct val="100000"/>
              </a:lnSpc>
              <a:spcBef>
                <a:spcPts val="2133"/>
              </a:spcBef>
              <a:spcAft>
                <a:spcPts val="2133"/>
              </a:spcAft>
              <a:buSzPts val="1400"/>
              <a:buFont typeface="Century Gothic"/>
              <a:buNone/>
              <a:defRPr>
                <a:latin typeface="Century Gothic"/>
                <a:ea typeface="Century Gothic"/>
                <a:cs typeface="Century Gothic"/>
                <a:sym typeface="Century Gothic"/>
              </a:defRPr>
            </a:lvl9pPr>
          </a:lstStyle>
          <a:p>
            <a:endParaRPr/>
          </a:p>
        </p:txBody>
      </p:sp>
      <p:sp>
        <p:nvSpPr>
          <p:cNvPr id="117" name="Google Shape;117;p24"/>
          <p:cNvSpPr txBox="1">
            <a:spLocks noGrp="1"/>
          </p:cNvSpPr>
          <p:nvPr>
            <p:ph type="subTitle" idx="4"/>
          </p:nvPr>
        </p:nvSpPr>
        <p:spPr>
          <a:xfrm>
            <a:off x="6806800" y="4171467"/>
            <a:ext cx="3714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entury Gothic"/>
              <a:buNone/>
              <a:defRPr sz="3200">
                <a:solidFill>
                  <a:schemeClr val="accent2"/>
                </a:solidFill>
                <a:latin typeface="Bebas Neue"/>
                <a:ea typeface="Bebas Neue"/>
                <a:cs typeface="Bebas Neue"/>
                <a:sym typeface="Bebas Neue"/>
              </a:defRPr>
            </a:lvl1pPr>
            <a:lvl2pPr lvl="1"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2pPr>
            <a:lvl3pPr lvl="2"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3pPr>
            <a:lvl4pPr lvl="3"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4pPr>
            <a:lvl5pPr lvl="4"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5pPr>
            <a:lvl6pPr lvl="5"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6pPr>
            <a:lvl7pPr lvl="6"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7pPr>
            <a:lvl8pPr lvl="7" algn="ctr" rtl="0">
              <a:lnSpc>
                <a:spcPct val="100000"/>
              </a:lnSpc>
              <a:spcBef>
                <a:spcPts val="2133"/>
              </a:spcBef>
              <a:spcAft>
                <a:spcPts val="0"/>
              </a:spcAft>
              <a:buSzPts val="1400"/>
              <a:buFont typeface="Century Gothic"/>
              <a:buNone/>
              <a:defRPr>
                <a:latin typeface="Century Gothic"/>
                <a:ea typeface="Century Gothic"/>
                <a:cs typeface="Century Gothic"/>
                <a:sym typeface="Century Gothic"/>
              </a:defRPr>
            </a:lvl8pPr>
            <a:lvl9pPr lvl="8" algn="ctr" rtl="0">
              <a:lnSpc>
                <a:spcPct val="100000"/>
              </a:lnSpc>
              <a:spcBef>
                <a:spcPts val="2133"/>
              </a:spcBef>
              <a:spcAft>
                <a:spcPts val="2133"/>
              </a:spcAft>
              <a:buSzPts val="1400"/>
              <a:buFont typeface="Century Gothic"/>
              <a:buNone/>
              <a:defRPr>
                <a:latin typeface="Century Gothic"/>
                <a:ea typeface="Century Gothic"/>
                <a:cs typeface="Century Gothic"/>
                <a:sym typeface="Century Gothic"/>
              </a:defRPr>
            </a:lvl9pPr>
          </a:lstStyle>
          <a:p>
            <a:endParaRPr/>
          </a:p>
        </p:txBody>
      </p:sp>
      <p:sp>
        <p:nvSpPr>
          <p:cNvPr id="118" name="Google Shape;118;p24"/>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01869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
  <p:cSld name="Title only ">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47120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26713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6194000" y="2558253"/>
            <a:ext cx="4940000" cy="1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27"/>
          <p:cNvSpPr txBox="1">
            <a:spLocks noGrp="1"/>
          </p:cNvSpPr>
          <p:nvPr>
            <p:ph type="title" idx="2" hasCustomPrompt="1"/>
          </p:nvPr>
        </p:nvSpPr>
        <p:spPr>
          <a:xfrm>
            <a:off x="6755603" y="920867"/>
            <a:ext cx="38168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27"/>
          <p:cNvSpPr txBox="1">
            <a:spLocks noGrp="1"/>
          </p:cNvSpPr>
          <p:nvPr>
            <p:ph type="subTitle" idx="1"/>
          </p:nvPr>
        </p:nvSpPr>
        <p:spPr>
          <a:xfrm>
            <a:off x="6755600" y="4568433"/>
            <a:ext cx="3816800" cy="9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solidFill>
                  <a:schemeClr val="lt1"/>
                </a:solidFill>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335349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3626000" y="2558253"/>
            <a:ext cx="4940000" cy="1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9" name="Google Shape;129;p28"/>
          <p:cNvSpPr txBox="1">
            <a:spLocks noGrp="1"/>
          </p:cNvSpPr>
          <p:nvPr>
            <p:ph type="title" idx="2" hasCustomPrompt="1"/>
          </p:nvPr>
        </p:nvSpPr>
        <p:spPr>
          <a:xfrm>
            <a:off x="4187603" y="920867"/>
            <a:ext cx="38168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28"/>
          <p:cNvSpPr txBox="1">
            <a:spLocks noGrp="1"/>
          </p:cNvSpPr>
          <p:nvPr>
            <p:ph type="subTitle" idx="1"/>
          </p:nvPr>
        </p:nvSpPr>
        <p:spPr>
          <a:xfrm>
            <a:off x="4187600" y="4568433"/>
            <a:ext cx="3816800" cy="9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41548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
  <p:cSld name="Thanks ">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9"/>
          <p:cNvSpPr txBox="1">
            <a:spLocks noGrp="1"/>
          </p:cNvSpPr>
          <p:nvPr>
            <p:ph type="ctrTitle"/>
          </p:nvPr>
        </p:nvSpPr>
        <p:spPr>
          <a:xfrm>
            <a:off x="960000" y="310267"/>
            <a:ext cx="6123600" cy="149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3" name="Google Shape;133;p29"/>
          <p:cNvSpPr txBox="1">
            <a:spLocks noGrp="1"/>
          </p:cNvSpPr>
          <p:nvPr>
            <p:ph type="subTitle" idx="1"/>
          </p:nvPr>
        </p:nvSpPr>
        <p:spPr>
          <a:xfrm>
            <a:off x="960000" y="1807067"/>
            <a:ext cx="6123600" cy="12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4" name="Google Shape;134;p29"/>
          <p:cNvSpPr txBox="1"/>
          <p:nvPr/>
        </p:nvSpPr>
        <p:spPr>
          <a:xfrm>
            <a:off x="1502733" y="4183467"/>
            <a:ext cx="4986400" cy="128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2133">
                <a:solidFill>
                  <a:schemeClr val="accent2"/>
                </a:solidFill>
                <a:latin typeface="Darker Grotesque Medium"/>
                <a:ea typeface="Darker Grotesque Medium"/>
                <a:cs typeface="Darker Grotesque Medium"/>
                <a:sym typeface="Darker Grotesque Medium"/>
              </a:rPr>
              <a:t>CREDITS: This presentation template was created by </a:t>
            </a:r>
            <a:r>
              <a:rPr lang="en" sz="2133" u="sng">
                <a:solidFill>
                  <a:schemeClr val="dk1"/>
                </a:solidFill>
                <a:latin typeface="Darker Grotesque Medium"/>
                <a:ea typeface="Darker Grotesque Medium"/>
                <a:cs typeface="Darker Grotesque Medium"/>
                <a:sym typeface="Darker Grotesque Medium"/>
                <a:hlinkClick r:id="rId3">
                  <a:extLst>
                    <a:ext uri="{A12FA001-AC4F-418D-AE19-62706E023703}">
                      <ahyp:hlinkClr xmlns:ahyp="http://schemas.microsoft.com/office/drawing/2018/hyperlinkcolor" xmlns="" val="tx"/>
                    </a:ext>
                  </a:extLst>
                </a:hlinkClick>
              </a:rPr>
              <a:t>Slidesgo</a:t>
            </a:r>
            <a:r>
              <a:rPr lang="en" sz="2133">
                <a:solidFill>
                  <a:schemeClr val="accent2"/>
                </a:solidFill>
                <a:latin typeface="Darker Grotesque Medium"/>
                <a:ea typeface="Darker Grotesque Medium"/>
                <a:cs typeface="Darker Grotesque Medium"/>
                <a:sym typeface="Darker Grotesque Medium"/>
              </a:rPr>
              <a:t>, including icons by </a:t>
            </a:r>
            <a:r>
              <a:rPr lang="en" sz="2133" u="sng">
                <a:solidFill>
                  <a:schemeClr val="dk1"/>
                </a:solidFill>
                <a:latin typeface="Darker Grotesque Medium"/>
                <a:ea typeface="Darker Grotesque Medium"/>
                <a:cs typeface="Darker Grotesque Medium"/>
                <a:sym typeface="Darker Grotesque Medium"/>
                <a:hlinkClick r:id="rId4">
                  <a:extLst>
                    <a:ext uri="{A12FA001-AC4F-418D-AE19-62706E023703}">
                      <ahyp:hlinkClr xmlns:ahyp="http://schemas.microsoft.com/office/drawing/2018/hyperlinkcolor" xmlns="" val="tx"/>
                    </a:ext>
                  </a:extLst>
                </a:hlinkClick>
              </a:rPr>
              <a:t>Flaticon</a:t>
            </a:r>
            <a:r>
              <a:rPr lang="en" sz="2133">
                <a:solidFill>
                  <a:schemeClr val="accent2"/>
                </a:solidFill>
                <a:latin typeface="Darker Grotesque Medium"/>
                <a:ea typeface="Darker Grotesque Medium"/>
                <a:cs typeface="Darker Grotesque Medium"/>
                <a:sym typeface="Darker Grotesque Medium"/>
              </a:rPr>
              <a:t>, infographics &amp; images by</a:t>
            </a:r>
            <a:r>
              <a:rPr lang="en" sz="2133">
                <a:solidFill>
                  <a:schemeClr val="accent2"/>
                </a:solidFill>
                <a:uFill>
                  <a:noFill/>
                </a:uFill>
                <a:latin typeface="Darker Grotesque Medium"/>
                <a:ea typeface="Darker Grotesque Medium"/>
                <a:cs typeface="Darker Grotesque Medium"/>
                <a:sym typeface="Darker Grotesque Medium"/>
                <a:hlinkClick r:id="rId5">
                  <a:extLst>
                    <a:ext uri="{A12FA001-AC4F-418D-AE19-62706E023703}">
                      <ahyp:hlinkClr xmlns:ahyp="http://schemas.microsoft.com/office/drawing/2018/hyperlinkcolor" xmlns="" val="tx"/>
                    </a:ext>
                  </a:extLst>
                </a:hlinkClick>
              </a:rPr>
              <a:t> </a:t>
            </a:r>
            <a:r>
              <a:rPr lang="en" sz="2133" u="sng">
                <a:solidFill>
                  <a:schemeClr val="dk1"/>
                </a:solidFill>
                <a:latin typeface="Darker Grotesque Medium"/>
                <a:ea typeface="Darker Grotesque Medium"/>
                <a:cs typeface="Darker Grotesque Medium"/>
                <a:sym typeface="Darker Grotesque Medium"/>
                <a:hlinkClick r:id="rId5">
                  <a:extLst>
                    <a:ext uri="{A12FA001-AC4F-418D-AE19-62706E023703}">
                      <ahyp:hlinkClr xmlns:ahyp="http://schemas.microsoft.com/office/drawing/2018/hyperlinkcolor" xmlns="" val="tx"/>
                    </a:ext>
                  </a:extLst>
                </a:hlinkClick>
              </a:rPr>
              <a:t>Freepik</a:t>
            </a:r>
            <a:r>
              <a:rPr lang="en" sz="2133">
                <a:solidFill>
                  <a:schemeClr val="accent2"/>
                </a:solidFill>
                <a:latin typeface="Darker Grotesque Medium"/>
                <a:ea typeface="Darker Grotesque Medium"/>
                <a:cs typeface="Darker Grotesque Medium"/>
                <a:sym typeface="Darker Grotesque Medium"/>
              </a:rPr>
              <a:t>.</a:t>
            </a:r>
            <a:endParaRPr sz="2133">
              <a:solidFill>
                <a:schemeClr val="accent2"/>
              </a:solidFill>
              <a:latin typeface="Darker Grotesque Medium"/>
              <a:ea typeface="Darker Grotesque Medium"/>
              <a:cs typeface="Darker Grotesque Medium"/>
              <a:sym typeface="Darker Grotesque Medium"/>
            </a:endParaRPr>
          </a:p>
        </p:txBody>
      </p:sp>
    </p:spTree>
    <p:extLst>
      <p:ext uri="{BB962C8B-B14F-4D97-AF65-F5344CB8AC3E}">
        <p14:creationId xmlns:p14="http://schemas.microsoft.com/office/powerpoint/2010/main" val="153561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2DE2-14BD-4904-A978-4C01D44F54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180B62-5815-4A16-88D4-D0B0DE696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51F7E0-D7AA-41BC-9167-92A0EB540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BE96C5-6F45-4654-8E04-129B45E912AE}"/>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6" name="Footer Placeholder 5">
            <a:extLst>
              <a:ext uri="{FF2B5EF4-FFF2-40B4-BE49-F238E27FC236}">
                <a16:creationId xmlns:a16="http://schemas.microsoft.com/office/drawing/2014/main" id="{487A52AA-F971-4A84-8067-D7EA0C1475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4F2099-C736-4641-A1F4-9A3711AAE669}"/>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3390592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125974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AA53CA-6DF2-4945-9B5D-206622C6EC7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04DA8771-061F-4E5A-B296-5E3294898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430A1377-D059-46FD-84D6-352BCBEE6385}"/>
              </a:ext>
            </a:extLst>
          </p:cNvPr>
          <p:cNvSpPr>
            <a:spLocks noGrp="1"/>
          </p:cNvSpPr>
          <p:nvPr>
            <p:ph type="dt" sz="half" idx="10"/>
          </p:nvPr>
        </p:nvSpPr>
        <p:spPr/>
        <p:txBody>
          <a:bodyPr/>
          <a:lstStyle/>
          <a:p>
            <a:fld id="{9BAF22F2-657B-475C-8B36-7112226E39FD}" type="datetimeFigureOut">
              <a:rPr lang="vi-VN" smtClean="0"/>
              <a:t>20/09/2021</a:t>
            </a:fld>
            <a:endParaRPr lang="vi-VN"/>
          </a:p>
        </p:txBody>
      </p:sp>
      <p:sp>
        <p:nvSpPr>
          <p:cNvPr id="5" name="Chỗ dành sẵn cho Chân trang 4">
            <a:extLst>
              <a:ext uri="{FF2B5EF4-FFF2-40B4-BE49-F238E27FC236}">
                <a16:creationId xmlns:a16="http://schemas.microsoft.com/office/drawing/2014/main" id="{80F391C2-DC1C-486A-BD97-A56B60C7971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DE842F2-405B-48EF-8B1F-A0ECC087AA30}"/>
              </a:ext>
            </a:extLst>
          </p:cNvPr>
          <p:cNvSpPr>
            <a:spLocks noGrp="1"/>
          </p:cNvSpPr>
          <p:nvPr>
            <p:ph type="sldNum" sz="quarter" idx="12"/>
          </p:nvPr>
        </p:nvSpPr>
        <p:spPr/>
        <p:txBody>
          <a:bodyPr/>
          <a:lstStyle/>
          <a:p>
            <a:fld id="{41C90710-2A7C-4023-BBDF-6A919F5E8833}" type="slidenum">
              <a:rPr lang="vi-VN" smtClean="0"/>
              <a:t>‹#›</a:t>
            </a:fld>
            <a:endParaRPr lang="vi-VN"/>
          </a:p>
        </p:txBody>
      </p:sp>
    </p:spTree>
    <p:extLst>
      <p:ext uri="{BB962C8B-B14F-4D97-AF65-F5344CB8AC3E}">
        <p14:creationId xmlns:p14="http://schemas.microsoft.com/office/powerpoint/2010/main" val="2393547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62EE72-27DB-4483-AAE6-FE4F82D33AA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BB8EF58-5E6D-48A9-AEAB-F4DFF76FA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63E9539-7D2A-4E12-82E3-25E176EB7DC0}"/>
              </a:ext>
            </a:extLst>
          </p:cNvPr>
          <p:cNvSpPr>
            <a:spLocks noGrp="1"/>
          </p:cNvSpPr>
          <p:nvPr>
            <p:ph type="dt" sz="half" idx="10"/>
          </p:nvPr>
        </p:nvSpPr>
        <p:spPr/>
        <p:txBody>
          <a:bodyPr/>
          <a:lstStyle/>
          <a:p>
            <a:fld id="{DE410B89-2A48-4874-8E57-9E496EB8F03B}" type="datetimeFigureOut">
              <a:rPr lang="en-US" smtClean="0"/>
              <a:t>9/20/2021</a:t>
            </a:fld>
            <a:endParaRPr lang="en-US"/>
          </a:p>
        </p:txBody>
      </p:sp>
      <p:sp>
        <p:nvSpPr>
          <p:cNvPr id="5" name="Chỗ dành sẵn cho Chân trang 4">
            <a:extLst>
              <a:ext uri="{FF2B5EF4-FFF2-40B4-BE49-F238E27FC236}">
                <a16:creationId xmlns:a16="http://schemas.microsoft.com/office/drawing/2014/main" id="{D13DE0A6-E507-4D9B-AD13-9E6BD8CDDB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83D261-F3B2-49E4-8BAA-9171087B657B}"/>
              </a:ext>
            </a:extLst>
          </p:cNvPr>
          <p:cNvSpPr>
            <a:spLocks noGrp="1"/>
          </p:cNvSpPr>
          <p:nvPr>
            <p:ph type="sldNum" sz="quarter" idx="12"/>
          </p:nvPr>
        </p:nvSpPr>
        <p:spPr/>
        <p:txBody>
          <a:bodyPr/>
          <a:lstStyle/>
          <a:p>
            <a:fld id="{2F5E7447-110A-44C3-9898-165569097788}" type="slidenum">
              <a:rPr lang="en-US" smtClean="0"/>
              <a:t>‹#›</a:t>
            </a:fld>
            <a:endParaRPr lang="en-US"/>
          </a:p>
        </p:txBody>
      </p:sp>
    </p:spTree>
    <p:extLst>
      <p:ext uri="{BB962C8B-B14F-4D97-AF65-F5344CB8AC3E}">
        <p14:creationId xmlns:p14="http://schemas.microsoft.com/office/powerpoint/2010/main" val="3217832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4" y="-31141"/>
            <a:ext cx="1307157" cy="1585276"/>
          </a:xfrm>
          <a:prstGeom prst="rect">
            <a:avLst/>
          </a:prstGeom>
        </p:spPr>
      </p:pic>
    </p:spTree>
    <p:extLst>
      <p:ext uri="{BB962C8B-B14F-4D97-AF65-F5344CB8AC3E}">
        <p14:creationId xmlns:p14="http://schemas.microsoft.com/office/powerpoint/2010/main" val="104512128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502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F230A-0D2E-484F-AD2F-987175B54010}"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2E073-05F9-48D7-95D0-2CA177B04D0B}" type="slidenum">
              <a:rPr lang="en-US" smtClean="0"/>
              <a:t>‹#›</a:t>
            </a:fld>
            <a:endParaRPr lang="en-US"/>
          </a:p>
        </p:txBody>
      </p:sp>
    </p:spTree>
    <p:extLst>
      <p:ext uri="{BB962C8B-B14F-4D97-AF65-F5344CB8AC3E}">
        <p14:creationId xmlns:p14="http://schemas.microsoft.com/office/powerpoint/2010/main" val="3389353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fld id="{EA814241-98AD-438B-B05C-328ECD8A0870}" type="datetimeFigureOut">
              <a:rPr lang="en-US" smtClean="0"/>
              <a:t>9/20/2021</a:t>
            </a:fld>
            <a:endParaRPr lang="en-US"/>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fld id="{3E9786B0-13C4-4A31-AE1E-DF7FFAD47FF2}" type="slidenum">
              <a:rPr lang="en-US" smtClean="0"/>
              <a:t>‹#›</a:t>
            </a:fld>
            <a:endParaRPr lang="en-US"/>
          </a:p>
        </p:txBody>
      </p:sp>
    </p:spTree>
    <p:extLst>
      <p:ext uri="{BB962C8B-B14F-4D97-AF65-F5344CB8AC3E}">
        <p14:creationId xmlns:p14="http://schemas.microsoft.com/office/powerpoint/2010/main" val="1257871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7BA6880-14CE-4252-8AE4-D5DECEDE3724}"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11412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E9D81C4-886B-48E2-84EE-80742CB99FC7}"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2896337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5C9D2D7-7601-4BB4-BB34-AA7E312F045A}"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118413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69F6-6F9D-4E1F-9054-78FBA92B7D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BCEF64-363E-4139-B529-47EF54033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E0F671-9F20-4619-A774-4092C01C0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DE7288-230E-4088-909A-DA3380DAB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79062-F710-466A-BC09-709C6C69C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BBF589-16D7-4CF7-99D9-100E5DC39A49}"/>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8" name="Footer Placeholder 7">
            <a:extLst>
              <a:ext uri="{FF2B5EF4-FFF2-40B4-BE49-F238E27FC236}">
                <a16:creationId xmlns:a16="http://schemas.microsoft.com/office/drawing/2014/main" id="{E2B92E72-15B6-4654-8126-19AC8FF9BE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BFE0A6-2203-4E2C-9F80-DEC21284BBA4}"/>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613685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7E0A153-6A1D-4B14-B8A5-E2F1A021EDEB}"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1227667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55375746-2B40-4EBC-A5BD-BE4FE1FD8A6F}"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160798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1F0349FB-677B-45D6-80EB-C63F674466DC}"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1419747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defRPr/>
            </a:pPr>
            <a:fld id="{2B080351-553B-4B1E-A902-F2542CBFB828}" type="datetimeFigureOut">
              <a:rPr lang="en-US" smtClean="0">
                <a:solidFill>
                  <a:prstClr val="black">
                    <a:tint val="75000"/>
                  </a:prstClr>
                </a:solidFill>
                <a:latin typeface=".VnTime" panose="020B7200000000000000" pitchFamily="34" charset="0"/>
              </a:rPr>
              <a:pPr fontAlgn="base">
                <a:spcBef>
                  <a:spcPct val="0"/>
                </a:spcBef>
                <a:spcAft>
                  <a:spcPct val="0"/>
                </a:spcAft>
                <a:defRPr/>
              </a:pPr>
              <a:t>9/20/2021</a:t>
            </a:fld>
            <a:endParaRPr lang="en-US">
              <a:solidFill>
                <a:prstClr val="black">
                  <a:tint val="75000"/>
                </a:prstClr>
              </a:solidFill>
              <a:latin typeface=".VnTime" panose="020B7200000000000000" pitchFamily="34" charset="0"/>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5925AD6D-D55B-4FC5-A60C-3581797C4DBD}"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2576221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6E1F5349-574E-4F88-B222-E983CA03E8F4}"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2182532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912CC00-FD3E-4709-BCEC-177B11B2AC62}"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945058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344A5D54-7A43-4DD0-85FF-07B6C8DD9BDF}"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2037827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8DF2C8D-18BC-451E-A414-6DC3280B3DD0}"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1935309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115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2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8551-E8A2-4044-848F-53697BA3C6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044BC24-DF62-48FF-8621-A4DF25407D43}"/>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4" name="Footer Placeholder 3">
            <a:extLst>
              <a:ext uri="{FF2B5EF4-FFF2-40B4-BE49-F238E27FC236}">
                <a16:creationId xmlns:a16="http://schemas.microsoft.com/office/drawing/2014/main" id="{5BF2A2A7-0A63-41A2-89C3-307E75F130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CBE045-79BC-4EC4-A0DC-8BE0ACE3B9A7}"/>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3445669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876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483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053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31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729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562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136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54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914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98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7145D2-88FD-4D13-A984-B2594F28509F}"/>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3" name="Footer Placeholder 2">
            <a:extLst>
              <a:ext uri="{FF2B5EF4-FFF2-40B4-BE49-F238E27FC236}">
                <a16:creationId xmlns:a16="http://schemas.microsoft.com/office/drawing/2014/main" id="{EC7647D4-BF6C-4EAB-8E2F-3BF380B48E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6D1100-56AE-4A4E-B4A2-7C99CC264DD5}"/>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4060387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586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716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7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708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11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2634-5AA1-4723-B624-A76D0F6D5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C3ECA7-A8C1-44F0-9540-7F841B76E4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6E3FD5-ED89-4029-B120-ACC09FCAE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DD37A-FDD6-4C1E-8CA2-01A300C24F83}"/>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6" name="Footer Placeholder 5">
            <a:extLst>
              <a:ext uri="{FF2B5EF4-FFF2-40B4-BE49-F238E27FC236}">
                <a16:creationId xmlns:a16="http://schemas.microsoft.com/office/drawing/2014/main" id="{A06EE98C-1B5D-4E38-9651-CC8F1ABC86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F6BF4D-7FD5-44A0-8851-CB35193475E1}"/>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168429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EEA1-6389-42DD-AE01-8372BAE92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A9E431-0A90-45B3-BBC2-99C4D354F6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3A10BE-73C7-449D-9E94-B8C8938D4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3E0CB0-475A-457B-A3CD-16C3FC7CD1C5}"/>
              </a:ext>
            </a:extLst>
          </p:cNvPr>
          <p:cNvSpPr>
            <a:spLocks noGrp="1"/>
          </p:cNvSpPr>
          <p:nvPr>
            <p:ph type="dt" sz="half" idx="10"/>
          </p:nvPr>
        </p:nvSpPr>
        <p:spPr/>
        <p:txBody>
          <a:bodyPr/>
          <a:lstStyle/>
          <a:p>
            <a:fld id="{0DBD3DBD-A036-4D48-AC90-8CEC9832C251}" type="datetimeFigureOut">
              <a:rPr lang="en-GB" smtClean="0"/>
              <a:t>20/09/2021</a:t>
            </a:fld>
            <a:endParaRPr lang="en-GB"/>
          </a:p>
        </p:txBody>
      </p:sp>
      <p:sp>
        <p:nvSpPr>
          <p:cNvPr id="6" name="Footer Placeholder 5">
            <a:extLst>
              <a:ext uri="{FF2B5EF4-FFF2-40B4-BE49-F238E27FC236}">
                <a16:creationId xmlns:a16="http://schemas.microsoft.com/office/drawing/2014/main" id="{F6E709E3-657E-4403-AB06-664156999C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ABF47C-A248-4C25-806A-9E1E02A7EDA1}"/>
              </a:ext>
            </a:extLst>
          </p:cNvPr>
          <p:cNvSpPr>
            <a:spLocks noGrp="1"/>
          </p:cNvSpPr>
          <p:nvPr>
            <p:ph type="sldNum" sz="quarter" idx="12"/>
          </p:nvPr>
        </p:nvSpPr>
        <p:spPr/>
        <p:txBody>
          <a:bodyPr/>
          <a:lstStyle/>
          <a:p>
            <a:fld id="{731F1AA0-3850-4538-A2C2-A01E7CB87F96}" type="slidenum">
              <a:rPr lang="en-GB" smtClean="0"/>
              <a:t>‹#›</a:t>
            </a:fld>
            <a:endParaRPr lang="en-GB"/>
          </a:p>
        </p:txBody>
      </p:sp>
    </p:spTree>
    <p:extLst>
      <p:ext uri="{BB962C8B-B14F-4D97-AF65-F5344CB8AC3E}">
        <p14:creationId xmlns:p14="http://schemas.microsoft.com/office/powerpoint/2010/main" val="288987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5.xml"/><Relationship Id="rId1" Type="http://schemas.openxmlformats.org/officeDocument/2006/relationships/slideLayout" Target="../slideLayouts/slideLayout43.xml"/><Relationship Id="rId4"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theme" Target="../theme/theme8.xml"/><Relationship Id="rId1" Type="http://schemas.openxmlformats.org/officeDocument/2006/relationships/slideLayout" Target="../slideLayouts/slideLayout46.xml"/><Relationship Id="rId4" Type="http://schemas.openxmlformats.org/officeDocument/2006/relationships/image" Target="../media/image3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theme" Target="../theme/theme9.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5ED829-9F17-4FB5-BD27-E6304B14F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78925D-DFA7-48A7-8D38-E2753B5D52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66500F-059C-43F0-813E-C06736EFA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D3DBD-A036-4D48-AC90-8CEC9832C251}" type="datetimeFigureOut">
              <a:rPr lang="en-GB" smtClean="0"/>
              <a:t>20/09/2021</a:t>
            </a:fld>
            <a:endParaRPr lang="en-GB"/>
          </a:p>
        </p:txBody>
      </p:sp>
      <p:sp>
        <p:nvSpPr>
          <p:cNvPr id="5" name="Footer Placeholder 4">
            <a:extLst>
              <a:ext uri="{FF2B5EF4-FFF2-40B4-BE49-F238E27FC236}">
                <a16:creationId xmlns:a16="http://schemas.microsoft.com/office/drawing/2014/main" id="{04EB7FCA-7A1C-4654-857E-DB2EF15E5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92C23B-C675-4954-BAD6-83C2966A0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F1AA0-3850-4538-A2C2-A01E7CB87F96}" type="slidenum">
              <a:rPr lang="en-GB" smtClean="0"/>
              <a:t>‹#›</a:t>
            </a:fld>
            <a:endParaRPr lang="en-GB"/>
          </a:p>
        </p:txBody>
      </p:sp>
    </p:spTree>
    <p:extLst>
      <p:ext uri="{BB962C8B-B14F-4D97-AF65-F5344CB8AC3E}">
        <p14:creationId xmlns:p14="http://schemas.microsoft.com/office/powerpoint/2010/main" val="189449866"/>
      </p:ext>
    </p:extLst>
  </p:cSld>
  <p:clrMap bg1="lt1" tx1="dk1" bg2="lt2" tx2="dk2" accent1="accent1" accent2="accent2" accent3="accent3" accent4="accent4" accent5="accent5" accent6="accent6" hlink="hlink" folHlink="folHlink"/>
  <p:sldLayoutIdLst>
    <p:sldLayoutId id="2147483649" r:id="rId1"/>
    <p:sldLayoutId id="2147484043"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Darker Grotesque Medium"/>
              <a:buChar char="●"/>
              <a:defRPr sz="1800">
                <a:solidFill>
                  <a:schemeClr val="dk2"/>
                </a:solidFill>
                <a:latin typeface="Darker Grotesque Medium"/>
                <a:ea typeface="Darker Grotesque Medium"/>
                <a:cs typeface="Darker Grotesque Medium"/>
                <a:sym typeface="Darker Grotesque Medium"/>
              </a:defRPr>
            </a:lvl1pPr>
            <a:lvl2pPr marL="914400" lvl="1"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2pPr>
            <a:lvl3pPr marL="1371600" lvl="2"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3pPr>
            <a:lvl4pPr marL="1828800" lvl="3"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4pPr>
            <a:lvl5pPr marL="2286000" lvl="4"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5pPr>
            <a:lvl6pPr marL="2743200" lvl="5"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6pPr>
            <a:lvl7pPr marL="3200400" lvl="6"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7pPr>
            <a:lvl8pPr marL="3657600" lvl="7" indent="-317500">
              <a:lnSpc>
                <a:spcPct val="115000"/>
              </a:lnSpc>
              <a:spcBef>
                <a:spcPts val="1600"/>
              </a:spcBef>
              <a:spcAft>
                <a:spcPts val="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8pPr>
            <a:lvl9pPr marL="4114800" lvl="8" indent="-317500">
              <a:lnSpc>
                <a:spcPct val="115000"/>
              </a:lnSpc>
              <a:spcBef>
                <a:spcPts val="1600"/>
              </a:spcBef>
              <a:spcAft>
                <a:spcPts val="1600"/>
              </a:spcAft>
              <a:buClr>
                <a:schemeClr val="dk2"/>
              </a:buClr>
              <a:buSzPts val="1400"/>
              <a:buFont typeface="Darker Grotesque Medium"/>
              <a:buChar char="■"/>
              <a:defRPr>
                <a:solidFill>
                  <a:schemeClr val="dk2"/>
                </a:solidFill>
                <a:latin typeface="Darker Grotesque Medium"/>
                <a:ea typeface="Darker Grotesque Medium"/>
                <a:cs typeface="Darker Grotesque Medium"/>
                <a:sym typeface="Darker Grotesque Medium"/>
              </a:defRPr>
            </a:lvl9pPr>
          </a:lstStyle>
          <a:p>
            <a:endParaRPr/>
          </a:p>
        </p:txBody>
      </p:sp>
    </p:spTree>
    <p:extLst>
      <p:ext uri="{BB962C8B-B14F-4D97-AF65-F5344CB8AC3E}">
        <p14:creationId xmlns:p14="http://schemas.microsoft.com/office/powerpoint/2010/main" val="126992644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4044" r:id="rId24"/>
    <p:sldLayoutId id="2147483697" r:id="rId25"/>
    <p:sldLayoutId id="2147483698" r:id="rId26"/>
    <p:sldLayoutId id="2147483699" r:id="rId27"/>
    <p:sldLayoutId id="2147483700" r:id="rId28"/>
    <p:sldLayoutId id="214748370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9D720F-37C5-4AAA-A4F2-62F6A45CE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DBC5E5C-EF1C-4711-8415-0CC30BF604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F27B718-33CB-44D6-B0F1-743F6703B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F22F2-657B-475C-8B36-7112226E39FD}" type="datetimeFigureOut">
              <a:rPr lang="vi-VN" smtClean="0"/>
              <a:t>20/09/2021</a:t>
            </a:fld>
            <a:endParaRPr lang="vi-VN"/>
          </a:p>
        </p:txBody>
      </p:sp>
      <p:sp>
        <p:nvSpPr>
          <p:cNvPr id="5" name="Chỗ dành sẵn cho Chân trang 4">
            <a:extLst>
              <a:ext uri="{FF2B5EF4-FFF2-40B4-BE49-F238E27FC236}">
                <a16:creationId xmlns:a16="http://schemas.microsoft.com/office/drawing/2014/main" id="{EB9FE1ED-C866-4C61-AA2B-3E6DC1700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7565386-0E36-4503-AEA7-EFD2B6596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90710-2A7C-4023-BBDF-6A919F5E8833}" type="slidenum">
              <a:rPr lang="vi-VN" smtClean="0"/>
              <a:t>‹#›</a:t>
            </a:fld>
            <a:endParaRPr lang="vi-VN"/>
          </a:p>
        </p:txBody>
      </p:sp>
    </p:spTree>
    <p:extLst>
      <p:ext uri="{BB962C8B-B14F-4D97-AF65-F5344CB8AC3E}">
        <p14:creationId xmlns:p14="http://schemas.microsoft.com/office/powerpoint/2010/main" val="3627619611"/>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2DA4A83-56CD-40FC-90C8-D316DFE393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19728E-165C-4948-9E63-84F9077C6D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DE19E89-B3AA-414A-8C88-48182FB95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10B89-2A48-4874-8E57-9E496EB8F03B}" type="datetimeFigureOut">
              <a:rPr lang="en-US" smtClean="0"/>
              <a:t>9/20/2021</a:t>
            </a:fld>
            <a:endParaRPr lang="en-US"/>
          </a:p>
        </p:txBody>
      </p:sp>
      <p:sp>
        <p:nvSpPr>
          <p:cNvPr id="5" name="Chỗ dành sẵn cho Chân trang 4">
            <a:extLst>
              <a:ext uri="{FF2B5EF4-FFF2-40B4-BE49-F238E27FC236}">
                <a16:creationId xmlns:a16="http://schemas.microsoft.com/office/drawing/2014/main" id="{4EB8B584-1A3E-459E-8212-A41C200C4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3716C9F-1C71-4B19-ACBD-286B528B2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E7447-110A-44C3-9898-165569097788}" type="slidenum">
              <a:rPr lang="en-US" smtClean="0"/>
              <a:t>‹#›</a:t>
            </a:fld>
            <a:endParaRPr lang="en-US"/>
          </a:p>
        </p:txBody>
      </p:sp>
    </p:spTree>
    <p:extLst>
      <p:ext uri="{BB962C8B-B14F-4D97-AF65-F5344CB8AC3E}">
        <p14:creationId xmlns:p14="http://schemas.microsoft.com/office/powerpoint/2010/main" val="2520569162"/>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2021/9/20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sldLayoutIdLst>
    <p:sldLayoutId id="2147483661"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49AC3B-8A2E-40D6-A780-08D11F77D1A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9793F37-695C-43B8-BB63-F234B70AA66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0A3A97A-9BB4-4050-B3B6-3DB948C751F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A730B9BD-A681-442C-A6A9-EBD4183614A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63601C8-CBC1-47DB-B95C-16D9EA61441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C5A6729-6729-4F57-A0CA-9E3ACFC974A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4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F230A-0D2E-484F-AD2F-987175B54010}" type="datetimeFigureOut">
              <a:rPr lang="en-US" smtClean="0"/>
              <a:t>9/20/2021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2E073-05F9-48D7-95D0-2CA177B04D0B}" type="slidenum">
              <a:rPr lang="en-US" smtClean="0"/>
              <a:t>‹#›</a:t>
            </a:fld>
            <a:endParaRPr lang="en-US"/>
          </a:p>
        </p:txBody>
      </p:sp>
    </p:spTree>
    <p:extLst>
      <p:ext uri="{BB962C8B-B14F-4D97-AF65-F5344CB8AC3E}">
        <p14:creationId xmlns:p14="http://schemas.microsoft.com/office/powerpoint/2010/main" val="239665823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2021/9/20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0623629"/>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ACB6C1-7808-4689-8ABD-E06D438AD457}" type="slidenum">
              <a:rPr lang="en-US" altLang="vi-VN" smtClean="0">
                <a:latin typeface=".VnTime" panose="020B7200000000000000" pitchFamily="34" charset="0"/>
              </a:rPr>
              <a:pPr fontAlgn="base">
                <a:spcBef>
                  <a:spcPct val="0"/>
                </a:spcBef>
                <a:spcAft>
                  <a:spcPct val="0"/>
                </a:spcAft>
              </a:pPr>
              <a:t>‹#›</a:t>
            </a:fld>
            <a:endParaRPr lang="en-US" altLang="vi-VN" smtClean="0">
              <a:latin typeface=".VnTime" panose="020B7200000000000000" pitchFamily="34" charset="0"/>
            </a:endParaRPr>
          </a:p>
        </p:txBody>
      </p:sp>
    </p:spTree>
    <p:extLst>
      <p:ext uri="{BB962C8B-B14F-4D97-AF65-F5344CB8AC3E}">
        <p14:creationId xmlns:p14="http://schemas.microsoft.com/office/powerpoint/2010/main" val="790657910"/>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34.gif"/><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hemeOverride" Target="../theme/themeOverride5.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3.png"/><Relationship Id="rId2" Type="http://schemas.openxmlformats.org/officeDocument/2006/relationships/slideLayout" Target="../slideLayouts/slideLayout43.xml"/><Relationship Id="rId1" Type="http://schemas.openxmlformats.org/officeDocument/2006/relationships/themeOverride" Target="../theme/themeOverride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gif"/></Relationships>
</file>

<file path=ppt/slides/_rels/slide1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notesSlide" Target="../notesSlides/notesSlide11.xml"/><Relationship Id="rId7" Type="http://schemas.openxmlformats.org/officeDocument/2006/relationships/image" Target="../media/image59.emf"/><Relationship Id="rId2" Type="http://schemas.openxmlformats.org/officeDocument/2006/relationships/slideLayout" Target="../slideLayouts/slideLayout43.xml"/><Relationship Id="rId1" Type="http://schemas.openxmlformats.org/officeDocument/2006/relationships/themeOverride" Target="../theme/themeOverride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slide" Target="slide22.xml"/><Relationship Id="rId4" Type="http://schemas.openxmlformats.org/officeDocument/2006/relationships/slide" Target="slide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vmlDrawing" Target="../drawings/vmlDrawing1.vml"/><Relationship Id="rId6" Type="http://schemas.openxmlformats.org/officeDocument/2006/relationships/image" Target="../media/image61.emf"/><Relationship Id="rId5" Type="http://schemas.openxmlformats.org/officeDocument/2006/relationships/package" Target="../embeddings/Microsoft_PowerPoint_Presentation.pptx"/><Relationship Id="rId4" Type="http://schemas.openxmlformats.org/officeDocument/2006/relationships/image" Target="../media/image62.gif"/></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jp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jpg"/><Relationship Id="rId1" Type="http://schemas.openxmlformats.org/officeDocument/2006/relationships/slideLayout" Target="../slideLayouts/slideLayout45.xml"/><Relationship Id="rId4" Type="http://schemas.openxmlformats.org/officeDocument/2006/relationships/slide" Target="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jpg"/><Relationship Id="rId1" Type="http://schemas.openxmlformats.org/officeDocument/2006/relationships/slideLayout" Target="../slideLayouts/slideLayout45.xml"/><Relationship Id="rId4"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themeOverride" Target="../theme/themeOverride8.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43.xml"/><Relationship Id="rId1" Type="http://schemas.openxmlformats.org/officeDocument/2006/relationships/themeOverride" Target="../theme/themeOverride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notesSlide" Target="../notesSlides/notesSlide19.xml"/><Relationship Id="rId7" Type="http://schemas.openxmlformats.org/officeDocument/2006/relationships/image" Target="../media/image59.emf"/><Relationship Id="rId2" Type="http://schemas.openxmlformats.org/officeDocument/2006/relationships/slideLayout" Target="../slideLayouts/slideLayout43.xml"/><Relationship Id="rId1" Type="http://schemas.openxmlformats.org/officeDocument/2006/relationships/themeOverride" Target="../theme/themeOverride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76.jpg"/><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3.xml"/><Relationship Id="rId7" Type="http://schemas.openxmlformats.org/officeDocument/2006/relationships/image" Target="../media/image43.png"/><Relationship Id="rId2" Type="http://schemas.openxmlformats.org/officeDocument/2006/relationships/slideLayout" Target="../slideLayouts/slideLayout43.xml"/><Relationship Id="rId1" Type="http://schemas.openxmlformats.org/officeDocument/2006/relationships/themeOverride" Target="../theme/themeOverride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7.jpg"/><Relationship Id="rId2" Type="http://schemas.openxmlformats.org/officeDocument/2006/relationships/slideLayout" Target="../slideLayouts/slideLayout43.xml"/><Relationship Id="rId1" Type="http://schemas.openxmlformats.org/officeDocument/2006/relationships/themeOverride" Target="../theme/themeOverride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xml"/><Relationship Id="rId7" Type="http://schemas.openxmlformats.org/officeDocument/2006/relationships/image" Target="../media/image43.png"/><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gif"/></Relationships>
</file>

<file path=ppt/slides/_rels/slide5.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slide" Target="slide8.xml"/><Relationship Id="rId3" Type="http://schemas.openxmlformats.org/officeDocument/2006/relationships/image" Target="../media/image46.png"/><Relationship Id="rId7" Type="http://schemas.microsoft.com/office/2007/relationships/hdphoto" Target="../media/hdphoto2.wdp"/><Relationship Id="rId12"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slide" Target="slide7.xml"/><Relationship Id="rId5" Type="http://schemas.openxmlformats.org/officeDocument/2006/relationships/slide" Target="slide6.xml"/><Relationship Id="rId15" Type="http://schemas.openxmlformats.org/officeDocument/2006/relationships/slide" Target="slide9.xml"/><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slide" Target="slide10.xml"/><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34.xml"/><Relationship Id="rId7" Type="http://schemas.openxmlformats.org/officeDocument/2006/relationships/image" Target="../media/image54.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5.xml"/><Relationship Id="rId5" Type="http://schemas.openxmlformats.org/officeDocument/2006/relationships/image" Target="../media/image53.jpg"/><Relationship Id="rId4" Type="http://schemas.openxmlformats.org/officeDocument/2006/relationships/notesSlide" Target="../notesSlides/notesSlide5.xml"/><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5.png"/><Relationship Id="rId2" Type="http://schemas.openxmlformats.org/officeDocument/2006/relationships/slideLayout" Target="../slideLayouts/slideLayout34.xml"/><Relationship Id="rId1" Type="http://schemas.openxmlformats.org/officeDocument/2006/relationships/themeOverride" Target="../theme/themeOverride2.xml"/><Relationship Id="rId6" Type="http://schemas.openxmlformats.org/officeDocument/2006/relationships/image" Target="../media/image54.gif"/><Relationship Id="rId5" Type="http://schemas.openxmlformats.org/officeDocument/2006/relationships/slide" Target="slide5.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5.png"/><Relationship Id="rId2" Type="http://schemas.openxmlformats.org/officeDocument/2006/relationships/slideLayout" Target="../slideLayouts/slideLayout34.xml"/><Relationship Id="rId1" Type="http://schemas.openxmlformats.org/officeDocument/2006/relationships/themeOverride" Target="../theme/themeOverride3.xml"/><Relationship Id="rId6" Type="http://schemas.openxmlformats.org/officeDocument/2006/relationships/image" Target="../media/image54.gif"/><Relationship Id="rId5" Type="http://schemas.openxmlformats.org/officeDocument/2006/relationships/slide" Target="slide5.xml"/><Relationship Id="rId4" Type="http://schemas.openxmlformats.org/officeDocument/2006/relationships/image" Target="../media/image5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5.png"/><Relationship Id="rId2" Type="http://schemas.openxmlformats.org/officeDocument/2006/relationships/slideLayout" Target="../slideLayouts/slideLayout34.xml"/><Relationship Id="rId1" Type="http://schemas.openxmlformats.org/officeDocument/2006/relationships/themeOverride" Target="../theme/themeOverride4.xml"/><Relationship Id="rId6" Type="http://schemas.openxmlformats.org/officeDocument/2006/relationships/image" Target="../media/image54.gif"/><Relationship Id="rId5" Type="http://schemas.openxmlformats.org/officeDocument/2006/relationships/slide" Target="slide5.xml"/><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ộp Văn bản 3">
            <a:extLst>
              <a:ext uri="{FF2B5EF4-FFF2-40B4-BE49-F238E27FC236}">
                <a16:creationId xmlns:a16="http://schemas.microsoft.com/office/drawing/2014/main" id="{4EA9EA6B-CE91-41AA-BDD1-8ABC0151EABC}"/>
              </a:ext>
            </a:extLst>
          </p:cNvPr>
          <p:cNvSpPr txBox="1"/>
          <p:nvPr/>
        </p:nvSpPr>
        <p:spPr>
          <a:xfrm>
            <a:off x="0" y="1897492"/>
            <a:ext cx="12192000" cy="1815882"/>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TẬP LÀM VĂN LỚP 3</a:t>
            </a:r>
          </a:p>
          <a:p>
            <a:pPr algn="ctr"/>
            <a:r>
              <a:rPr lang="en-US" sz="4000" b="1">
                <a:solidFill>
                  <a:srgbClr val="002060"/>
                </a:solidFill>
                <a:latin typeface="Times New Roman" panose="02020603050405020304" pitchFamily="18" charset="0"/>
                <a:cs typeface="Times New Roman" panose="02020603050405020304" pitchFamily="18" charset="0"/>
              </a:rPr>
              <a:t>Bài: - KỂ VỀ GIA ĐÌNH</a:t>
            </a:r>
          </a:p>
          <a:p>
            <a:pPr algn="ctr"/>
            <a:r>
              <a:rPr lang="en-US" sz="4000" b="1">
                <a:solidFill>
                  <a:srgbClr val="002060"/>
                </a:solidFill>
                <a:latin typeface="Times New Roman" panose="02020603050405020304" pitchFamily="18" charset="0"/>
                <a:cs typeface="Times New Roman" panose="02020603050405020304" pitchFamily="18" charset="0"/>
              </a:rPr>
              <a:t>                              - ĐIỀN VÀO GIẤY TỜ IN SẴN</a:t>
            </a:r>
            <a:endParaRPr lang="vi-VN" sz="4000" b="1" dirty="0">
              <a:solidFill>
                <a:srgbClr val="002060"/>
              </a:solidFill>
              <a:latin typeface="+mj-lt"/>
            </a:endParaRPr>
          </a:p>
        </p:txBody>
      </p:sp>
      <p:sp>
        <p:nvSpPr>
          <p:cNvPr id="8" name="Google Shape;439;p20">
            <a:extLst>
              <a:ext uri="{FF2B5EF4-FFF2-40B4-BE49-F238E27FC236}">
                <a16:creationId xmlns:a16="http://schemas.microsoft.com/office/drawing/2014/main" id="{F80DFD62-D701-43B0-A6D8-7DC2F10D2ED3}"/>
              </a:ext>
            </a:extLst>
          </p:cNvPr>
          <p:cNvSpPr/>
          <p:nvPr/>
        </p:nvSpPr>
        <p:spPr>
          <a:xfrm rot="430029">
            <a:off x="3666623" y="260843"/>
            <a:ext cx="4652104" cy="1597165"/>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EF8D4B"/>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sp>
        <p:nvSpPr>
          <p:cNvPr id="9" name="Google Shape;453;p20">
            <a:extLst>
              <a:ext uri="{FF2B5EF4-FFF2-40B4-BE49-F238E27FC236}">
                <a16:creationId xmlns:a16="http://schemas.microsoft.com/office/drawing/2014/main" id="{D875E714-65BE-4254-B0D5-5712F324253C}"/>
              </a:ext>
            </a:extLst>
          </p:cNvPr>
          <p:cNvSpPr txBox="1"/>
          <p:nvPr/>
        </p:nvSpPr>
        <p:spPr>
          <a:xfrm>
            <a:off x="3469163" y="961666"/>
            <a:ext cx="5063888" cy="373104"/>
          </a:xfrm>
          <a:prstGeom prst="rect">
            <a:avLst/>
          </a:prstGeom>
          <a:noFill/>
          <a:ln>
            <a:noFill/>
          </a:ln>
        </p:spPr>
        <p:txBody>
          <a:bodyPr spcFirstLastPara="1" wrap="square" lIns="68569" tIns="68569" rIns="68569" bIns="68569" anchor="ctr" anchorCtr="0">
            <a:noAutofit/>
          </a:bodyPr>
          <a:lstStyle/>
          <a:p>
            <a:pPr algn="ctr"/>
            <a:r>
              <a:rPr lang="en" sz="2000" b="1">
                <a:latin typeface="Times New Roman" panose="02020603050405020304" pitchFamily="18" charset="0"/>
                <a:ea typeface="Odibee Sans"/>
                <a:cs typeface="Times New Roman" panose="02020603050405020304" pitchFamily="18" charset="0"/>
                <a:sym typeface="Odibee Sans"/>
              </a:rPr>
              <a:t>ỦY BAN NHÂN DÂN QUẬN TÂN PHÚ</a:t>
            </a:r>
          </a:p>
          <a:p>
            <a:pPr algn="ctr"/>
            <a:r>
              <a:rPr lang="en" sz="2000" b="1">
                <a:latin typeface="Times New Roman" panose="02020603050405020304" pitchFamily="18" charset="0"/>
                <a:ea typeface="Odibee Sans"/>
                <a:cs typeface="Times New Roman" panose="02020603050405020304" pitchFamily="18" charset="0"/>
                <a:sym typeface="Odibee Sans"/>
              </a:rPr>
              <a:t>TRƯỜNG TIỂU HỌC LÊ LAI</a:t>
            </a:r>
            <a:endParaRPr lang="en" sz="2000" b="1" dirty="0">
              <a:latin typeface="Times New Roman" panose="02020603050405020304" pitchFamily="18" charset="0"/>
              <a:ea typeface="Odibee Sans"/>
              <a:cs typeface="Times New Roman" panose="02020603050405020304" pitchFamily="18" charset="0"/>
              <a:sym typeface="Odibee Sans"/>
            </a:endParaRPr>
          </a:p>
        </p:txBody>
      </p:sp>
      <p:grpSp>
        <p:nvGrpSpPr>
          <p:cNvPr id="10" name="Google Shape;658;p9">
            <a:extLst>
              <a:ext uri="{FF2B5EF4-FFF2-40B4-BE49-F238E27FC236}">
                <a16:creationId xmlns:a16="http://schemas.microsoft.com/office/drawing/2014/main" id="{47E5434A-BC17-4CF7-9440-7840A990D0EF}"/>
              </a:ext>
            </a:extLst>
          </p:cNvPr>
          <p:cNvGrpSpPr/>
          <p:nvPr/>
        </p:nvGrpSpPr>
        <p:grpSpPr>
          <a:xfrm rot="1109918">
            <a:off x="5510227" y="-7910"/>
            <a:ext cx="1111588" cy="758230"/>
            <a:chOff x="2038000" y="2627075"/>
            <a:chExt cx="995300" cy="700150"/>
          </a:xfrm>
        </p:grpSpPr>
        <p:sp>
          <p:nvSpPr>
            <p:cNvPr id="11" name="Google Shape;659;p9">
              <a:extLst>
                <a:ext uri="{FF2B5EF4-FFF2-40B4-BE49-F238E27FC236}">
                  <a16:creationId xmlns:a16="http://schemas.microsoft.com/office/drawing/2014/main" id="{596E4837-9C59-427D-A5BE-4DC0023293E1}"/>
                </a:ext>
              </a:extLst>
            </p:cNvPr>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68569" tIns="68569" rIns="68569" bIns="68569" anchor="ctr" anchorCtr="0">
              <a:noAutofit/>
            </a:bodyPr>
            <a:lstStyle/>
            <a:p>
              <a:endParaRPr sz="1050"/>
            </a:p>
          </p:txBody>
        </p:sp>
        <p:sp>
          <p:nvSpPr>
            <p:cNvPr id="12" name="Google Shape;660;p9">
              <a:extLst>
                <a:ext uri="{FF2B5EF4-FFF2-40B4-BE49-F238E27FC236}">
                  <a16:creationId xmlns:a16="http://schemas.microsoft.com/office/drawing/2014/main" id="{0AC4DF8D-FF51-44E0-9474-A76C9AA3FC89}"/>
                </a:ext>
              </a:extLst>
            </p:cNvPr>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68569" tIns="68569" rIns="68569" bIns="68569" anchor="ctr" anchorCtr="0">
              <a:noAutofit/>
            </a:bodyPr>
            <a:lstStyle/>
            <a:p>
              <a:endParaRPr sz="1050"/>
            </a:p>
          </p:txBody>
        </p:sp>
        <p:sp>
          <p:nvSpPr>
            <p:cNvPr id="13" name="Google Shape;661;p9">
              <a:extLst>
                <a:ext uri="{FF2B5EF4-FFF2-40B4-BE49-F238E27FC236}">
                  <a16:creationId xmlns:a16="http://schemas.microsoft.com/office/drawing/2014/main" id="{414CEDB5-978F-47E8-A9C0-522A0317A662}"/>
                </a:ext>
              </a:extLst>
            </p:cNvPr>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68569" tIns="68569" rIns="68569" bIns="68569" anchor="ctr" anchorCtr="0">
              <a:noAutofit/>
            </a:bodyPr>
            <a:lstStyle/>
            <a:p>
              <a:endParaRPr sz="1050"/>
            </a:p>
          </p:txBody>
        </p:sp>
        <p:sp>
          <p:nvSpPr>
            <p:cNvPr id="14" name="Google Shape;662;p9">
              <a:extLst>
                <a:ext uri="{FF2B5EF4-FFF2-40B4-BE49-F238E27FC236}">
                  <a16:creationId xmlns:a16="http://schemas.microsoft.com/office/drawing/2014/main" id="{1A5534D2-87AF-40F3-BFC0-1515ED5D16F2}"/>
                </a:ext>
              </a:extLst>
            </p:cNvPr>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68569" tIns="68569" rIns="68569" bIns="68569" anchor="ctr" anchorCtr="0">
              <a:noAutofit/>
            </a:bodyPr>
            <a:lstStyle/>
            <a:p>
              <a:endParaRPr sz="1050"/>
            </a:p>
          </p:txBody>
        </p:sp>
        <p:sp>
          <p:nvSpPr>
            <p:cNvPr id="15" name="Google Shape;663;p9">
              <a:extLst>
                <a:ext uri="{FF2B5EF4-FFF2-40B4-BE49-F238E27FC236}">
                  <a16:creationId xmlns:a16="http://schemas.microsoft.com/office/drawing/2014/main" id="{F78A35DD-4F39-43F4-9E18-2D87F2EF32FA}"/>
                </a:ext>
              </a:extLst>
            </p:cNvPr>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68569" tIns="68569" rIns="68569" bIns="68569" anchor="ctr" anchorCtr="0">
              <a:noAutofit/>
            </a:bodyPr>
            <a:lstStyle/>
            <a:p>
              <a:endParaRPr sz="1050"/>
            </a:p>
          </p:txBody>
        </p:sp>
        <p:sp>
          <p:nvSpPr>
            <p:cNvPr id="16" name="Google Shape;664;p9">
              <a:extLst>
                <a:ext uri="{FF2B5EF4-FFF2-40B4-BE49-F238E27FC236}">
                  <a16:creationId xmlns:a16="http://schemas.microsoft.com/office/drawing/2014/main" id="{958009DD-77AF-4FE3-959E-A3EA8DCD786F}"/>
                </a:ext>
              </a:extLst>
            </p:cNvPr>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 name="Google Shape;665;p9">
              <a:extLst>
                <a:ext uri="{FF2B5EF4-FFF2-40B4-BE49-F238E27FC236}">
                  <a16:creationId xmlns:a16="http://schemas.microsoft.com/office/drawing/2014/main" id="{34DFEDEF-202A-43D0-94D8-E70F5D0F32BA}"/>
                </a:ext>
              </a:extLst>
            </p:cNvPr>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666;p9">
              <a:extLst>
                <a:ext uri="{FF2B5EF4-FFF2-40B4-BE49-F238E27FC236}">
                  <a16:creationId xmlns:a16="http://schemas.microsoft.com/office/drawing/2014/main" id="{0F9F5B16-A6AF-4957-BF70-9C00F9A0D7E3}"/>
                </a:ext>
              </a:extLst>
            </p:cNvPr>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68569" tIns="68569" rIns="68569" bIns="68569" anchor="ctr" anchorCtr="0">
              <a:noAutofit/>
            </a:bodyPr>
            <a:lstStyle/>
            <a:p>
              <a:endParaRPr sz="1050"/>
            </a:p>
          </p:txBody>
        </p:sp>
      </p:grpSp>
      <p:pic>
        <p:nvPicPr>
          <p:cNvPr id="3" name="Hình ảnh 2">
            <a:extLst>
              <a:ext uri="{FF2B5EF4-FFF2-40B4-BE49-F238E27FC236}">
                <a16:creationId xmlns:a16="http://schemas.microsoft.com/office/drawing/2014/main" id="{AFD56C66-9F8F-433A-ACDF-2A3D4B1D7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9" y="-23126"/>
            <a:ext cx="12192000" cy="6858000"/>
          </a:xfrm>
          <a:prstGeom prst="rect">
            <a:avLst/>
          </a:prstGeom>
          <a:ln>
            <a:solidFill>
              <a:srgbClr val="FAB997"/>
            </a:solidFill>
          </a:ln>
        </p:spPr>
      </p:pic>
      <p:sp>
        <p:nvSpPr>
          <p:cNvPr id="21" name="WordArt 6"/>
          <p:cNvSpPr>
            <a:spLocks noChangeArrowheads="1" noChangeShapeType="1" noTextEdit="1"/>
          </p:cNvSpPr>
          <p:nvPr/>
        </p:nvSpPr>
        <p:spPr bwMode="auto">
          <a:xfrm>
            <a:off x="2558912" y="250766"/>
            <a:ext cx="6867525" cy="5238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smtClean="0">
                <a:ln w="9525">
                  <a:solidFill>
                    <a:srgbClr val="FF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LÊ QUÝ ĐÔN</a:t>
            </a:r>
            <a:endParaRPr lang="en-US" sz="3600" b="1" kern="10" dirty="0" smtClean="0">
              <a:ln w="9525">
                <a:solidFill>
                  <a:srgbClr val="FF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970730" y="1048533"/>
            <a:ext cx="1219200" cy="590695"/>
          </a:xfrm>
          <a:prstGeom prst="rect">
            <a:avLst/>
          </a:prstGeom>
          <a:solidFill>
            <a:srgbClr val="FAB895"/>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Picture 40">
            <a:extLst>
              <a:ext uri="{FF2B5EF4-FFF2-40B4-BE49-F238E27FC236}">
                <a16:creationId xmlns:a16="http://schemas.microsoft.com/office/drawing/2014/main" id="{D9B92AA9-1017-44A8-A9E2-6B339CF9FF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9591" y="849147"/>
            <a:ext cx="1045651" cy="8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18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repeatCount="indefinite" fill="hold" grpId="0" nodeType="clickEffect">
                                  <p:stCondLst>
                                    <p:cond delay="1000"/>
                                  </p:stCondLst>
                                  <p:iterate type="lt">
                                    <p:tmPct val="10000"/>
                                  </p:iterate>
                                  <p:childTnLst>
                                    <p:animScale>
                                      <p:cBhvr>
                                        <p:cTn id="6" dur="250" autoRev="1" fill="hold">
                                          <p:stCondLst>
                                            <p:cond delay="0"/>
                                          </p:stCondLst>
                                        </p:cTn>
                                        <p:tgtEl>
                                          <p:spTgt spid="6"/>
                                        </p:tgtEl>
                                      </p:cBhvr>
                                      <p:to x="80000" y="100000"/>
                                    </p:animScale>
                                    <p:anim by="(#ppt_w*0.10)" calcmode="lin" valueType="num">
                                      <p:cBhvr>
                                        <p:cTn id="7" dur="250" autoRev="1" fill="hold">
                                          <p:stCondLst>
                                            <p:cond delay="0"/>
                                          </p:stCondLst>
                                        </p:cTn>
                                        <p:tgtEl>
                                          <p:spTgt spid="6"/>
                                        </p:tgtEl>
                                        <p:attrNameLst>
                                          <p:attrName>ppt_x</p:attrName>
                                        </p:attrNameLst>
                                      </p:cBhvr>
                                    </p:anim>
                                    <p:anim by="(-#ppt_w*0.10)" calcmode="lin" valueType="num">
                                      <p:cBhvr>
                                        <p:cTn id="8" dur="250" autoRev="1" fill="hold">
                                          <p:stCondLst>
                                            <p:cond delay="0"/>
                                          </p:stCondLst>
                                        </p:cTn>
                                        <p:tgtEl>
                                          <p:spTgt spid="6"/>
                                        </p:tgtEl>
                                        <p:attrNameLst>
                                          <p:attrName>ppt_y</p:attrName>
                                        </p:attrNameLst>
                                      </p:cBhvr>
                                    </p:anim>
                                    <p:animRot by="-480000">
                                      <p:cBhvr>
                                        <p:cTn id="9" dur="250" autoRev="1" fill="hold">
                                          <p:stCondLst>
                                            <p:cond delay="0"/>
                                          </p:stCondLst>
                                        </p:cTn>
                                        <p:tgtEl>
                                          <p:spTgt spid="6"/>
                                        </p:tgtEl>
                                        <p:attrNameLst>
                                          <p:attrName>r</p:attrName>
                                        </p:attrNameLst>
                                      </p:cBhvr>
                                    </p:animRot>
                                  </p:childTnLst>
                                </p:cTn>
                              </p:par>
                              <p:par>
                                <p:cTn id="10" presetID="16" presetClass="emph" presetSubtype="0" repeatCount="indefinite" fill="hold" grpId="0" nodeType="withEffect">
                                  <p:stCondLst>
                                    <p:cond delay="1000"/>
                                  </p:stCondLst>
                                  <p:iterate type="lt">
                                    <p:tmPct val="4000"/>
                                  </p:iterate>
                                  <p:childTnLst>
                                    <p:set>
                                      <p:cBhvr override="childStyle">
                                        <p:cTn id="11" dur="2000" fill="hold"/>
                                        <p:tgtEl>
                                          <p:spTgt spid="9"/>
                                        </p:tgtEl>
                                        <p:attrNameLst>
                                          <p:attrName>style.color</p:attrName>
                                        </p:attrNameLst>
                                      </p:cBhvr>
                                      <p:to>
                                        <p:clrVal>
                                          <a:srgbClr val="FF0000"/>
                                        </p:clrVal>
                                      </p:to>
                                    </p:set>
                                    <p:set>
                                      <p:cBhvr>
                                        <p:cTn id="12" dur="2000" fill="hold"/>
                                        <p:tgtEl>
                                          <p:spTgt spid="9"/>
                                        </p:tgtEl>
                                        <p:attrNameLst>
                                          <p:attrName>fillcolor</p:attrName>
                                        </p:attrNameLst>
                                      </p:cBhvr>
                                      <p:to>
                                        <p:clrVal>
                                          <a:srgbClr val="FF0000"/>
                                        </p:clrVal>
                                      </p:to>
                                    </p:set>
                                    <p:set>
                                      <p:cBhvr>
                                        <p:cTn id="13"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2278" y="2468893"/>
            <a:ext cx="3131641" cy="3460659"/>
          </a:xfrm>
          <a:prstGeom prst="rect">
            <a:avLst/>
          </a:prstGeom>
        </p:spPr>
      </p:pic>
      <p:pic>
        <p:nvPicPr>
          <p:cNvPr id="5" name="Picture 4">
            <a:extLst>
              <a:ext uri="{FF2B5EF4-FFF2-40B4-BE49-F238E27FC236}">
                <a16:creationId xmlns:a16="http://schemas.microsoft.com/office/drawing/2014/main" id="{79009313-FEA2-41C2-B210-F4090030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6"/>
            <a:ext cx="8160907" cy="6117299"/>
          </a:xfrm>
          <a:prstGeom prst="rect">
            <a:avLst/>
          </a:prstGeom>
        </p:spPr>
      </p:pic>
      <p:sp>
        <p:nvSpPr>
          <p:cNvPr id="6" name="TextBox 5">
            <a:extLst>
              <a:ext uri="{FF2B5EF4-FFF2-40B4-BE49-F238E27FC236}">
                <a16:creationId xmlns:a16="http://schemas.microsoft.com/office/drawing/2014/main" id="{3F947F3B-6781-4B6C-8286-E46FE062BD41}"/>
              </a:ext>
            </a:extLst>
          </p:cNvPr>
          <p:cNvSpPr txBox="1"/>
          <p:nvPr/>
        </p:nvSpPr>
        <p:spPr>
          <a:xfrm>
            <a:off x="1733308" y="1475663"/>
            <a:ext cx="5760640" cy="666786"/>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33"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YÊU CẦU CẦN ĐẠT</a:t>
            </a:r>
            <a:endParaRPr lang="en-US" sz="3733"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Box 18">
            <a:extLst>
              <a:ext uri="{FF2B5EF4-FFF2-40B4-BE49-F238E27FC236}">
                <a16:creationId xmlns:a16="http://schemas.microsoft.com/office/drawing/2014/main" id="{553A63F5-02AC-4EA0-879B-6E93DC4EEB10}"/>
              </a:ext>
            </a:extLst>
          </p:cNvPr>
          <p:cNvSpPr txBox="1"/>
          <p:nvPr/>
        </p:nvSpPr>
        <p:spPr>
          <a:xfrm>
            <a:off x="468081" y="2340565"/>
            <a:ext cx="7584843" cy="1241237"/>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33">
                <a:latin typeface="Times New Roman" panose="02020603050405020304" pitchFamily="18" charset="0"/>
                <a:ea typeface="微软雅黑" panose="020B0503020204020204" pitchFamily="34" charset="-122"/>
                <a:cs typeface="Times New Roman" panose="02020603050405020304" pitchFamily="18" charset="0"/>
              </a:rPr>
              <a:t>1. Kể được một cách đơn giản về gia </a:t>
            </a:r>
          </a:p>
          <a:p>
            <a:r>
              <a:rPr lang="en-US" sz="3733">
                <a:latin typeface="Times New Roman" panose="02020603050405020304" pitchFamily="18" charset="0"/>
                <a:ea typeface="微软雅黑" panose="020B0503020204020204" pitchFamily="34" charset="-122"/>
                <a:cs typeface="Times New Roman" panose="02020603050405020304" pitchFamily="18" charset="0"/>
              </a:rPr>
              <a:t>đình với một người bạn mới quen.</a:t>
            </a:r>
            <a:endParaRPr lang="en-US" sz="3733"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a16="http://schemas.microsoft.com/office/drawing/2014/main" id="{AEF757A7-F687-45AE-9F77-B0CFBC93E51B}"/>
              </a:ext>
            </a:extLst>
          </p:cNvPr>
          <p:cNvSpPr txBox="1"/>
          <p:nvPr/>
        </p:nvSpPr>
        <p:spPr>
          <a:xfrm>
            <a:off x="468081" y="3637238"/>
            <a:ext cx="7584843" cy="1241237"/>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vi-VN" sz="3733" dirty="0">
                <a:solidFill>
                  <a:srgbClr val="CC00FF"/>
                </a:solidFill>
                <a:latin typeface="Times New Roman" panose="02020603050405020304" pitchFamily="18" charset="0"/>
                <a:ea typeface="微软雅黑" panose="020B0503020204020204" pitchFamily="34" charset="-122"/>
                <a:cs typeface="Times New Roman" panose="02020603050405020304" pitchFamily="18" charset="0"/>
              </a:rPr>
              <a:t>2</a:t>
            </a:r>
            <a:r>
              <a:rPr lang="vi-VN" sz="3733">
                <a:solidFill>
                  <a:srgbClr val="CC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733">
                <a:solidFill>
                  <a:srgbClr val="CC00FF"/>
                </a:solidFill>
                <a:latin typeface="Times New Roman" panose="02020603050405020304" pitchFamily="18" charset="0"/>
                <a:ea typeface="微软雅黑" panose="020B0503020204020204" pitchFamily="34" charset="-122"/>
                <a:cs typeface="Times New Roman" panose="02020603050405020304" pitchFamily="18" charset="0"/>
              </a:rPr>
              <a:t>Biết viết “Đơn xin phép nghỉ học” </a:t>
            </a:r>
          </a:p>
          <a:p>
            <a:r>
              <a:rPr lang="en-US" sz="3733">
                <a:solidFill>
                  <a:srgbClr val="CC00FF"/>
                </a:solidFill>
                <a:latin typeface="Times New Roman" panose="02020603050405020304" pitchFamily="18" charset="0"/>
                <a:ea typeface="微软雅黑" panose="020B0503020204020204" pitchFamily="34" charset="-122"/>
                <a:cs typeface="Times New Roman" panose="02020603050405020304" pitchFamily="18" charset="0"/>
              </a:rPr>
              <a:t>đúng mẫu.</a:t>
            </a:r>
            <a:endParaRPr lang="en-US" sz="3733" dirty="0">
              <a:solidFill>
                <a:srgbClr val="CC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37410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313" y="-131113"/>
            <a:ext cx="7331471" cy="2422149"/>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pic>
        <p:nvPicPr>
          <p:cNvPr id="6" name="Picture 5">
            <a:extLst>
              <a:ext uri="{FF2B5EF4-FFF2-40B4-BE49-F238E27FC236}">
                <a16:creationId xmlns:a16="http://schemas.microsoft.com/office/drawing/2014/main" id="{B17D0620-EF06-4A11-9245-99106CE864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471" r="50000" b="38505"/>
          <a:stretch/>
        </p:blipFill>
        <p:spPr>
          <a:xfrm>
            <a:off x="-153778" y="-251616"/>
            <a:ext cx="8913049" cy="4282609"/>
          </a:xfrm>
          <a:prstGeom prst="rect">
            <a:avLst/>
          </a:prstGeom>
        </p:spPr>
      </p:pic>
      <p:pic>
        <p:nvPicPr>
          <p:cNvPr id="19" name="Picture 2" descr="College Life Work Sticker">
            <a:extLst>
              <a:ext uri="{FF2B5EF4-FFF2-40B4-BE49-F238E27FC236}">
                <a16:creationId xmlns:a16="http://schemas.microsoft.com/office/drawing/2014/main" id="{2DDF90A4-90B8-497B-965C-9B9CB0F0948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682" y="3717033"/>
            <a:ext cx="3119671" cy="3119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2534A-5189-4348-ADF5-39BA4989CAAF}"/>
              </a:ext>
            </a:extLst>
          </p:cNvPr>
          <p:cNvSpPr txBox="1"/>
          <p:nvPr/>
        </p:nvSpPr>
        <p:spPr>
          <a:xfrm>
            <a:off x="2842866" y="1334426"/>
            <a:ext cx="5952661" cy="1107996"/>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66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Khám phá</a:t>
            </a:r>
            <a:endParaRPr lang="en-US" sz="6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53275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grpSp>
        <p:nvGrpSpPr>
          <p:cNvPr id="5" name="组合 4"/>
          <p:cNvGrpSpPr/>
          <p:nvPr/>
        </p:nvGrpSpPr>
        <p:grpSpPr>
          <a:xfrm>
            <a:off x="2159564" y="356659"/>
            <a:ext cx="7223397" cy="5219503"/>
            <a:chOff x="8584764" y="-2342149"/>
            <a:chExt cx="6335253" cy="4577745"/>
          </a:xfrm>
        </p:grpSpPr>
        <p:pic>
          <p:nvPicPr>
            <p:cNvPr id="14" name="图片 13"/>
            <p:cNvPicPr>
              <a:picLocks noChangeAspect="1"/>
            </p:cNvPicPr>
            <p:nvPr/>
          </p:nvPicPr>
          <p:blipFill>
            <a:blip r:embed="rId7"/>
            <a:stretch>
              <a:fillRect/>
            </a:stretch>
          </p:blipFill>
          <p:spPr>
            <a:xfrm>
              <a:off x="8584764" y="-2342149"/>
              <a:ext cx="5496395" cy="4241800"/>
            </a:xfrm>
            <a:prstGeom prst="rect">
              <a:avLst/>
            </a:prstGeom>
          </p:spPr>
        </p:pic>
        <p:sp>
          <p:nvSpPr>
            <p:cNvPr id="15" name="圆角矩形 14"/>
            <p:cNvSpPr/>
            <p:nvPr/>
          </p:nvSpPr>
          <p:spPr>
            <a:xfrm>
              <a:off x="8956698" y="-1301368"/>
              <a:ext cx="4772840" cy="2808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CN" altLang="en-US" sz="3200"/>
            </a:p>
          </p:txBody>
        </p:sp>
        <p:pic>
          <p:nvPicPr>
            <p:cNvPr id="16" name="图片 15"/>
            <p:cNvPicPr>
              <a:picLocks noChangeAspect="1"/>
            </p:cNvPicPr>
            <p:nvPr/>
          </p:nvPicPr>
          <p:blipFill>
            <a:blip r:embed="rId8"/>
            <a:stretch>
              <a:fillRect/>
            </a:stretch>
          </p:blipFill>
          <p:spPr>
            <a:xfrm>
              <a:off x="13295218" y="305196"/>
              <a:ext cx="1624799" cy="1930400"/>
            </a:xfrm>
            <a:prstGeom prst="rect">
              <a:avLst/>
            </a:prstGeom>
          </p:spPr>
        </p:pic>
      </p:grpSp>
      <p:sp>
        <p:nvSpPr>
          <p:cNvPr id="11" name="TextBox 10">
            <a:extLst>
              <a:ext uri="{FF2B5EF4-FFF2-40B4-BE49-F238E27FC236}">
                <a16:creationId xmlns:a16="http://schemas.microsoft.com/office/drawing/2014/main" id="{5D1C76DD-A76A-4F5E-BB5F-0434C11546C2}"/>
              </a:ext>
            </a:extLst>
          </p:cNvPr>
          <p:cNvSpPr txBox="1"/>
          <p:nvPr/>
        </p:nvSpPr>
        <p:spPr>
          <a:xfrm>
            <a:off x="4227955" y="1553461"/>
            <a:ext cx="2289802" cy="1015663"/>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a:solidFill>
                  <a:srgbClr val="F70202"/>
                </a:solidFill>
                <a:latin typeface="Times New Roman" panose="02020603050405020304" pitchFamily="18" charset="0"/>
                <a:ea typeface="微软雅黑" panose="020B0503020204020204" pitchFamily="34" charset="-122"/>
                <a:cs typeface="Times New Roman" panose="02020603050405020304" pitchFamily="18" charset="0"/>
              </a:rPr>
              <a:t>Bài tập 1 </a:t>
            </a:r>
            <a:endParaRPr lang="vi-VN" sz="4400" dirty="0">
              <a:solidFill>
                <a:srgbClr val="F70202"/>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1">
            <a:extLst>
              <a:ext uri="{FF2B5EF4-FFF2-40B4-BE49-F238E27FC236}">
                <a16:creationId xmlns:a16="http://schemas.microsoft.com/office/drawing/2014/main" id="{44E7397C-6F74-4EAA-AF84-F9CDD00A5BAC}"/>
              </a:ext>
            </a:extLst>
          </p:cNvPr>
          <p:cNvSpPr txBox="1"/>
          <p:nvPr/>
        </p:nvSpPr>
        <p:spPr>
          <a:xfrm>
            <a:off x="2556420" y="2283123"/>
            <a:ext cx="5618028" cy="2123658"/>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Hãy kể về gia đình em với một người bạn mới quen.</a:t>
            </a:r>
            <a:endParaRPr lang="en-US" sz="44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Hộp Văn bản 1">
            <a:extLst>
              <a:ext uri="{FF2B5EF4-FFF2-40B4-BE49-F238E27FC236}">
                <a16:creationId xmlns:a16="http://schemas.microsoft.com/office/drawing/2014/main" id="{6D50793F-5736-4885-B4A3-0C424BBC0D74}"/>
              </a:ext>
            </a:extLst>
          </p:cNvPr>
          <p:cNvSpPr txBox="1"/>
          <p:nvPr/>
        </p:nvSpPr>
        <p:spPr>
          <a:xfrm>
            <a:off x="2556420" y="2961580"/>
            <a:ext cx="6405633" cy="1446550"/>
          </a:xfrm>
          <a:prstGeom prst="rect">
            <a:avLst/>
          </a:prstGeom>
          <a:noFill/>
        </p:spPr>
        <p:txBody>
          <a:bodyPr wrap="square" rtlCol="0">
            <a:spAutoFit/>
          </a:bodyPr>
          <a:lstStyle/>
          <a:p>
            <a:r>
              <a:rPr lang="en-US" sz="4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với một người bạn mới quen</a:t>
            </a:r>
            <a:r>
              <a:rPr lang="en-US" sz="12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sz="12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12713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000">
              <a:srgbClr val="FFFF00"/>
            </a:gs>
            <a:gs pos="6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Hình chữ nhật: Góc Tròn 16">
            <a:extLst>
              <a:ext uri="{FF2B5EF4-FFF2-40B4-BE49-F238E27FC236}">
                <a16:creationId xmlns:a16="http://schemas.microsoft.com/office/drawing/2014/main" id="{DE963950-DADE-46F1-8004-76CC960DBFE9}"/>
              </a:ext>
            </a:extLst>
          </p:cNvPr>
          <p:cNvSpPr/>
          <p:nvPr/>
        </p:nvSpPr>
        <p:spPr>
          <a:xfrm>
            <a:off x="311085" y="292232"/>
            <a:ext cx="2705492" cy="108408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Kể về</a:t>
            </a:r>
          </a:p>
          <a:p>
            <a:pPr algn="ctr"/>
            <a:r>
              <a:rPr lang="en-US" sz="3600">
                <a:solidFill>
                  <a:schemeClr val="tx1"/>
                </a:solidFill>
                <a:latin typeface="Times New Roman" panose="02020603050405020304" pitchFamily="18" charset="0"/>
                <a:cs typeface="Times New Roman" panose="02020603050405020304" pitchFamily="18" charset="0"/>
              </a:rPr>
              <a:t> gia đình </a:t>
            </a:r>
          </a:p>
        </p:txBody>
      </p:sp>
      <p:grpSp>
        <p:nvGrpSpPr>
          <p:cNvPr id="66" name="Nhóm 65">
            <a:extLst>
              <a:ext uri="{FF2B5EF4-FFF2-40B4-BE49-F238E27FC236}">
                <a16:creationId xmlns:a16="http://schemas.microsoft.com/office/drawing/2014/main" id="{DDFE8C24-04CF-4D46-BDE2-29CFF1DC63D3}"/>
              </a:ext>
            </a:extLst>
          </p:cNvPr>
          <p:cNvGrpSpPr/>
          <p:nvPr/>
        </p:nvGrpSpPr>
        <p:grpSpPr>
          <a:xfrm>
            <a:off x="1673258" y="1282045"/>
            <a:ext cx="3454922" cy="1084082"/>
            <a:chOff x="1673258" y="1282045"/>
            <a:chExt cx="3454922" cy="1084082"/>
          </a:xfrm>
        </p:grpSpPr>
        <p:sp>
          <p:nvSpPr>
            <p:cNvPr id="27" name="Hình chữ nhật: Góc Tròn 26">
              <a:extLst>
                <a:ext uri="{FF2B5EF4-FFF2-40B4-BE49-F238E27FC236}">
                  <a16:creationId xmlns:a16="http://schemas.microsoft.com/office/drawing/2014/main" id="{63EDE0BA-EBEB-4EDB-9856-6F12AA9D8EA8}"/>
                </a:ext>
              </a:extLst>
            </p:cNvPr>
            <p:cNvSpPr/>
            <p:nvPr/>
          </p:nvSpPr>
          <p:spPr>
            <a:xfrm>
              <a:off x="3214539" y="1282045"/>
              <a:ext cx="1913641" cy="10840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Gồm có những ai?</a:t>
              </a:r>
            </a:p>
          </p:txBody>
        </p:sp>
        <p:cxnSp>
          <p:nvCxnSpPr>
            <p:cNvPr id="32" name="Đường kết nối: Cong 31">
              <a:extLst>
                <a:ext uri="{FF2B5EF4-FFF2-40B4-BE49-F238E27FC236}">
                  <a16:creationId xmlns:a16="http://schemas.microsoft.com/office/drawing/2014/main" id="{D6104AD7-BF67-4384-8DC0-CBC22E2F5DC3}"/>
                </a:ext>
              </a:extLst>
            </p:cNvPr>
            <p:cNvCxnSpPr>
              <a:cxnSpLocks/>
            </p:cNvCxnSpPr>
            <p:nvPr/>
          </p:nvCxnSpPr>
          <p:spPr>
            <a:xfrm rot="16200000" flipH="1">
              <a:off x="2224726" y="805992"/>
              <a:ext cx="447772" cy="1550708"/>
            </a:xfrm>
            <a:prstGeom prst="curvedConnector2">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67" name="Nhóm 66">
            <a:extLst>
              <a:ext uri="{FF2B5EF4-FFF2-40B4-BE49-F238E27FC236}">
                <a16:creationId xmlns:a16="http://schemas.microsoft.com/office/drawing/2014/main" id="{0DD8C42E-DAA3-4281-B2D9-DB1F65C0B11B}"/>
              </a:ext>
            </a:extLst>
          </p:cNvPr>
          <p:cNvGrpSpPr/>
          <p:nvPr/>
        </p:nvGrpSpPr>
        <p:grpSpPr>
          <a:xfrm>
            <a:off x="1682685" y="1357460"/>
            <a:ext cx="3445495" cy="2613581"/>
            <a:chOff x="1682685" y="1357460"/>
            <a:chExt cx="3445495" cy="2613581"/>
          </a:xfrm>
        </p:grpSpPr>
        <p:sp>
          <p:nvSpPr>
            <p:cNvPr id="29" name="Hình chữ nhật: Góc Tròn 28">
              <a:extLst>
                <a:ext uri="{FF2B5EF4-FFF2-40B4-BE49-F238E27FC236}">
                  <a16:creationId xmlns:a16="http://schemas.microsoft.com/office/drawing/2014/main" id="{BE31CE13-65ED-471A-A7EA-B083756EA570}"/>
                </a:ext>
              </a:extLst>
            </p:cNvPr>
            <p:cNvSpPr/>
            <p:nvPr/>
          </p:nvSpPr>
          <p:spPr>
            <a:xfrm>
              <a:off x="3214539" y="2886959"/>
              <a:ext cx="1913641" cy="10840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Nói về từng người</a:t>
              </a:r>
              <a:endParaRPr lang="en-US" sz="2800">
                <a:solidFill>
                  <a:srgbClr val="FF0000"/>
                </a:solidFill>
                <a:latin typeface="Times New Roman" panose="02020603050405020304" pitchFamily="18" charset="0"/>
                <a:cs typeface="Times New Roman" panose="02020603050405020304" pitchFamily="18" charset="0"/>
              </a:endParaRPr>
            </a:p>
          </p:txBody>
        </p:sp>
        <p:cxnSp>
          <p:nvCxnSpPr>
            <p:cNvPr id="36" name="Đường kết nối: Cong 35">
              <a:extLst>
                <a:ext uri="{FF2B5EF4-FFF2-40B4-BE49-F238E27FC236}">
                  <a16:creationId xmlns:a16="http://schemas.microsoft.com/office/drawing/2014/main" id="{A6F3D98D-8A31-48AB-B158-1B06ADCCB549}"/>
                </a:ext>
              </a:extLst>
            </p:cNvPr>
            <p:cNvCxnSpPr>
              <a:cxnSpLocks/>
            </p:cNvCxnSpPr>
            <p:nvPr/>
          </p:nvCxnSpPr>
          <p:spPr>
            <a:xfrm rot="16200000" flipH="1">
              <a:off x="1431696" y="1608449"/>
              <a:ext cx="2052686" cy="1550708"/>
            </a:xfrm>
            <a:prstGeom prst="curved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Nhóm 67">
            <a:extLst>
              <a:ext uri="{FF2B5EF4-FFF2-40B4-BE49-F238E27FC236}">
                <a16:creationId xmlns:a16="http://schemas.microsoft.com/office/drawing/2014/main" id="{9A409231-5D98-473C-B8C0-7F41A9E40793}"/>
              </a:ext>
            </a:extLst>
          </p:cNvPr>
          <p:cNvGrpSpPr/>
          <p:nvPr/>
        </p:nvGrpSpPr>
        <p:grpSpPr>
          <a:xfrm>
            <a:off x="1668542" y="1402237"/>
            <a:ext cx="3459638" cy="5257800"/>
            <a:chOff x="1668542" y="1402237"/>
            <a:chExt cx="3459638" cy="5257800"/>
          </a:xfrm>
        </p:grpSpPr>
        <p:sp>
          <p:nvSpPr>
            <p:cNvPr id="30" name="Hình chữ nhật: Góc Tròn 29">
              <a:extLst>
                <a:ext uri="{FF2B5EF4-FFF2-40B4-BE49-F238E27FC236}">
                  <a16:creationId xmlns:a16="http://schemas.microsoft.com/office/drawing/2014/main" id="{AB2C9B12-9A5D-4AD6-8F66-C788C49E4B9B}"/>
                </a:ext>
              </a:extLst>
            </p:cNvPr>
            <p:cNvSpPr/>
            <p:nvPr/>
          </p:nvSpPr>
          <p:spPr>
            <a:xfrm>
              <a:off x="3214539" y="5575955"/>
              <a:ext cx="1913641" cy="10840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hlinkClick r:id="rId4" action="ppaction://hlinksldjump"/>
                </a:rPr>
                <a:t>Nói về </a:t>
              </a:r>
            </a:p>
            <a:p>
              <a:pPr algn="ctr"/>
              <a:r>
                <a:rPr lang="en-US" sz="2800">
                  <a:latin typeface="Times New Roman" panose="02020603050405020304" pitchFamily="18" charset="0"/>
                  <a:cs typeface="Times New Roman" panose="02020603050405020304" pitchFamily="18" charset="0"/>
                  <a:hlinkClick r:id="rId4" action="ppaction://hlinksldjump"/>
                </a:rPr>
                <a:t>tình cảm</a:t>
              </a:r>
              <a:endParaRPr lang="en-US" sz="2800">
                <a:latin typeface="Times New Roman" panose="02020603050405020304" pitchFamily="18" charset="0"/>
                <a:cs typeface="Times New Roman" panose="02020603050405020304" pitchFamily="18" charset="0"/>
              </a:endParaRPr>
            </a:p>
          </p:txBody>
        </p:sp>
        <p:cxnSp>
          <p:nvCxnSpPr>
            <p:cNvPr id="37" name="Đường kết nối: Cong 36">
              <a:extLst>
                <a:ext uri="{FF2B5EF4-FFF2-40B4-BE49-F238E27FC236}">
                  <a16:creationId xmlns:a16="http://schemas.microsoft.com/office/drawing/2014/main" id="{37A8384E-69AB-4613-99C8-2F31EA32577E}"/>
                </a:ext>
              </a:extLst>
            </p:cNvPr>
            <p:cNvCxnSpPr>
              <a:cxnSpLocks/>
            </p:cNvCxnSpPr>
            <p:nvPr/>
          </p:nvCxnSpPr>
          <p:spPr>
            <a:xfrm rot="16200000" flipH="1">
              <a:off x="74234" y="2996545"/>
              <a:ext cx="4706332" cy="1517716"/>
            </a:xfrm>
            <a:prstGeom prst="curved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Nhóm 68">
            <a:extLst>
              <a:ext uri="{FF2B5EF4-FFF2-40B4-BE49-F238E27FC236}">
                <a16:creationId xmlns:a16="http://schemas.microsoft.com/office/drawing/2014/main" id="{81D2AAF9-5D79-48ED-94D7-4A8871FBF088}"/>
              </a:ext>
            </a:extLst>
          </p:cNvPr>
          <p:cNvGrpSpPr/>
          <p:nvPr/>
        </p:nvGrpSpPr>
        <p:grpSpPr>
          <a:xfrm>
            <a:off x="5128180" y="448129"/>
            <a:ext cx="6231120" cy="1375957"/>
            <a:chOff x="5128180" y="448129"/>
            <a:chExt cx="6231120" cy="1375957"/>
          </a:xfrm>
        </p:grpSpPr>
        <p:sp>
          <p:nvSpPr>
            <p:cNvPr id="41" name="Hộp Văn bản 40">
              <a:extLst>
                <a:ext uri="{FF2B5EF4-FFF2-40B4-BE49-F238E27FC236}">
                  <a16:creationId xmlns:a16="http://schemas.microsoft.com/office/drawing/2014/main" id="{F32E7238-D8C7-42C5-9671-732D55D6B1D7}"/>
                </a:ext>
              </a:extLst>
            </p:cNvPr>
            <p:cNvSpPr txBox="1"/>
            <p:nvPr/>
          </p:nvSpPr>
          <p:spPr>
            <a:xfrm>
              <a:off x="6400801" y="448129"/>
              <a:ext cx="4958499" cy="954107"/>
            </a:xfrm>
            <a:prstGeom prst="rect">
              <a:avLst/>
            </a:prstGeom>
            <a:noFill/>
            <a:ln w="12700">
              <a:solidFill>
                <a:srgbClr val="002060"/>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Có 3 (4, 5…) người: ông bà, ba mẹ và các con </a:t>
              </a:r>
            </a:p>
          </p:txBody>
        </p:sp>
        <p:cxnSp>
          <p:nvCxnSpPr>
            <p:cNvPr id="45" name="Đường nối Thẳng 44">
              <a:extLst>
                <a:ext uri="{FF2B5EF4-FFF2-40B4-BE49-F238E27FC236}">
                  <a16:creationId xmlns:a16="http://schemas.microsoft.com/office/drawing/2014/main" id="{436AE35C-C1D4-4BA7-9774-7895DDADBE9B}"/>
                </a:ext>
              </a:extLst>
            </p:cNvPr>
            <p:cNvCxnSpPr>
              <a:stCxn id="27" idx="3"/>
              <a:endCxn id="41" idx="1"/>
            </p:cNvCxnSpPr>
            <p:nvPr/>
          </p:nvCxnSpPr>
          <p:spPr>
            <a:xfrm flipV="1">
              <a:off x="5128180" y="925183"/>
              <a:ext cx="1272621" cy="898903"/>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Nhóm 69">
            <a:extLst>
              <a:ext uri="{FF2B5EF4-FFF2-40B4-BE49-F238E27FC236}">
                <a16:creationId xmlns:a16="http://schemas.microsoft.com/office/drawing/2014/main" id="{2C76B14A-517B-4A79-A8A3-F0264E920410}"/>
              </a:ext>
            </a:extLst>
          </p:cNvPr>
          <p:cNvGrpSpPr/>
          <p:nvPr/>
        </p:nvGrpSpPr>
        <p:grpSpPr>
          <a:xfrm>
            <a:off x="5156460" y="1933667"/>
            <a:ext cx="3821003" cy="1484228"/>
            <a:chOff x="5156460" y="1933667"/>
            <a:chExt cx="3821003" cy="1484228"/>
          </a:xfrm>
        </p:grpSpPr>
        <p:sp>
          <p:nvSpPr>
            <p:cNvPr id="46" name="Hộp Văn bản 45">
              <a:extLst>
                <a:ext uri="{FF2B5EF4-FFF2-40B4-BE49-F238E27FC236}">
                  <a16:creationId xmlns:a16="http://schemas.microsoft.com/office/drawing/2014/main" id="{1DC2C6A0-D9B9-4B7B-A426-9D138A48866B}"/>
                </a:ext>
              </a:extLst>
            </p:cNvPr>
            <p:cNvSpPr txBox="1"/>
            <p:nvPr/>
          </p:nvSpPr>
          <p:spPr>
            <a:xfrm>
              <a:off x="6872140" y="1933667"/>
              <a:ext cx="2105323" cy="523220"/>
            </a:xfrm>
            <a:prstGeom prst="rect">
              <a:avLst/>
            </a:prstGeom>
            <a:noFill/>
            <a:ln w="12700">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Nghề nghiệp</a:t>
              </a:r>
            </a:p>
          </p:txBody>
        </p:sp>
        <p:cxnSp>
          <p:nvCxnSpPr>
            <p:cNvPr id="50" name="Đường nối Thẳng 49">
              <a:extLst>
                <a:ext uri="{FF2B5EF4-FFF2-40B4-BE49-F238E27FC236}">
                  <a16:creationId xmlns:a16="http://schemas.microsoft.com/office/drawing/2014/main" id="{15D60125-8B60-459F-9BDE-12DB26FDDF9B}"/>
                </a:ext>
              </a:extLst>
            </p:cNvPr>
            <p:cNvCxnSpPr>
              <a:cxnSpLocks/>
              <a:endCxn id="46" idx="1"/>
            </p:cNvCxnSpPr>
            <p:nvPr/>
          </p:nvCxnSpPr>
          <p:spPr>
            <a:xfrm flipV="1">
              <a:off x="5156460" y="2195277"/>
              <a:ext cx="1715680" cy="122261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1" name="Nhóm 70">
            <a:extLst>
              <a:ext uri="{FF2B5EF4-FFF2-40B4-BE49-F238E27FC236}">
                <a16:creationId xmlns:a16="http://schemas.microsoft.com/office/drawing/2014/main" id="{D503F2E7-420A-4BFE-84F2-B26F0120E03D}"/>
              </a:ext>
            </a:extLst>
          </p:cNvPr>
          <p:cNvGrpSpPr/>
          <p:nvPr/>
        </p:nvGrpSpPr>
        <p:grpSpPr>
          <a:xfrm>
            <a:off x="5128180" y="2723114"/>
            <a:ext cx="4955355" cy="705886"/>
            <a:chOff x="5135018" y="2723113"/>
            <a:chExt cx="3517591" cy="1059219"/>
          </a:xfrm>
        </p:grpSpPr>
        <p:sp>
          <p:nvSpPr>
            <p:cNvPr id="47" name="Hộp Văn bản 46">
              <a:extLst>
                <a:ext uri="{FF2B5EF4-FFF2-40B4-BE49-F238E27FC236}">
                  <a16:creationId xmlns:a16="http://schemas.microsoft.com/office/drawing/2014/main" id="{F9E1CEBD-C53B-4A76-AD96-F59175B49EBE}"/>
                </a:ext>
              </a:extLst>
            </p:cNvPr>
            <p:cNvSpPr txBox="1"/>
            <p:nvPr/>
          </p:nvSpPr>
          <p:spPr>
            <a:xfrm>
              <a:off x="6372979" y="2723113"/>
              <a:ext cx="2279630" cy="785119"/>
            </a:xfrm>
            <a:prstGeom prst="rect">
              <a:avLst/>
            </a:prstGeom>
            <a:noFill/>
            <a:ln w="12700">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Sở thích, thói quen</a:t>
              </a:r>
            </a:p>
          </p:txBody>
        </p:sp>
        <p:cxnSp>
          <p:nvCxnSpPr>
            <p:cNvPr id="52" name="Đường nối Thẳng 51">
              <a:extLst>
                <a:ext uri="{FF2B5EF4-FFF2-40B4-BE49-F238E27FC236}">
                  <a16:creationId xmlns:a16="http://schemas.microsoft.com/office/drawing/2014/main" id="{88AC9902-47DD-4AAD-AD6C-822BCD90940B}"/>
                </a:ext>
              </a:extLst>
            </p:cNvPr>
            <p:cNvCxnSpPr>
              <a:cxnSpLocks/>
              <a:stCxn id="29" idx="3"/>
              <a:endCxn id="47" idx="1"/>
            </p:cNvCxnSpPr>
            <p:nvPr/>
          </p:nvCxnSpPr>
          <p:spPr>
            <a:xfrm flipV="1">
              <a:off x="5135018" y="3115673"/>
              <a:ext cx="1237961" cy="666659"/>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2" name="Nhóm 71">
            <a:extLst>
              <a:ext uri="{FF2B5EF4-FFF2-40B4-BE49-F238E27FC236}">
                <a16:creationId xmlns:a16="http://schemas.microsoft.com/office/drawing/2014/main" id="{93C23085-40FC-4FBF-B5BC-A0FB621921B7}"/>
              </a:ext>
            </a:extLst>
          </p:cNvPr>
          <p:cNvGrpSpPr/>
          <p:nvPr/>
        </p:nvGrpSpPr>
        <p:grpSpPr>
          <a:xfrm>
            <a:off x="5151746" y="3442641"/>
            <a:ext cx="4931790" cy="574371"/>
            <a:chOff x="5151746" y="3442641"/>
            <a:chExt cx="4931790" cy="574371"/>
          </a:xfrm>
        </p:grpSpPr>
        <p:sp>
          <p:nvSpPr>
            <p:cNvPr id="48" name="Hộp Văn bản 47">
              <a:extLst>
                <a:ext uri="{FF2B5EF4-FFF2-40B4-BE49-F238E27FC236}">
                  <a16:creationId xmlns:a16="http://schemas.microsoft.com/office/drawing/2014/main" id="{E967117C-DA0B-4B75-9A46-204F9214C22A}"/>
                </a:ext>
              </a:extLst>
            </p:cNvPr>
            <p:cNvSpPr txBox="1"/>
            <p:nvPr/>
          </p:nvSpPr>
          <p:spPr>
            <a:xfrm>
              <a:off x="6859568" y="3493792"/>
              <a:ext cx="3223968" cy="523220"/>
            </a:xfrm>
            <a:prstGeom prst="rect">
              <a:avLst/>
            </a:prstGeom>
            <a:noFill/>
            <a:ln w="12700">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Tính tình, tính cách</a:t>
              </a:r>
            </a:p>
          </p:txBody>
        </p:sp>
        <p:cxnSp>
          <p:nvCxnSpPr>
            <p:cNvPr id="54" name="Đường nối Thẳng 53">
              <a:extLst>
                <a:ext uri="{FF2B5EF4-FFF2-40B4-BE49-F238E27FC236}">
                  <a16:creationId xmlns:a16="http://schemas.microsoft.com/office/drawing/2014/main" id="{72FF8A20-199E-4CA0-A415-0D43D827FF88}"/>
                </a:ext>
              </a:extLst>
            </p:cNvPr>
            <p:cNvCxnSpPr>
              <a:cxnSpLocks/>
              <a:endCxn id="48" idx="1"/>
            </p:cNvCxnSpPr>
            <p:nvPr/>
          </p:nvCxnSpPr>
          <p:spPr>
            <a:xfrm>
              <a:off x="5151746" y="3442641"/>
              <a:ext cx="1707822" cy="312761"/>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Nhóm 72">
            <a:extLst>
              <a:ext uri="{FF2B5EF4-FFF2-40B4-BE49-F238E27FC236}">
                <a16:creationId xmlns:a16="http://schemas.microsoft.com/office/drawing/2014/main" id="{D6521EF3-ADF3-4689-A68B-818F70A5F47C}"/>
              </a:ext>
            </a:extLst>
          </p:cNvPr>
          <p:cNvGrpSpPr/>
          <p:nvPr/>
        </p:nvGrpSpPr>
        <p:grpSpPr>
          <a:xfrm>
            <a:off x="5128179" y="3446417"/>
            <a:ext cx="5929463" cy="1387214"/>
            <a:chOff x="5128179" y="3446417"/>
            <a:chExt cx="5929463" cy="1387214"/>
          </a:xfrm>
        </p:grpSpPr>
        <p:sp>
          <p:nvSpPr>
            <p:cNvPr id="49" name="Hộp Văn bản 48">
              <a:extLst>
                <a:ext uri="{FF2B5EF4-FFF2-40B4-BE49-F238E27FC236}">
                  <a16:creationId xmlns:a16="http://schemas.microsoft.com/office/drawing/2014/main" id="{BCDF8667-00A8-467E-82F3-ABD75DB55B2A}"/>
                </a:ext>
              </a:extLst>
            </p:cNvPr>
            <p:cNvSpPr txBox="1"/>
            <p:nvPr/>
          </p:nvSpPr>
          <p:spPr>
            <a:xfrm>
              <a:off x="6872140" y="4310411"/>
              <a:ext cx="4185502" cy="523220"/>
            </a:xfrm>
            <a:prstGeom prst="rect">
              <a:avLst/>
            </a:prstGeom>
            <a:noFill/>
            <a:ln w="12700">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Đặc điểm về ngoại hình</a:t>
              </a:r>
            </a:p>
          </p:txBody>
        </p:sp>
        <p:cxnSp>
          <p:nvCxnSpPr>
            <p:cNvPr id="56" name="Đường nối Thẳng 55">
              <a:extLst>
                <a:ext uri="{FF2B5EF4-FFF2-40B4-BE49-F238E27FC236}">
                  <a16:creationId xmlns:a16="http://schemas.microsoft.com/office/drawing/2014/main" id="{A48D9567-F43B-4A30-9E31-EDC7A3E110F9}"/>
                </a:ext>
              </a:extLst>
            </p:cNvPr>
            <p:cNvCxnSpPr>
              <a:cxnSpLocks/>
            </p:cNvCxnSpPr>
            <p:nvPr/>
          </p:nvCxnSpPr>
          <p:spPr>
            <a:xfrm>
              <a:off x="5128179" y="3446417"/>
              <a:ext cx="1743961" cy="111617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4" name="Nhóm 73">
            <a:extLst>
              <a:ext uri="{FF2B5EF4-FFF2-40B4-BE49-F238E27FC236}">
                <a16:creationId xmlns:a16="http://schemas.microsoft.com/office/drawing/2014/main" id="{BEFCEC06-1C9A-45A2-A758-8A7BE7DF5B58}"/>
              </a:ext>
            </a:extLst>
          </p:cNvPr>
          <p:cNvGrpSpPr/>
          <p:nvPr/>
        </p:nvGrpSpPr>
        <p:grpSpPr>
          <a:xfrm>
            <a:off x="5151746" y="5464657"/>
            <a:ext cx="7040253" cy="653339"/>
            <a:chOff x="5151746" y="5464657"/>
            <a:chExt cx="7040253" cy="653339"/>
          </a:xfrm>
        </p:grpSpPr>
        <p:sp>
          <p:nvSpPr>
            <p:cNvPr id="58" name="Hộp Văn bản 57">
              <a:extLst>
                <a:ext uri="{FF2B5EF4-FFF2-40B4-BE49-F238E27FC236}">
                  <a16:creationId xmlns:a16="http://schemas.microsoft.com/office/drawing/2014/main" id="{2F74C430-6492-41C1-812F-C9B88F8B8D77}"/>
                </a:ext>
              </a:extLst>
            </p:cNvPr>
            <p:cNvSpPr txBox="1"/>
            <p:nvPr/>
          </p:nvSpPr>
          <p:spPr>
            <a:xfrm>
              <a:off x="6400800" y="5464657"/>
              <a:ext cx="5791199" cy="523220"/>
            </a:xfrm>
            <a:prstGeom prst="rect">
              <a:avLst/>
            </a:prstGeom>
            <a:noFill/>
            <a:ln w="12700">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Quan tâm, chăm sóc nhau như thế nào?</a:t>
              </a:r>
            </a:p>
          </p:txBody>
        </p:sp>
        <p:cxnSp>
          <p:nvCxnSpPr>
            <p:cNvPr id="60" name="Đường nối Thẳng 59">
              <a:extLst>
                <a:ext uri="{FF2B5EF4-FFF2-40B4-BE49-F238E27FC236}">
                  <a16:creationId xmlns:a16="http://schemas.microsoft.com/office/drawing/2014/main" id="{37D08AAD-5081-4272-8F7C-D4FCCB1A9567}"/>
                </a:ext>
              </a:extLst>
            </p:cNvPr>
            <p:cNvCxnSpPr>
              <a:cxnSpLocks/>
            </p:cNvCxnSpPr>
            <p:nvPr/>
          </p:nvCxnSpPr>
          <p:spPr>
            <a:xfrm flipV="1">
              <a:off x="5151746" y="5696978"/>
              <a:ext cx="1265550" cy="42101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5" name="Nhóm 74">
            <a:extLst>
              <a:ext uri="{FF2B5EF4-FFF2-40B4-BE49-F238E27FC236}">
                <a16:creationId xmlns:a16="http://schemas.microsoft.com/office/drawing/2014/main" id="{5E390154-F4CD-4F2A-B41E-FF78B507255E}"/>
              </a:ext>
            </a:extLst>
          </p:cNvPr>
          <p:cNvGrpSpPr/>
          <p:nvPr/>
        </p:nvGrpSpPr>
        <p:grpSpPr>
          <a:xfrm>
            <a:off x="5118360" y="6117996"/>
            <a:ext cx="7073639" cy="627540"/>
            <a:chOff x="5118360" y="6117996"/>
            <a:chExt cx="7073639" cy="627540"/>
          </a:xfrm>
        </p:grpSpPr>
        <p:sp>
          <p:nvSpPr>
            <p:cNvPr id="59" name="Hộp Văn bản 58">
              <a:extLst>
                <a:ext uri="{FF2B5EF4-FFF2-40B4-BE49-F238E27FC236}">
                  <a16:creationId xmlns:a16="http://schemas.microsoft.com/office/drawing/2014/main" id="{92C65AF4-41CD-4B0B-BA8B-173401C04607}"/>
                </a:ext>
              </a:extLst>
            </p:cNvPr>
            <p:cNvSpPr txBox="1"/>
            <p:nvPr/>
          </p:nvSpPr>
          <p:spPr>
            <a:xfrm>
              <a:off x="6400801" y="6222316"/>
              <a:ext cx="5791198" cy="523220"/>
            </a:xfrm>
            <a:prstGeom prst="rect">
              <a:avLst/>
            </a:prstGeom>
            <a:noFill/>
            <a:ln w="12700">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Tình cảm của mình đối với gia đình.</a:t>
              </a:r>
            </a:p>
          </p:txBody>
        </p:sp>
        <p:cxnSp>
          <p:nvCxnSpPr>
            <p:cNvPr id="64" name="Đường nối Thẳng 63">
              <a:extLst>
                <a:ext uri="{FF2B5EF4-FFF2-40B4-BE49-F238E27FC236}">
                  <a16:creationId xmlns:a16="http://schemas.microsoft.com/office/drawing/2014/main" id="{5CEBE303-851B-453C-B0E2-E436A7BAFE90}"/>
                </a:ext>
              </a:extLst>
            </p:cNvPr>
            <p:cNvCxnSpPr>
              <a:cxnSpLocks/>
              <a:endCxn id="59" idx="1"/>
            </p:cNvCxnSpPr>
            <p:nvPr/>
          </p:nvCxnSpPr>
          <p:spPr>
            <a:xfrm>
              <a:off x="5118360" y="6117996"/>
              <a:ext cx="1282441" cy="36593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 name="Sao: 5 Cánh 5">
            <a:hlinkClick r:id="rId5" action="ppaction://hlinksldjump"/>
            <a:extLst>
              <a:ext uri="{FF2B5EF4-FFF2-40B4-BE49-F238E27FC236}">
                <a16:creationId xmlns:a16="http://schemas.microsoft.com/office/drawing/2014/main" id="{C34A7D84-34CA-4690-81AD-05731946FA96}"/>
              </a:ext>
            </a:extLst>
          </p:cNvPr>
          <p:cNvSpPr/>
          <p:nvPr/>
        </p:nvSpPr>
        <p:spPr>
          <a:xfrm>
            <a:off x="207390" y="6222316"/>
            <a:ext cx="452486" cy="43772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55526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anim calcmode="lin" valueType="num">
                                      <p:cBhvr>
                                        <p:cTn id="20" dur="1000" fill="hold"/>
                                        <p:tgtEl>
                                          <p:spTgt spid="67"/>
                                        </p:tgtEl>
                                        <p:attrNameLst>
                                          <p:attrName>ppt_x</p:attrName>
                                        </p:attrNameLst>
                                      </p:cBhvr>
                                      <p:tavLst>
                                        <p:tav tm="0">
                                          <p:val>
                                            <p:strVal val="#ppt_x"/>
                                          </p:val>
                                        </p:tav>
                                        <p:tav tm="100000">
                                          <p:val>
                                            <p:strVal val="#ppt_x"/>
                                          </p:val>
                                        </p:tav>
                                      </p:tavLst>
                                    </p:anim>
                                    <p:anim calcmode="lin" valueType="num">
                                      <p:cBhvr>
                                        <p:cTn id="2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randombar(horizontal)">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wipe(down)">
                                      <p:cBhvr>
                                        <p:cTn id="54" dur="580">
                                          <p:stCondLst>
                                            <p:cond delay="0"/>
                                          </p:stCondLst>
                                        </p:cTn>
                                        <p:tgtEl>
                                          <p:spTgt spid="74"/>
                                        </p:tgtEl>
                                      </p:cBhvr>
                                    </p:animEffect>
                                    <p:anim calcmode="lin" valueType="num">
                                      <p:cBhvr>
                                        <p:cTn id="55"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60" dur="26">
                                          <p:stCondLst>
                                            <p:cond delay="650"/>
                                          </p:stCondLst>
                                        </p:cTn>
                                        <p:tgtEl>
                                          <p:spTgt spid="74"/>
                                        </p:tgtEl>
                                      </p:cBhvr>
                                      <p:to x="100000" y="60000"/>
                                    </p:animScale>
                                    <p:animScale>
                                      <p:cBhvr>
                                        <p:cTn id="61" dur="166" decel="50000">
                                          <p:stCondLst>
                                            <p:cond delay="676"/>
                                          </p:stCondLst>
                                        </p:cTn>
                                        <p:tgtEl>
                                          <p:spTgt spid="74"/>
                                        </p:tgtEl>
                                      </p:cBhvr>
                                      <p:to x="100000" y="100000"/>
                                    </p:animScale>
                                    <p:animScale>
                                      <p:cBhvr>
                                        <p:cTn id="62" dur="26">
                                          <p:stCondLst>
                                            <p:cond delay="1312"/>
                                          </p:stCondLst>
                                        </p:cTn>
                                        <p:tgtEl>
                                          <p:spTgt spid="74"/>
                                        </p:tgtEl>
                                      </p:cBhvr>
                                      <p:to x="100000" y="80000"/>
                                    </p:animScale>
                                    <p:animScale>
                                      <p:cBhvr>
                                        <p:cTn id="63" dur="166" decel="50000">
                                          <p:stCondLst>
                                            <p:cond delay="1338"/>
                                          </p:stCondLst>
                                        </p:cTn>
                                        <p:tgtEl>
                                          <p:spTgt spid="74"/>
                                        </p:tgtEl>
                                      </p:cBhvr>
                                      <p:to x="100000" y="100000"/>
                                    </p:animScale>
                                    <p:animScale>
                                      <p:cBhvr>
                                        <p:cTn id="64" dur="26">
                                          <p:stCondLst>
                                            <p:cond delay="1642"/>
                                          </p:stCondLst>
                                        </p:cTn>
                                        <p:tgtEl>
                                          <p:spTgt spid="74"/>
                                        </p:tgtEl>
                                      </p:cBhvr>
                                      <p:to x="100000" y="90000"/>
                                    </p:animScale>
                                    <p:animScale>
                                      <p:cBhvr>
                                        <p:cTn id="65" dur="166" decel="50000">
                                          <p:stCondLst>
                                            <p:cond delay="1668"/>
                                          </p:stCondLst>
                                        </p:cTn>
                                        <p:tgtEl>
                                          <p:spTgt spid="74"/>
                                        </p:tgtEl>
                                      </p:cBhvr>
                                      <p:to x="100000" y="100000"/>
                                    </p:animScale>
                                    <p:animScale>
                                      <p:cBhvr>
                                        <p:cTn id="66" dur="26">
                                          <p:stCondLst>
                                            <p:cond delay="1808"/>
                                          </p:stCondLst>
                                        </p:cTn>
                                        <p:tgtEl>
                                          <p:spTgt spid="74"/>
                                        </p:tgtEl>
                                      </p:cBhvr>
                                      <p:to x="100000" y="95000"/>
                                    </p:animScale>
                                    <p:animScale>
                                      <p:cBhvr>
                                        <p:cTn id="67" dur="166" decel="50000">
                                          <p:stCondLst>
                                            <p:cond delay="1834"/>
                                          </p:stCondLst>
                                        </p:cTn>
                                        <p:tgtEl>
                                          <p:spTgt spid="7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580">
                                          <p:stCondLst>
                                            <p:cond delay="0"/>
                                          </p:stCondLst>
                                        </p:cTn>
                                        <p:tgtEl>
                                          <p:spTgt spid="75"/>
                                        </p:tgtEl>
                                      </p:cBhvr>
                                    </p:animEffect>
                                    <p:anim calcmode="lin" valueType="num">
                                      <p:cBhvr>
                                        <p:cTn id="73"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78" dur="26">
                                          <p:stCondLst>
                                            <p:cond delay="650"/>
                                          </p:stCondLst>
                                        </p:cTn>
                                        <p:tgtEl>
                                          <p:spTgt spid="75"/>
                                        </p:tgtEl>
                                      </p:cBhvr>
                                      <p:to x="100000" y="60000"/>
                                    </p:animScale>
                                    <p:animScale>
                                      <p:cBhvr>
                                        <p:cTn id="79" dur="166" decel="50000">
                                          <p:stCondLst>
                                            <p:cond delay="676"/>
                                          </p:stCondLst>
                                        </p:cTn>
                                        <p:tgtEl>
                                          <p:spTgt spid="75"/>
                                        </p:tgtEl>
                                      </p:cBhvr>
                                      <p:to x="100000" y="100000"/>
                                    </p:animScale>
                                    <p:animScale>
                                      <p:cBhvr>
                                        <p:cTn id="80" dur="26">
                                          <p:stCondLst>
                                            <p:cond delay="1312"/>
                                          </p:stCondLst>
                                        </p:cTn>
                                        <p:tgtEl>
                                          <p:spTgt spid="75"/>
                                        </p:tgtEl>
                                      </p:cBhvr>
                                      <p:to x="100000" y="80000"/>
                                    </p:animScale>
                                    <p:animScale>
                                      <p:cBhvr>
                                        <p:cTn id="81" dur="166" decel="50000">
                                          <p:stCondLst>
                                            <p:cond delay="1338"/>
                                          </p:stCondLst>
                                        </p:cTn>
                                        <p:tgtEl>
                                          <p:spTgt spid="75"/>
                                        </p:tgtEl>
                                      </p:cBhvr>
                                      <p:to x="100000" y="100000"/>
                                    </p:animScale>
                                    <p:animScale>
                                      <p:cBhvr>
                                        <p:cTn id="82" dur="26">
                                          <p:stCondLst>
                                            <p:cond delay="1642"/>
                                          </p:stCondLst>
                                        </p:cTn>
                                        <p:tgtEl>
                                          <p:spTgt spid="75"/>
                                        </p:tgtEl>
                                      </p:cBhvr>
                                      <p:to x="100000" y="90000"/>
                                    </p:animScale>
                                    <p:animScale>
                                      <p:cBhvr>
                                        <p:cTn id="83" dur="166" decel="50000">
                                          <p:stCondLst>
                                            <p:cond delay="1668"/>
                                          </p:stCondLst>
                                        </p:cTn>
                                        <p:tgtEl>
                                          <p:spTgt spid="75"/>
                                        </p:tgtEl>
                                      </p:cBhvr>
                                      <p:to x="100000" y="100000"/>
                                    </p:animScale>
                                    <p:animScale>
                                      <p:cBhvr>
                                        <p:cTn id="84" dur="26">
                                          <p:stCondLst>
                                            <p:cond delay="1808"/>
                                          </p:stCondLst>
                                        </p:cTn>
                                        <p:tgtEl>
                                          <p:spTgt spid="75"/>
                                        </p:tgtEl>
                                      </p:cBhvr>
                                      <p:to x="100000" y="95000"/>
                                    </p:animScale>
                                    <p:animScale>
                                      <p:cBhvr>
                                        <p:cTn id="85" dur="166" decel="50000">
                                          <p:stCondLst>
                                            <p:cond delay="1834"/>
                                          </p:stCondLst>
                                        </p:cTn>
                                        <p:tgtEl>
                                          <p:spTgt spid="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488950" y="660400"/>
          <a:ext cx="11131550" cy="5524500"/>
        </p:xfrm>
        <a:graphic>
          <a:graphicData uri="http://schemas.openxmlformats.org/presentationml/2006/ole">
            <mc:AlternateContent xmlns:mc="http://schemas.openxmlformats.org/markup-compatibility/2006">
              <mc:Choice xmlns:v="urn:schemas-microsoft-com:vml" Requires="v">
                <p:oleObj spid="_x0000_s1033" name="Presentation" r:id="rId5" imgW="4570610" imgH="3427643" progId="PowerPoint.Show.12">
                  <p:embed/>
                </p:oleObj>
              </mc:Choice>
              <mc:Fallback>
                <p:oleObj name="Presentation" r:id="rId5" imgW="4570610" imgH="3427643" progId="PowerPoint.Show.12">
                  <p:embed/>
                  <p:pic>
                    <p:nvPicPr>
                      <p:cNvPr id="4" name="Object 3"/>
                      <p:cNvPicPr/>
                      <p:nvPr/>
                    </p:nvPicPr>
                    <p:blipFill>
                      <a:blip r:embed="rId6"/>
                      <a:stretch>
                        <a:fillRect/>
                      </a:stretch>
                    </p:blipFill>
                    <p:spPr>
                      <a:xfrm>
                        <a:off x="488950" y="660400"/>
                        <a:ext cx="11131550" cy="5524500"/>
                      </a:xfrm>
                      <a:prstGeom prst="rect">
                        <a:avLst/>
                      </a:prstGeom>
                    </p:spPr>
                  </p:pic>
                </p:oleObj>
              </mc:Fallback>
            </mc:AlternateContent>
          </a:graphicData>
        </a:graphic>
      </p:graphicFrame>
    </p:spTree>
    <p:extLst>
      <p:ext uri="{BB962C8B-B14F-4D97-AF65-F5344CB8AC3E}">
        <p14:creationId xmlns:p14="http://schemas.microsoft.com/office/powerpoint/2010/main" val="219730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87200" cy="6386732"/>
          </a:xfrm>
          <a:prstGeom prst="rect">
            <a:avLst/>
          </a:prstGeom>
        </p:spPr>
      </p:pic>
    </p:spTree>
    <p:extLst>
      <p:ext uri="{BB962C8B-B14F-4D97-AF65-F5344CB8AC3E}">
        <p14:creationId xmlns:p14="http://schemas.microsoft.com/office/powerpoint/2010/main" val="278700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48" y="253218"/>
            <a:ext cx="11452655" cy="6220152"/>
          </a:xfrm>
          <a:prstGeom prst="rect">
            <a:avLst/>
          </a:prstGeom>
        </p:spPr>
      </p:pic>
    </p:spTree>
    <p:extLst>
      <p:ext uri="{BB962C8B-B14F-4D97-AF65-F5344CB8AC3E}">
        <p14:creationId xmlns:p14="http://schemas.microsoft.com/office/powerpoint/2010/main" val="291017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81" y="576775"/>
            <a:ext cx="11449316" cy="5430130"/>
          </a:xfrm>
          <a:prstGeom prst="rect">
            <a:avLst/>
          </a:prstGeom>
        </p:spPr>
      </p:pic>
    </p:spTree>
    <p:extLst>
      <p:ext uri="{BB962C8B-B14F-4D97-AF65-F5344CB8AC3E}">
        <p14:creationId xmlns:p14="http://schemas.microsoft.com/office/powerpoint/2010/main" val="4065301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92" y="239150"/>
            <a:ext cx="11480790" cy="6374897"/>
          </a:xfrm>
          <a:prstGeom prst="rect">
            <a:avLst/>
          </a:prstGeom>
        </p:spPr>
      </p:pic>
    </p:spTree>
    <p:extLst>
      <p:ext uri="{BB962C8B-B14F-4D97-AF65-F5344CB8AC3E}">
        <p14:creationId xmlns:p14="http://schemas.microsoft.com/office/powerpoint/2010/main" val="2852817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 y="0"/>
            <a:ext cx="11014887" cy="6320295"/>
          </a:xfrm>
          <a:prstGeom prst="rect">
            <a:avLst/>
          </a:prstGeom>
        </p:spPr>
      </p:pic>
    </p:spTree>
    <p:extLst>
      <p:ext uri="{BB962C8B-B14F-4D97-AF65-F5344CB8AC3E}">
        <p14:creationId xmlns:p14="http://schemas.microsoft.com/office/powerpoint/2010/main" val="189530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gia d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0"/>
            <a:ext cx="891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1524000" y="5334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b="1">
                <a:solidFill>
                  <a:srgbClr val="0000FF"/>
                </a:solidFill>
                <a:latin typeface="Times New Roman" panose="02020603050405020304" pitchFamily="18" charset="0"/>
                <a:cs typeface="Times New Roman" panose="02020603050405020304" pitchFamily="18" charset="0"/>
              </a:rPr>
              <a:t>Tập làm văn</a:t>
            </a:r>
          </a:p>
        </p:txBody>
      </p:sp>
      <p:sp>
        <p:nvSpPr>
          <p:cNvPr id="14342" name="Text Box 6"/>
          <p:cNvSpPr txBox="1">
            <a:spLocks noChangeArrowheads="1"/>
          </p:cNvSpPr>
          <p:nvPr/>
        </p:nvSpPr>
        <p:spPr bwMode="auto">
          <a:xfrm>
            <a:off x="1524000" y="1219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b="1" dirty="0" err="1">
                <a:solidFill>
                  <a:srgbClr val="FF0000"/>
                </a:solidFill>
                <a:latin typeface="Times New Roman" panose="02020603050405020304" pitchFamily="18" charset="0"/>
                <a:cs typeface="Times New Roman" panose="02020603050405020304" pitchFamily="18" charset="0"/>
              </a:rPr>
              <a:t>Kể</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về</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gia</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vào</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giấy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tờ</a:t>
            </a:r>
            <a:r>
              <a:rPr lang="en-US" altLang="vi-VN" b="1" dirty="0">
                <a:solidFill>
                  <a:srgbClr val="FF0000"/>
                </a:solidFill>
                <a:latin typeface="Times New Roman" panose="02020603050405020304" pitchFamily="18" charset="0"/>
                <a:cs typeface="Times New Roman" panose="02020603050405020304" pitchFamily="18" charset="0"/>
              </a:rPr>
              <a:t> in </a:t>
            </a:r>
            <a:r>
              <a:rPr lang="en-US" altLang="vi-VN" b="1" dirty="0" err="1">
                <a:solidFill>
                  <a:srgbClr val="FF0000"/>
                </a:solidFill>
                <a:latin typeface="Times New Roman" panose="02020603050405020304" pitchFamily="18" charset="0"/>
                <a:cs typeface="Times New Roman" panose="02020603050405020304" pitchFamily="18" charset="0"/>
              </a:rPr>
              <a:t>sẵn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trang</a:t>
            </a:r>
            <a:r>
              <a:rPr lang="vi-VN"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smtClean="0">
                <a:solidFill>
                  <a:srgbClr val="FF0000"/>
                </a:solidFill>
                <a:latin typeface="Times New Roman" panose="02020603050405020304" pitchFamily="18" charset="0"/>
                <a:cs typeface="Times New Roman" panose="02020603050405020304" pitchFamily="18" charset="0"/>
              </a:rPr>
              <a:t>28</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260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342"/>
                                        </p:tgtEl>
                                        <p:attrNameLst>
                                          <p:attrName>style.visibility</p:attrName>
                                        </p:attrNameLst>
                                      </p:cBhvr>
                                      <p:to>
                                        <p:strVal val="visible"/>
                                      </p:to>
                                    </p:set>
                                    <p:anim calcmode="discrete" valueType="clr">
                                      <p:cBhvr override="childStyle">
                                        <p:cTn id="7" dur="80"/>
                                        <p:tgtEl>
                                          <p:spTgt spid="143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42"/>
                                        </p:tgtEl>
                                        <p:attrNameLst>
                                          <p:attrName>fillcolor</p:attrName>
                                        </p:attrNameLst>
                                      </p:cBhvr>
                                      <p:tavLst>
                                        <p:tav tm="0">
                                          <p:val>
                                            <p:clrVal>
                                              <a:schemeClr val="accent2"/>
                                            </p:clrVal>
                                          </p:val>
                                        </p:tav>
                                        <p:tav tm="50000">
                                          <p:val>
                                            <p:clrVal>
                                              <a:schemeClr val="hlink"/>
                                            </p:clrVal>
                                          </p:val>
                                        </p:tav>
                                      </p:tavLst>
                                    </p:anim>
                                    <p:set>
                                      <p:cBhvr>
                                        <p:cTn id="9" dur="80"/>
                                        <p:tgtEl>
                                          <p:spTgt spid="143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19088"/>
            <a:ext cx="1139190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ình chữ nhật 2">
            <a:extLst>
              <a:ext uri="{FF2B5EF4-FFF2-40B4-BE49-F238E27FC236}">
                <a16:creationId xmlns:a16="http://schemas.microsoft.com/office/drawing/2014/main" id="{43EA0AEB-5D47-483F-BB2E-ECA9581C8772}"/>
              </a:ext>
            </a:extLst>
          </p:cNvPr>
          <p:cNvSpPr/>
          <p:nvPr/>
        </p:nvSpPr>
        <p:spPr>
          <a:xfrm>
            <a:off x="6985262" y="622169"/>
            <a:ext cx="2960016" cy="1216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học lớp 3 trường Tiểu học Lê Lai</a:t>
            </a:r>
          </a:p>
        </p:txBody>
      </p:sp>
      <p:sp>
        <p:nvSpPr>
          <p:cNvPr id="2" name="Mũi tên: Phải 1">
            <a:hlinkClick r:id="rId4" action="ppaction://hlinksldjump"/>
            <a:extLst>
              <a:ext uri="{FF2B5EF4-FFF2-40B4-BE49-F238E27FC236}">
                <a16:creationId xmlns:a16="http://schemas.microsoft.com/office/drawing/2014/main" id="{C2DAD22D-D612-4427-9AFF-5F5F1F4BDDEC}"/>
              </a:ext>
            </a:extLst>
          </p:cNvPr>
          <p:cNvSpPr/>
          <p:nvPr/>
        </p:nvSpPr>
        <p:spPr>
          <a:xfrm>
            <a:off x="11067068" y="6108569"/>
            <a:ext cx="724882" cy="430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136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76" y="0"/>
            <a:ext cx="10918083" cy="6399693"/>
          </a:xfrm>
          <a:prstGeom prst="rect">
            <a:avLst/>
          </a:prstGeom>
        </p:spPr>
      </p:pic>
      <p:sp>
        <p:nvSpPr>
          <p:cNvPr id="2" name="Rectangle 1"/>
          <p:cNvSpPr/>
          <p:nvPr/>
        </p:nvSpPr>
        <p:spPr>
          <a:xfrm>
            <a:off x="9182100" y="4889500"/>
            <a:ext cx="2298700" cy="939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pitchFamily="18" charset="0"/>
                <a:cs typeface="Times" pitchFamily="18" charset="0"/>
              </a:rPr>
              <a:t>Tự hào</a:t>
            </a:r>
          </a:p>
        </p:txBody>
      </p:sp>
      <p:sp>
        <p:nvSpPr>
          <p:cNvPr id="3" name="Mũi tên: Phải 2">
            <a:hlinkClick r:id="rId4" action="ppaction://hlinksldjump"/>
            <a:extLst>
              <a:ext uri="{FF2B5EF4-FFF2-40B4-BE49-F238E27FC236}">
                <a16:creationId xmlns:a16="http://schemas.microsoft.com/office/drawing/2014/main" id="{3E77C5BC-5A1E-44EE-A88A-1FF5D87BC784}"/>
              </a:ext>
            </a:extLst>
          </p:cNvPr>
          <p:cNvSpPr/>
          <p:nvPr/>
        </p:nvSpPr>
        <p:spPr>
          <a:xfrm>
            <a:off x="311085" y="6399693"/>
            <a:ext cx="725863" cy="458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894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887" y="818949"/>
            <a:ext cx="5865452" cy="5865452"/>
          </a:xfrm>
          <a:prstGeom prst="rect">
            <a:avLst/>
          </a:prstGeom>
        </p:spPr>
      </p:pic>
      <p:pic>
        <p:nvPicPr>
          <p:cNvPr id="3" name="Picture 2">
            <a:extLst>
              <a:ext uri="{FF2B5EF4-FFF2-40B4-BE49-F238E27FC236}">
                <a16:creationId xmlns:a16="http://schemas.microsoft.com/office/drawing/2014/main" id="{2DC0DBAA-2119-41D1-A59C-8B98652D3B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00" t="14473" r="9800" b="24401"/>
          <a:stretch/>
        </p:blipFill>
        <p:spPr>
          <a:xfrm>
            <a:off x="143339" y="-123395"/>
            <a:ext cx="8624192" cy="4482744"/>
          </a:xfrm>
          <a:prstGeom prst="rect">
            <a:avLst/>
          </a:prstGeom>
        </p:spPr>
      </p:pic>
      <p:sp>
        <p:nvSpPr>
          <p:cNvPr id="4" name="TextBox 3">
            <a:extLst>
              <a:ext uri="{FF2B5EF4-FFF2-40B4-BE49-F238E27FC236}">
                <a16:creationId xmlns:a16="http://schemas.microsoft.com/office/drawing/2014/main" id="{48ACA51C-F6E2-48BF-A51C-C1BDCF986314}"/>
              </a:ext>
            </a:extLst>
          </p:cNvPr>
          <p:cNvSpPr txBox="1"/>
          <p:nvPr/>
        </p:nvSpPr>
        <p:spPr>
          <a:xfrm>
            <a:off x="786810" y="1352000"/>
            <a:ext cx="7230140" cy="1938992"/>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6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Lưu ý: dùng từ xưng hô cho phù hợp</a:t>
            </a:r>
            <a:endParaRPr lang="en-US" sz="6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51866519"/>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313" y="-131113"/>
            <a:ext cx="7331471" cy="2422149"/>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pic>
        <p:nvPicPr>
          <p:cNvPr id="6" name="Picture 5">
            <a:extLst>
              <a:ext uri="{FF2B5EF4-FFF2-40B4-BE49-F238E27FC236}">
                <a16:creationId xmlns:a16="http://schemas.microsoft.com/office/drawing/2014/main" id="{B17D0620-EF06-4A11-9245-99106CE864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471" r="50000" b="38505"/>
          <a:stretch/>
        </p:blipFill>
        <p:spPr>
          <a:xfrm>
            <a:off x="-153778" y="-251616"/>
            <a:ext cx="8913049" cy="4282609"/>
          </a:xfrm>
          <a:prstGeom prst="rect">
            <a:avLst/>
          </a:prstGeom>
        </p:spPr>
      </p:pic>
      <p:pic>
        <p:nvPicPr>
          <p:cNvPr id="19" name="Picture 2" descr="College Life Work Sticker">
            <a:extLst>
              <a:ext uri="{FF2B5EF4-FFF2-40B4-BE49-F238E27FC236}">
                <a16:creationId xmlns:a16="http://schemas.microsoft.com/office/drawing/2014/main" id="{2DDF90A4-90B8-497B-965C-9B9CB0F0948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682" y="3717033"/>
            <a:ext cx="3119671" cy="3119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2534A-5189-4348-ADF5-39BA4989CAAF}"/>
              </a:ext>
            </a:extLst>
          </p:cNvPr>
          <p:cNvSpPr txBox="1"/>
          <p:nvPr/>
        </p:nvSpPr>
        <p:spPr>
          <a:xfrm>
            <a:off x="2842866" y="1334426"/>
            <a:ext cx="5952661" cy="1107996"/>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66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Thực hành</a:t>
            </a:r>
            <a:endParaRPr kumimoji="0" lang="en-US" sz="66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89906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đồ chơi, búp bê&#10;&#10;Mô tả được tạo tự động">
            <a:extLst>
              <a:ext uri="{FF2B5EF4-FFF2-40B4-BE49-F238E27FC236}">
                <a16:creationId xmlns:a16="http://schemas.microsoft.com/office/drawing/2014/main" id="{CD587439-D6EF-42EE-A8D3-258298C44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192652" cy="6858000"/>
          </a:xfrm>
          <a:prstGeom prst="rect">
            <a:avLst/>
          </a:prstGeom>
        </p:spPr>
      </p:pic>
      <p:sp>
        <p:nvSpPr>
          <p:cNvPr id="11" name="Hộp Văn bản 10">
            <a:extLst>
              <a:ext uri="{FF2B5EF4-FFF2-40B4-BE49-F238E27FC236}">
                <a16:creationId xmlns:a16="http://schemas.microsoft.com/office/drawing/2014/main" id="{B8B1DC33-058C-4035-979C-793CCDA959F9}"/>
              </a:ext>
            </a:extLst>
          </p:cNvPr>
          <p:cNvSpPr txBox="1"/>
          <p:nvPr/>
        </p:nvSpPr>
        <p:spPr>
          <a:xfrm>
            <a:off x="2378785" y="414875"/>
            <a:ext cx="9813215" cy="5016758"/>
          </a:xfrm>
          <a:prstGeom prst="rect">
            <a:avLst/>
          </a:prstGeom>
          <a:solidFill>
            <a:schemeClr val="bg1"/>
          </a:solidFill>
        </p:spPr>
        <p:txBody>
          <a:bodyPr wrap="square">
            <a:spAutoFit/>
          </a:bodyPr>
          <a:lstStyle/>
          <a:p>
            <a:pPr algn="just"/>
            <a:r>
              <a:rPr lang="vi-VN" altLang="en-US" sz="3200" b="1" dirty="0" smtClean="0">
                <a:solidFill>
                  <a:srgbClr val="CC00CC"/>
                </a:solidFill>
                <a:latin typeface="HP001 4 hàng" panose="020B0603050302020204" pitchFamily="34" charset="0"/>
                <a:cs typeface="Times New Roman" panose="02020603050405020304" pitchFamily="18" charset="0"/>
              </a:rPr>
              <a:t>     </a:t>
            </a:r>
            <a:r>
              <a:rPr lang="en-US" altLang="en-US" sz="3200" b="1" dirty="0" err="1" smtClean="0">
                <a:solidFill>
                  <a:srgbClr val="CC00CC"/>
                </a:solidFill>
                <a:latin typeface="HP001 4 hàng" panose="020B0603050302020204" pitchFamily="34" charset="0"/>
                <a:cs typeface="Times New Roman" panose="02020603050405020304" pitchFamily="18" charset="0"/>
              </a:rPr>
              <a:t>Gia</a:t>
            </a:r>
            <a:r>
              <a:rPr lang="en-US" altLang="en-US" sz="3200" b="1" dirty="0" smtClean="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có</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năm</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người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Đó</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là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ông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nội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của</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bố</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mẹ</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của</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Ông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nội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đã</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nghỉ</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hưu</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rất</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yêu</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quý</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Bố</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là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công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nhân</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làm</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việc</a:t>
            </a:r>
            <a:r>
              <a:rPr lang="en-US" altLang="en-US" sz="3200" b="1" dirty="0">
                <a:solidFill>
                  <a:srgbClr val="CC00CC"/>
                </a:solidFill>
                <a:latin typeface="HP001 4 hàng" panose="020B0603050302020204" pitchFamily="34" charset="0"/>
                <a:cs typeface="Times New Roman" panose="02020603050405020304" pitchFamily="18" charset="0"/>
              </a:rPr>
              <a:t> ở </a:t>
            </a:r>
            <a:r>
              <a:rPr lang="en-US" altLang="en-US" sz="3200" b="1" dirty="0" err="1">
                <a:solidFill>
                  <a:srgbClr val="CC00CC"/>
                </a:solidFill>
                <a:latin typeface="HP001 4 hàng" panose="020B0603050302020204" pitchFamily="34" charset="0"/>
                <a:cs typeface="Times New Roman" panose="02020603050405020304" pitchFamily="18" charset="0"/>
              </a:rPr>
              <a:t>một</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nhà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máy</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trong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thành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phố</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Mẹ</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là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bác</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sĩ</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hiện</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tại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mẹ</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đang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làm</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việc</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tại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bệnh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viện</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smtClean="0">
                <a:solidFill>
                  <a:srgbClr val="CC00CC"/>
                </a:solidFill>
                <a:latin typeface="HP001 4 hàng" panose="020B0603050302020204" pitchFamily="34" charset="0"/>
                <a:cs typeface="Times New Roman" panose="02020603050405020304" pitchFamily="18" charset="0"/>
              </a:rPr>
              <a:t>Đ</a:t>
            </a:r>
            <a:r>
              <a:rPr lang="vi-VN" altLang="en-US" sz="3200" b="1" dirty="0" smtClean="0">
                <a:solidFill>
                  <a:srgbClr val="CC00CC"/>
                </a:solidFill>
                <a:latin typeface="HP001 4 hàng" panose="020B0603050302020204" pitchFamily="34" charset="0"/>
                <a:cs typeface="Times New Roman" panose="02020603050405020304" pitchFamily="18" charset="0"/>
              </a:rPr>
              <a:t>ức Giang</a:t>
            </a:r>
            <a:r>
              <a:rPr lang="en-US" altLang="en-US" sz="3200" b="1" dirty="0" smtClean="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Còn</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năm</a:t>
            </a:r>
            <a:r>
              <a:rPr lang="en-US" altLang="en-US" sz="3200" b="1" dirty="0">
                <a:solidFill>
                  <a:srgbClr val="CC00CC"/>
                </a:solidFill>
                <a:latin typeface="HP001 4 hàng" panose="020B0603050302020204" pitchFamily="34" charset="0"/>
                <a:cs typeface="Times New Roman" panose="02020603050405020304" pitchFamily="18" charset="0"/>
              </a:rPr>
              <a:t> nay 8 </a:t>
            </a:r>
            <a:r>
              <a:rPr lang="en-US" altLang="en-US" sz="3200" b="1" dirty="0" err="1">
                <a:solidFill>
                  <a:srgbClr val="CC00CC"/>
                </a:solidFill>
                <a:latin typeface="HP001 4 hàng" panose="020B0603050302020204" pitchFamily="34" charset="0"/>
                <a:cs typeface="Times New Roman" panose="02020603050405020304" pitchFamily="18" charset="0"/>
              </a:rPr>
              <a:t>tuổi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đang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học</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lớp</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smtClean="0">
                <a:solidFill>
                  <a:srgbClr val="CC00CC"/>
                </a:solidFill>
                <a:latin typeface="HP001 4 hàng" panose="020B0603050302020204" pitchFamily="34" charset="0"/>
                <a:cs typeface="Times New Roman" panose="02020603050405020304" pitchFamily="18" charset="0"/>
              </a:rPr>
              <a:t>3</a:t>
            </a:r>
            <a:r>
              <a:rPr lang="vi-VN" altLang="en-US" sz="3200" b="1" dirty="0" smtClean="0">
                <a:solidFill>
                  <a:srgbClr val="CC00CC"/>
                </a:solidFill>
                <a:latin typeface="HP001 4 hàng" panose="020B0603050302020204" pitchFamily="34" charset="0"/>
                <a:cs typeface="Times New Roman" panose="02020603050405020304" pitchFamily="18" charset="0"/>
              </a:rPr>
              <a:t>A</a:t>
            </a:r>
            <a:r>
              <a:rPr lang="en-US" altLang="en-US" sz="3200" b="1" dirty="0" smtClean="0">
                <a:solidFill>
                  <a:srgbClr val="CC00CC"/>
                </a:solidFill>
                <a:latin typeface="HP001 4 hàng" panose="020B0603050302020204" pitchFamily="34" charset="0"/>
                <a:cs typeface="Times New Roman" panose="02020603050405020304" pitchFamily="18" charset="0"/>
              </a:rPr>
              <a:t>3 </a:t>
            </a:r>
            <a:r>
              <a:rPr lang="en-US" altLang="en-US" sz="3200" b="1" dirty="0" err="1">
                <a:solidFill>
                  <a:srgbClr val="CC00CC"/>
                </a:solidFill>
                <a:latin typeface="HP001 4 hàng" panose="020B0603050302020204" pitchFamily="34" charset="0"/>
                <a:cs typeface="Times New Roman" panose="02020603050405020304" pitchFamily="18" charset="0"/>
              </a:rPr>
              <a:t>trường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Tiểu</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học</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smtClean="0">
                <a:solidFill>
                  <a:srgbClr val="CC00CC"/>
                </a:solidFill>
                <a:latin typeface="HP001 4 hàng" panose="020B0603050302020204" pitchFamily="34" charset="0"/>
                <a:cs typeface="Times New Roman" panose="02020603050405020304" pitchFamily="18" charset="0"/>
              </a:rPr>
              <a:t>Lê</a:t>
            </a:r>
            <a:r>
              <a:rPr lang="vi-VN" altLang="en-US" sz="3200" b="1" dirty="0">
                <a:solidFill>
                  <a:srgbClr val="CC00CC"/>
                </a:solidFill>
                <a:latin typeface="HP001 4 hàng" panose="020B0603050302020204" pitchFamily="34" charset="0"/>
                <a:cs typeface="Times New Roman" panose="02020603050405020304" pitchFamily="18" charset="0"/>
              </a:rPr>
              <a:t> </a:t>
            </a:r>
            <a:r>
              <a:rPr lang="vi-VN" altLang="en-US" sz="3200" b="1" dirty="0" smtClean="0">
                <a:solidFill>
                  <a:srgbClr val="CC00CC"/>
                </a:solidFill>
                <a:latin typeface="HP001 4 hàng" panose="020B0603050302020204" pitchFamily="34" charset="0"/>
                <a:cs typeface="Times New Roman" panose="02020603050405020304" pitchFamily="18" charset="0"/>
              </a:rPr>
              <a:t>Quý Đôn</a:t>
            </a:r>
            <a:r>
              <a:rPr lang="en-US" altLang="en-US" sz="3200" b="1" dirty="0" smtClean="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Mọi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người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trong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gia</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mình</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rất</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yêu</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thương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nhau</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thường</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quây</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quần</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bên</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nhau</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vào</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bữa</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cơm</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tối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vui</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vẻ</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và</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đầm</a:t>
            </a:r>
            <a:r>
              <a:rPr lang="en-US" altLang="en-US" sz="3200" b="1" dirty="0">
                <a:solidFill>
                  <a:srgbClr val="CC00CC"/>
                </a:solidFill>
                <a:latin typeface="HP001 4 hàng" panose="020B0603050302020204" pitchFamily="34" charset="0"/>
                <a:cs typeface="Times New Roman" panose="02020603050405020304" pitchFamily="18" charset="0"/>
              </a:rPr>
              <a:t> </a:t>
            </a:r>
            <a:r>
              <a:rPr lang="en-US" altLang="en-US" sz="3200" b="1" dirty="0" err="1">
                <a:solidFill>
                  <a:srgbClr val="CC00CC"/>
                </a:solidFill>
                <a:latin typeface="HP001 4 hàng" panose="020B0603050302020204" pitchFamily="34" charset="0"/>
                <a:cs typeface="Times New Roman" panose="02020603050405020304" pitchFamily="18" charset="0"/>
              </a:rPr>
              <a:t>ấm</a:t>
            </a:r>
            <a:r>
              <a:rPr lang="en-US" altLang="en-US" sz="3200" b="1" dirty="0">
                <a:solidFill>
                  <a:srgbClr val="CC00CC"/>
                </a:solidFill>
                <a:latin typeface="HP001 4 hàng" panose="020B0603050302020204" pitchFamily="34" charset="0"/>
                <a:cs typeface="Times New Roman" panose="02020603050405020304" pitchFamily="18" charset="0"/>
              </a:rPr>
              <a:t>.</a:t>
            </a:r>
            <a:endParaRPr lang="en-US" sz="3200" dirty="0"/>
          </a:p>
        </p:txBody>
      </p:sp>
    </p:spTree>
    <p:extLst>
      <p:ext uri="{BB962C8B-B14F-4D97-AF65-F5344CB8AC3E}">
        <p14:creationId xmlns:p14="http://schemas.microsoft.com/office/powerpoint/2010/main" val="292167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2730318" y="621145"/>
            <a:ext cx="93139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altLang="vi-VN" sz="2600" b="1" dirty="0" smtClean="0">
                <a:solidFill>
                  <a:srgbClr val="00660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Gia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đình</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tôi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gồm</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người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Đó</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là</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bố</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mẹ</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và</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tôi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Bố</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tôi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năm</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nay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mươi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tuổi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Bố</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làm</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nghề</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thợ</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mộc</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Bố</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làm</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mộc</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rất</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khéo</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và</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giỏi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Mẹ</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gần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mươi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tuổi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Mẹ</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bán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hàng</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tại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nhà</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Mẹ</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nấu</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thức</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ăn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rất</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ngon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Còn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tôi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là</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học</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sinh</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lớp</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3A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Trường</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Tiểu</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học</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vi-VN"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Lê</a:t>
            </a:r>
            <a:r>
              <a:rPr lang="en-US" altLang="vi-VN"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vi-VN"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Quý</a:t>
            </a:r>
            <a:r>
              <a:rPr lang="en-US" altLang="vi-VN"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vi-VN"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Đôn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Gia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đình</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tôi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thật</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hạnh</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phúc</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và</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tràn</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ngập</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tiếng</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cười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Tôi</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rất</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yêu</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gia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đình</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của</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 </a:t>
            </a:r>
            <a:r>
              <a:rPr lang="en-US" altLang="en-US" b="1" dirty="0" err="1"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mình</a:t>
            </a:r>
            <a:r>
              <a:rPr lang="en-US" altLang="en-US" b="1" dirty="0" smtClean="0">
                <a:solidFill>
                  <a:srgbClr val="002060"/>
                </a:solidFill>
                <a:latin typeface="HP001 5H" panose="020B0603050302020204" pitchFamily="34" charset="-127"/>
                <a:ea typeface="HP001 5H" panose="020B0603050302020204" pitchFamily="34" charset="-127"/>
                <a:cs typeface="Times New Roman" panose="02020603050405020304" pitchFamily="18" charset="0"/>
              </a:rPr>
              <a:t>.</a:t>
            </a:r>
          </a:p>
          <a:p>
            <a:pPr algn="just" fontAlgn="base">
              <a:spcBef>
                <a:spcPct val="50000"/>
              </a:spcBef>
              <a:spcAft>
                <a:spcPct val="0"/>
              </a:spcAft>
              <a:buFontTx/>
              <a:buNone/>
            </a:pPr>
            <a:endParaRPr lang="en-US" altLang="vi-VN" sz="2600" b="1" dirty="0" smtClean="0">
              <a:solidFill>
                <a:srgbClr val="006600"/>
              </a:solidFill>
              <a:latin typeface="Times New Roman" panose="02020603050405020304" pitchFamily="18" charset="0"/>
              <a:cs typeface="Times New Roman" panose="02020603050405020304" pitchFamily="18" charset="0"/>
            </a:endParaRPr>
          </a:p>
        </p:txBody>
      </p:sp>
      <p:pic>
        <p:nvPicPr>
          <p:cNvPr id="3" name="Hình ảnh 6" descr="Ảnh có chứa đồ chơi, búp bê&#10;&#10;Mô tả được tạo tự động">
            <a:extLst>
              <a:ext uri="{FF2B5EF4-FFF2-40B4-BE49-F238E27FC236}">
                <a16:creationId xmlns:a16="http://schemas.microsoft.com/office/drawing/2014/main" id="{CD587439-D6EF-42EE-A8D3-258298C44836}"/>
              </a:ext>
            </a:extLst>
          </p:cNvPr>
          <p:cNvPicPr>
            <a:picLocks noChangeAspect="1"/>
          </p:cNvPicPr>
          <p:nvPr/>
        </p:nvPicPr>
        <p:blipFill rotWithShape="1">
          <a:blip r:embed="rId2">
            <a:extLst>
              <a:ext uri="{28A0092B-C50C-407E-A947-70E740481C1C}">
                <a14:useLocalDpi xmlns:a14="http://schemas.microsoft.com/office/drawing/2010/main" val="0"/>
              </a:ext>
            </a:extLst>
          </a:blip>
          <a:srcRect r="61062"/>
          <a:stretch/>
        </p:blipFill>
        <p:spPr>
          <a:xfrm>
            <a:off x="73891" y="184727"/>
            <a:ext cx="2656427" cy="6504709"/>
          </a:xfrm>
          <a:prstGeom prst="rect">
            <a:avLst/>
          </a:prstGeom>
        </p:spPr>
      </p:pic>
    </p:spTree>
    <p:extLst>
      <p:ext uri="{BB962C8B-B14F-4D97-AF65-F5344CB8AC3E}">
        <p14:creationId xmlns:p14="http://schemas.microsoft.com/office/powerpoint/2010/main" val="154315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300" fill="hold">
                                          <p:stCondLst>
                                            <p:cond delay="0"/>
                                          </p:stCondLst>
                                        </p:cTn>
                                        <p:tgtEl>
                                          <p:spTgt spid="3"/>
                                        </p:tgtEl>
                                        <p:attrNameLst>
                                          <p:attrName>r</p:attrName>
                                        </p:attrNameLst>
                                      </p:cBhvr>
                                    </p:animRot>
                                    <p:animRot by="-240000">
                                      <p:cBhvr>
                                        <p:cTn id="14" dur="600" fill="hold">
                                          <p:stCondLst>
                                            <p:cond delay="600"/>
                                          </p:stCondLst>
                                        </p:cTn>
                                        <p:tgtEl>
                                          <p:spTgt spid="3"/>
                                        </p:tgtEl>
                                        <p:attrNameLst>
                                          <p:attrName>r</p:attrName>
                                        </p:attrNameLst>
                                      </p:cBhvr>
                                    </p:animRot>
                                    <p:animRot by="240000">
                                      <p:cBhvr>
                                        <p:cTn id="15" dur="600" fill="hold">
                                          <p:stCondLst>
                                            <p:cond delay="1200"/>
                                          </p:stCondLst>
                                        </p:cTn>
                                        <p:tgtEl>
                                          <p:spTgt spid="3"/>
                                        </p:tgtEl>
                                        <p:attrNameLst>
                                          <p:attrName>r</p:attrName>
                                        </p:attrNameLst>
                                      </p:cBhvr>
                                    </p:animRot>
                                    <p:animRot by="-240000">
                                      <p:cBhvr>
                                        <p:cTn id="16" dur="600" fill="hold">
                                          <p:stCondLst>
                                            <p:cond delay="1800"/>
                                          </p:stCondLst>
                                        </p:cTn>
                                        <p:tgtEl>
                                          <p:spTgt spid="3"/>
                                        </p:tgtEl>
                                        <p:attrNameLst>
                                          <p:attrName>r</p:attrName>
                                        </p:attrNameLst>
                                      </p:cBhvr>
                                    </p:animRot>
                                    <p:animRot by="120000">
                                      <p:cBhvr>
                                        <p:cTn id="17" dur="600" fill="hold">
                                          <p:stCondLst>
                                            <p:cond delay="24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nền" descr="A group of people posing for a photo&#10;&#10;Description automatically generated with medium confidence">
            <a:hlinkClick r:id="rId3" action="ppaction://hlinksldjump"/>
            <a:extLst>
              <a:ext uri="{FF2B5EF4-FFF2-40B4-BE49-F238E27FC236}">
                <a16:creationId xmlns:a16="http://schemas.microsoft.com/office/drawing/2014/main" id="{5F76099E-D368-486F-819C-BE04F5DF626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r="214" b="3201"/>
          <a:stretch/>
        </p:blipFill>
        <p:spPr>
          <a:xfrm>
            <a:off x="0" y="0"/>
            <a:ext cx="12192000" cy="6858000"/>
          </a:xfrm>
          <a:prstGeom prst="rect">
            <a:avLst/>
          </a:prstGeom>
        </p:spPr>
      </p:pic>
    </p:spTree>
    <p:extLst>
      <p:ext uri="{BB962C8B-B14F-4D97-AF65-F5344CB8AC3E}">
        <p14:creationId xmlns:p14="http://schemas.microsoft.com/office/powerpoint/2010/main" val="1909213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grpSp>
        <p:nvGrpSpPr>
          <p:cNvPr id="5" name="组合 4"/>
          <p:cNvGrpSpPr/>
          <p:nvPr/>
        </p:nvGrpSpPr>
        <p:grpSpPr>
          <a:xfrm>
            <a:off x="2159564" y="356659"/>
            <a:ext cx="7223397" cy="5219503"/>
            <a:chOff x="8584764" y="-2342149"/>
            <a:chExt cx="6335253" cy="4577745"/>
          </a:xfrm>
        </p:grpSpPr>
        <p:pic>
          <p:nvPicPr>
            <p:cNvPr id="14" name="图片 13"/>
            <p:cNvPicPr>
              <a:picLocks noChangeAspect="1"/>
            </p:cNvPicPr>
            <p:nvPr/>
          </p:nvPicPr>
          <p:blipFill>
            <a:blip r:embed="rId7"/>
            <a:stretch>
              <a:fillRect/>
            </a:stretch>
          </p:blipFill>
          <p:spPr>
            <a:xfrm>
              <a:off x="8584764" y="-2342149"/>
              <a:ext cx="5496395" cy="4241800"/>
            </a:xfrm>
            <a:prstGeom prst="rect">
              <a:avLst/>
            </a:prstGeom>
          </p:spPr>
        </p:pic>
        <p:sp>
          <p:nvSpPr>
            <p:cNvPr id="15" name="圆角矩形 14"/>
            <p:cNvSpPr/>
            <p:nvPr/>
          </p:nvSpPr>
          <p:spPr>
            <a:xfrm>
              <a:off x="8956698" y="-1301368"/>
              <a:ext cx="4772840" cy="2808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pic>
          <p:nvPicPr>
            <p:cNvPr id="16" name="图片 15"/>
            <p:cNvPicPr>
              <a:picLocks noChangeAspect="1"/>
            </p:cNvPicPr>
            <p:nvPr/>
          </p:nvPicPr>
          <p:blipFill>
            <a:blip r:embed="rId8"/>
            <a:stretch>
              <a:fillRect/>
            </a:stretch>
          </p:blipFill>
          <p:spPr>
            <a:xfrm>
              <a:off x="13295218" y="305196"/>
              <a:ext cx="1624799" cy="1930400"/>
            </a:xfrm>
            <a:prstGeom prst="rect">
              <a:avLst/>
            </a:prstGeom>
          </p:spPr>
        </p:pic>
      </p:grpSp>
      <p:sp>
        <p:nvSpPr>
          <p:cNvPr id="11" name="TextBox 10">
            <a:extLst>
              <a:ext uri="{FF2B5EF4-FFF2-40B4-BE49-F238E27FC236}">
                <a16:creationId xmlns:a16="http://schemas.microsoft.com/office/drawing/2014/main" id="{5D1C76DD-A76A-4F5E-BB5F-0434C11546C2}"/>
              </a:ext>
            </a:extLst>
          </p:cNvPr>
          <p:cNvSpPr txBox="1"/>
          <p:nvPr/>
        </p:nvSpPr>
        <p:spPr>
          <a:xfrm>
            <a:off x="4159713" y="1925629"/>
            <a:ext cx="2289802" cy="1015663"/>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020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tập 2 </a:t>
            </a:r>
            <a:endParaRPr kumimoji="0" lang="vi-VN" sz="4400" b="0" i="0" u="none" strike="noStrike" kern="1200" cap="none" spc="0" normalizeH="0" baseline="0" noProof="0" dirty="0">
              <a:ln>
                <a:noFill/>
              </a:ln>
              <a:solidFill>
                <a:srgbClr val="F7020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1">
            <a:extLst>
              <a:ext uri="{FF2B5EF4-FFF2-40B4-BE49-F238E27FC236}">
                <a16:creationId xmlns:a16="http://schemas.microsoft.com/office/drawing/2014/main" id="{44E7397C-6F74-4EAA-AF84-F9CDD00A5BAC}"/>
              </a:ext>
            </a:extLst>
          </p:cNvPr>
          <p:cNvSpPr txBox="1"/>
          <p:nvPr/>
        </p:nvSpPr>
        <p:spPr>
          <a:xfrm>
            <a:off x="2563842" y="2854569"/>
            <a:ext cx="5618028" cy="769441"/>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44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Điền vào giấy tờ in sẵn</a:t>
            </a:r>
            <a:endParaRPr kumimoji="0" 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3003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àn&#10;&#10;Mô tả được tạo tự động">
            <a:extLst>
              <a:ext uri="{FF2B5EF4-FFF2-40B4-BE49-F238E27FC236}">
                <a16:creationId xmlns:a16="http://schemas.microsoft.com/office/drawing/2014/main" id="{59D6C9E5-760C-46B0-B177-BF1E8E3CF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826" y="0"/>
            <a:ext cx="8049680" cy="6858000"/>
          </a:xfrm>
          <a:prstGeom prst="rect">
            <a:avLst/>
          </a:prstGeom>
        </p:spPr>
      </p:pic>
      <p:sp>
        <p:nvSpPr>
          <p:cNvPr id="4" name="Ngoặc móc Trái 3">
            <a:extLst>
              <a:ext uri="{FF2B5EF4-FFF2-40B4-BE49-F238E27FC236}">
                <a16:creationId xmlns:a16="http://schemas.microsoft.com/office/drawing/2014/main" id="{90F9DECA-2A90-4D5A-80A7-B26A5A9587DF}"/>
              </a:ext>
            </a:extLst>
          </p:cNvPr>
          <p:cNvSpPr/>
          <p:nvPr/>
        </p:nvSpPr>
        <p:spPr>
          <a:xfrm>
            <a:off x="1900704" y="4015819"/>
            <a:ext cx="527901" cy="857839"/>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Ngoặc móc Trái 4">
            <a:extLst>
              <a:ext uri="{FF2B5EF4-FFF2-40B4-BE49-F238E27FC236}">
                <a16:creationId xmlns:a16="http://schemas.microsoft.com/office/drawing/2014/main" id="{C0F13B1D-3A9C-4D12-BE53-AF0B71388817}"/>
              </a:ext>
            </a:extLst>
          </p:cNvPr>
          <p:cNvSpPr/>
          <p:nvPr/>
        </p:nvSpPr>
        <p:spPr>
          <a:xfrm>
            <a:off x="1938416" y="5393705"/>
            <a:ext cx="527901" cy="56403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Hình ảnh 6" descr="Ảnh có chứa bàn&#10;&#10;Mô tả được tạo tự động">
            <a:extLst>
              <a:ext uri="{FF2B5EF4-FFF2-40B4-BE49-F238E27FC236}">
                <a16:creationId xmlns:a16="http://schemas.microsoft.com/office/drawing/2014/main" id="{46E2C659-8A6A-4D23-B983-C11AD3DD2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835" y="3868475"/>
            <a:ext cx="7499943" cy="1152525"/>
          </a:xfrm>
          <a:prstGeom prst="rect">
            <a:avLst/>
          </a:prstGeom>
        </p:spPr>
      </p:pic>
      <p:pic>
        <p:nvPicPr>
          <p:cNvPr id="9" name="Hình ảnh 8">
            <a:extLst>
              <a:ext uri="{FF2B5EF4-FFF2-40B4-BE49-F238E27FC236}">
                <a16:creationId xmlns:a16="http://schemas.microsoft.com/office/drawing/2014/main" id="{010773E3-9267-430D-932B-33354F322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4674" y="5393706"/>
            <a:ext cx="4425429" cy="1327606"/>
          </a:xfrm>
          <a:prstGeom prst="rect">
            <a:avLst/>
          </a:prstGeom>
        </p:spPr>
      </p:pic>
    </p:spTree>
    <p:extLst>
      <p:ext uri="{BB962C8B-B14F-4D97-AF65-F5344CB8AC3E}">
        <p14:creationId xmlns:p14="http://schemas.microsoft.com/office/powerpoint/2010/main" val="862113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bàn&#10;&#10;Mô tả được tạo tự động">
            <a:extLst>
              <a:ext uri="{FF2B5EF4-FFF2-40B4-BE49-F238E27FC236}">
                <a16:creationId xmlns:a16="http://schemas.microsoft.com/office/drawing/2014/main" id="{F0B9DC6A-BD33-44F3-A2CE-56947463D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160" y="0"/>
            <a:ext cx="8049680" cy="6858000"/>
          </a:xfrm>
          <a:prstGeom prst="rect">
            <a:avLst/>
          </a:prstGeom>
        </p:spPr>
      </p:pic>
      <p:sp>
        <p:nvSpPr>
          <p:cNvPr id="3" name="Hộp Văn bản 2">
            <a:extLst>
              <a:ext uri="{FF2B5EF4-FFF2-40B4-BE49-F238E27FC236}">
                <a16:creationId xmlns:a16="http://schemas.microsoft.com/office/drawing/2014/main" id="{7277D7D6-3FC9-4504-A957-49A09E8FFB91}"/>
              </a:ext>
            </a:extLst>
          </p:cNvPr>
          <p:cNvSpPr txBox="1"/>
          <p:nvPr/>
        </p:nvSpPr>
        <p:spPr>
          <a:xfrm>
            <a:off x="5128181" y="1432873"/>
            <a:ext cx="4760537" cy="461665"/>
          </a:xfrm>
          <a:prstGeom prst="rect">
            <a:avLst/>
          </a:prstGeom>
          <a:noFill/>
        </p:spPr>
        <p:txBody>
          <a:bodyPr wrap="square" rtlCol="0">
            <a:spAutoFit/>
          </a:bodyPr>
          <a:lstStyle/>
          <a:p>
            <a:r>
              <a:rPr lang="vi-VN" sz="2400" b="1" dirty="0" smtClean="0">
                <a:solidFill>
                  <a:srgbClr val="7030A0"/>
                </a:solidFill>
                <a:latin typeface="HP001 4 hàng" panose="020B0603050302020204" pitchFamily="34" charset="0"/>
                <a:ea typeface="微软雅黑" panose="020B0503020204020204" pitchFamily="34" charset="-122"/>
              </a:rPr>
              <a:t>Phúc Lợi</a:t>
            </a:r>
            <a:r>
              <a:rPr lang="en-US" sz="2400" b="1" dirty="0" smtClean="0">
                <a:solidFill>
                  <a:srgbClr val="7030A0"/>
                </a:solidFill>
                <a:latin typeface="HP001 4 hàng" panose="020B0603050302020204" pitchFamily="34" charset="0"/>
                <a:ea typeface="微软雅黑" panose="020B0503020204020204" pitchFamily="34" charset="-122"/>
              </a:rPr>
              <a:t>     </a:t>
            </a:r>
            <a:r>
              <a:rPr lang="vi-VN" sz="2400" b="1" dirty="0">
                <a:solidFill>
                  <a:srgbClr val="7030A0"/>
                </a:solidFill>
                <a:latin typeface="HP001 4 hàng" panose="020B0603050302020204" pitchFamily="34" charset="0"/>
                <a:ea typeface="微软雅黑" panose="020B0503020204020204" pitchFamily="34" charset="-122"/>
              </a:rPr>
              <a:t> </a:t>
            </a:r>
            <a:r>
              <a:rPr lang="vi-VN" sz="2200" b="1" dirty="0" smtClean="0">
                <a:solidFill>
                  <a:srgbClr val="7030A0"/>
                </a:solidFill>
                <a:latin typeface="HP001 4 hàng" panose="020B0603050302020204" pitchFamily="34" charset="0"/>
                <a:ea typeface="微软雅黑" panose="020B0503020204020204" pitchFamily="34" charset="-122"/>
              </a:rPr>
              <a:t>24</a:t>
            </a:r>
            <a:r>
              <a:rPr lang="en-US" sz="2200" b="1" dirty="0" smtClean="0">
                <a:solidFill>
                  <a:srgbClr val="7030A0"/>
                </a:solidFill>
                <a:latin typeface="HP001 4 hàng" panose="020B0603050302020204" pitchFamily="34" charset="0"/>
                <a:ea typeface="微软雅黑" panose="020B0503020204020204" pitchFamily="34" charset="-122"/>
              </a:rPr>
              <a:t>      </a:t>
            </a:r>
            <a:r>
              <a:rPr lang="vi-VN" sz="2200" b="1" dirty="0" smtClean="0">
                <a:solidFill>
                  <a:srgbClr val="7030A0"/>
                </a:solidFill>
                <a:latin typeface="HP001 4 hàng" panose="020B0603050302020204" pitchFamily="34" charset="0"/>
                <a:ea typeface="微软雅黑" panose="020B0503020204020204" pitchFamily="34" charset="-122"/>
              </a:rPr>
              <a:t>9</a:t>
            </a:r>
            <a:r>
              <a:rPr lang="en-US" sz="2200" b="1" dirty="0" smtClean="0">
                <a:solidFill>
                  <a:srgbClr val="7030A0"/>
                </a:solidFill>
                <a:latin typeface="HP001 4 hàng" panose="020B0603050302020204" pitchFamily="34" charset="0"/>
                <a:ea typeface="微软雅黑" panose="020B0503020204020204" pitchFamily="34" charset="-122"/>
              </a:rPr>
              <a:t>     202</a:t>
            </a:r>
            <a:r>
              <a:rPr lang="vi-VN" sz="2200" b="1" dirty="0" smtClean="0">
                <a:solidFill>
                  <a:srgbClr val="7030A0"/>
                </a:solidFill>
                <a:latin typeface="HP001 4 hàng" panose="020B0603050302020204" pitchFamily="34" charset="0"/>
                <a:ea typeface="微软雅黑" panose="020B0503020204020204" pitchFamily="34" charset="-122"/>
              </a:rPr>
              <a:t>1</a:t>
            </a:r>
            <a:endParaRPr lang="en-US" sz="2200" b="1" dirty="0">
              <a:solidFill>
                <a:srgbClr val="7030A0"/>
              </a:solidFill>
              <a:latin typeface="HP001 4 hàng" panose="020B0603050302020204" pitchFamily="34" charset="0"/>
              <a:ea typeface="微软雅黑" panose="020B0503020204020204" pitchFamily="34" charset="-122"/>
            </a:endParaRPr>
          </a:p>
        </p:txBody>
      </p:sp>
      <p:sp>
        <p:nvSpPr>
          <p:cNvPr id="4" name="Hộp Văn bản 3">
            <a:extLst>
              <a:ext uri="{FF2B5EF4-FFF2-40B4-BE49-F238E27FC236}">
                <a16:creationId xmlns:a16="http://schemas.microsoft.com/office/drawing/2014/main" id="{A084C583-D58C-4D2B-ACF8-00E150D3CA75}"/>
              </a:ext>
            </a:extLst>
          </p:cNvPr>
          <p:cNvSpPr txBox="1"/>
          <p:nvPr/>
        </p:nvSpPr>
        <p:spPr>
          <a:xfrm>
            <a:off x="3037002" y="4241151"/>
            <a:ext cx="4760537" cy="400110"/>
          </a:xfrm>
          <a:prstGeom prst="rect">
            <a:avLst/>
          </a:prstGeom>
          <a:noFill/>
        </p:spPr>
        <p:txBody>
          <a:bodyPr wrap="square" rtlCol="0">
            <a:spAutoFit/>
          </a:bodyPr>
          <a:lstStyle/>
          <a:p>
            <a:r>
              <a:rPr lang="en-US" sz="2000" b="1" dirty="0" smtClean="0">
                <a:solidFill>
                  <a:srgbClr val="7030A0"/>
                </a:solidFill>
                <a:latin typeface="HP001 4 hàng" panose="020B0603050302020204" pitchFamily="34" charset="0"/>
                <a:ea typeface="微软雅黑" panose="020B0503020204020204" pitchFamily="34" charset="-122"/>
              </a:rPr>
              <a:t>2</a:t>
            </a:r>
            <a:r>
              <a:rPr lang="vi-VN" sz="2000" b="1" dirty="0" smtClean="0">
                <a:solidFill>
                  <a:srgbClr val="7030A0"/>
                </a:solidFill>
                <a:latin typeface="HP001 4 hàng" panose="020B0603050302020204" pitchFamily="34" charset="0"/>
                <a:ea typeface="微软雅黑" panose="020B0503020204020204" pitchFamily="34" charset="-122"/>
              </a:rPr>
              <a:t>4</a:t>
            </a:r>
            <a:r>
              <a:rPr lang="en-US" sz="2000" b="1" dirty="0" smtClean="0">
                <a:solidFill>
                  <a:srgbClr val="7030A0"/>
                </a:solidFill>
                <a:latin typeface="HP001 4 hàng" panose="020B0603050302020204" pitchFamily="34" charset="0"/>
                <a:ea typeface="微软雅黑" panose="020B0503020204020204" pitchFamily="34" charset="-122"/>
              </a:rPr>
              <a:t>/ </a:t>
            </a:r>
            <a:r>
              <a:rPr lang="vi-VN" sz="2000" b="1" dirty="0" smtClean="0">
                <a:solidFill>
                  <a:srgbClr val="7030A0"/>
                </a:solidFill>
                <a:latin typeface="HP001 4 hàng" panose="020B0603050302020204" pitchFamily="34" charset="0"/>
                <a:ea typeface="微软雅黑" panose="020B0503020204020204" pitchFamily="34" charset="-122"/>
              </a:rPr>
              <a:t>9</a:t>
            </a:r>
            <a:r>
              <a:rPr lang="en-US" sz="2000" b="1" dirty="0" smtClean="0">
                <a:solidFill>
                  <a:srgbClr val="7030A0"/>
                </a:solidFill>
                <a:latin typeface="HP001 4 hàng" panose="020B0603050302020204" pitchFamily="34" charset="0"/>
                <a:ea typeface="微软雅黑" panose="020B0503020204020204" pitchFamily="34" charset="-122"/>
              </a:rPr>
              <a:t>/ 202</a:t>
            </a:r>
            <a:r>
              <a:rPr lang="vi-VN" sz="2000" b="1" dirty="0" smtClean="0">
                <a:solidFill>
                  <a:srgbClr val="7030A0"/>
                </a:solidFill>
                <a:latin typeface="HP001 4 hàng" panose="020B0603050302020204" pitchFamily="34" charset="0"/>
                <a:ea typeface="微软雅黑" panose="020B0503020204020204" pitchFamily="34" charset="-122"/>
              </a:rPr>
              <a:t>1</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5" name="Hộp Văn bản 4">
            <a:extLst>
              <a:ext uri="{FF2B5EF4-FFF2-40B4-BE49-F238E27FC236}">
                <a16:creationId xmlns:a16="http://schemas.microsoft.com/office/drawing/2014/main" id="{5B5EC195-B192-40B8-BF9D-4004E6F1ABF6}"/>
              </a:ext>
            </a:extLst>
          </p:cNvPr>
          <p:cNvSpPr txBox="1"/>
          <p:nvPr/>
        </p:nvSpPr>
        <p:spPr>
          <a:xfrm>
            <a:off x="5923175" y="2797661"/>
            <a:ext cx="4760537" cy="400110"/>
          </a:xfrm>
          <a:prstGeom prst="rect">
            <a:avLst/>
          </a:prstGeom>
          <a:noFill/>
        </p:spPr>
        <p:txBody>
          <a:bodyPr wrap="square" rtlCol="0">
            <a:spAutoFit/>
          </a:bodyPr>
          <a:lstStyle/>
          <a:p>
            <a:r>
              <a:rPr lang="en-US" sz="2000" b="1" dirty="0" err="1">
                <a:solidFill>
                  <a:srgbClr val="7030A0"/>
                </a:solidFill>
                <a:latin typeface="HP001 4 hàng" panose="020B0603050302020204" pitchFamily="34" charset="0"/>
                <a:ea typeface="微软雅黑" panose="020B0503020204020204" pitchFamily="34" charset="-122"/>
              </a:rPr>
              <a:t>Lê</a:t>
            </a:r>
            <a:r>
              <a:rPr lang="en-US" sz="2000" b="1" dirty="0">
                <a:solidFill>
                  <a:srgbClr val="7030A0"/>
                </a:solidFill>
                <a:latin typeface="HP001 4 hàng" panose="020B0603050302020204" pitchFamily="34" charset="0"/>
                <a:ea typeface="微软雅黑" panose="020B0503020204020204" pitchFamily="34" charset="-122"/>
              </a:rPr>
              <a:t> </a:t>
            </a:r>
            <a:r>
              <a:rPr lang="vi-VN" sz="2000" b="1" dirty="0" smtClean="0">
                <a:solidFill>
                  <a:srgbClr val="7030A0"/>
                </a:solidFill>
                <a:latin typeface="HP001 4 hàng" panose="020B0603050302020204" pitchFamily="34" charset="0"/>
                <a:ea typeface="微软雅黑" panose="020B0503020204020204" pitchFamily="34" charset="-122"/>
              </a:rPr>
              <a:t>Quý Đôn</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6" name="Hộp Văn bản 5">
            <a:extLst>
              <a:ext uri="{FF2B5EF4-FFF2-40B4-BE49-F238E27FC236}">
                <a16:creationId xmlns:a16="http://schemas.microsoft.com/office/drawing/2014/main" id="{BCB1487B-9699-46BB-AB72-BD954D449822}"/>
              </a:ext>
            </a:extLst>
          </p:cNvPr>
          <p:cNvSpPr txBox="1"/>
          <p:nvPr/>
        </p:nvSpPr>
        <p:spPr>
          <a:xfrm>
            <a:off x="4103802" y="3170799"/>
            <a:ext cx="4760537" cy="400110"/>
          </a:xfrm>
          <a:prstGeom prst="rect">
            <a:avLst/>
          </a:prstGeom>
          <a:noFill/>
        </p:spPr>
        <p:txBody>
          <a:bodyPr wrap="square" rtlCol="0">
            <a:spAutoFit/>
          </a:bodyPr>
          <a:lstStyle/>
          <a:p>
            <a:r>
              <a:rPr lang="en-US" sz="2000" b="1" dirty="0" err="1" smtClean="0">
                <a:solidFill>
                  <a:srgbClr val="7030A0"/>
                </a:solidFill>
                <a:latin typeface="HP001 4 hàng" panose="020B0603050302020204" pitchFamily="34" charset="0"/>
                <a:ea typeface="微软雅黑" panose="020B0503020204020204" pitchFamily="34" charset="-122"/>
              </a:rPr>
              <a:t>Hoàng</a:t>
            </a:r>
            <a:r>
              <a:rPr lang="en-US" sz="2000" b="1" dirty="0" smtClean="0">
                <a:solidFill>
                  <a:srgbClr val="7030A0"/>
                </a:solidFill>
                <a:latin typeface="HP001 4 hàng" panose="020B0603050302020204" pitchFamily="34" charset="0"/>
                <a:ea typeface="微软雅黑" panose="020B0503020204020204" pitchFamily="34" charset="-122"/>
              </a:rPr>
              <a:t> </a:t>
            </a:r>
            <a:r>
              <a:rPr lang="vi-VN" sz="2000" b="1" dirty="0" smtClean="0">
                <a:solidFill>
                  <a:srgbClr val="7030A0"/>
                </a:solidFill>
                <a:latin typeface="HP001 4 hàng" panose="020B0603050302020204" pitchFamily="34" charset="0"/>
                <a:ea typeface="微软雅黑" panose="020B0503020204020204" pitchFamily="34" charset="-122"/>
              </a:rPr>
              <a:t>Thảo</a:t>
            </a:r>
            <a:r>
              <a:rPr lang="en-US" sz="2000" b="1" dirty="0" smtClean="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Nhi</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7" name="Hộp Văn bản 6">
            <a:extLst>
              <a:ext uri="{FF2B5EF4-FFF2-40B4-BE49-F238E27FC236}">
                <a16:creationId xmlns:a16="http://schemas.microsoft.com/office/drawing/2014/main" id="{4DF07387-BBD8-4C26-9E48-A98E8C3826D7}"/>
              </a:ext>
            </a:extLst>
          </p:cNvPr>
          <p:cNvSpPr txBox="1"/>
          <p:nvPr/>
        </p:nvSpPr>
        <p:spPr>
          <a:xfrm>
            <a:off x="4537434" y="3524597"/>
            <a:ext cx="4760537" cy="400110"/>
          </a:xfrm>
          <a:prstGeom prst="rect">
            <a:avLst/>
          </a:prstGeom>
          <a:noFill/>
        </p:spPr>
        <p:txBody>
          <a:bodyPr wrap="square" rtlCol="0">
            <a:spAutoFit/>
          </a:bodyPr>
          <a:lstStyle/>
          <a:p>
            <a:r>
              <a:rPr lang="en-US" sz="2000" b="1" dirty="0" smtClean="0">
                <a:solidFill>
                  <a:srgbClr val="7030A0"/>
                </a:solidFill>
                <a:latin typeface="HP001 4 hàng" panose="020B0603050302020204" pitchFamily="34" charset="0"/>
                <a:ea typeface="微软雅黑" panose="020B0503020204020204" pitchFamily="34" charset="-122"/>
              </a:rPr>
              <a:t>3</a:t>
            </a:r>
            <a:r>
              <a:rPr lang="vi-VN" sz="2000" b="1" dirty="0" smtClean="0">
                <a:solidFill>
                  <a:srgbClr val="7030A0"/>
                </a:solidFill>
                <a:latin typeface="HP001 4 hàng" panose="020B0603050302020204" pitchFamily="34" charset="0"/>
                <a:ea typeface="微软雅黑" panose="020B0503020204020204" pitchFamily="34" charset="-122"/>
              </a:rPr>
              <a:t>A</a:t>
            </a:r>
            <a:r>
              <a:rPr lang="en-US" sz="2000" b="1" dirty="0" smtClean="0">
                <a:solidFill>
                  <a:srgbClr val="7030A0"/>
                </a:solidFill>
                <a:latin typeface="HP001 4 hàng" panose="020B0603050302020204" pitchFamily="34" charset="0"/>
                <a:ea typeface="微软雅黑" panose="020B0503020204020204" pitchFamily="34" charset="-122"/>
              </a:rPr>
              <a:t>3</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8" name="Hộp Văn bản 7">
            <a:extLst>
              <a:ext uri="{FF2B5EF4-FFF2-40B4-BE49-F238E27FC236}">
                <a16:creationId xmlns:a16="http://schemas.microsoft.com/office/drawing/2014/main" id="{BBA28B67-406E-472D-9BC4-5ACAB9832640}"/>
              </a:ext>
            </a:extLst>
          </p:cNvPr>
          <p:cNvSpPr txBox="1"/>
          <p:nvPr/>
        </p:nvSpPr>
        <p:spPr>
          <a:xfrm>
            <a:off x="4684626" y="4584573"/>
            <a:ext cx="4760537" cy="400110"/>
          </a:xfrm>
          <a:prstGeom prst="rect">
            <a:avLst/>
          </a:prstGeom>
          <a:noFill/>
        </p:spPr>
        <p:txBody>
          <a:bodyPr wrap="square" rtlCol="0">
            <a:spAutoFit/>
          </a:bodyPr>
          <a:lstStyle/>
          <a:p>
            <a:r>
              <a:rPr lang="en-US" sz="2000" b="1" dirty="0" err="1">
                <a:solidFill>
                  <a:srgbClr val="7030A0"/>
                </a:solidFill>
                <a:latin typeface="HP001 4 hàng" panose="020B0603050302020204" pitchFamily="34" charset="0"/>
                <a:ea typeface="微软雅黑" panose="020B0503020204020204" pitchFamily="34" charset="-122"/>
              </a:rPr>
              <a:t>Em</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bị</a:t>
            </a:r>
            <a:r>
              <a:rPr lang="en-US" sz="2000" b="1" dirty="0">
                <a:solidFill>
                  <a:srgbClr val="7030A0"/>
                </a:solidFill>
                <a:latin typeface="HP001 4 hàng" panose="020B0603050302020204" pitchFamily="34" charset="0"/>
                <a:ea typeface="微软雅黑" panose="020B0503020204020204" pitchFamily="34" charset="-122"/>
              </a:rPr>
              <a:t> </a:t>
            </a:r>
            <a:r>
              <a:rPr lang="vi-VN" sz="2000" b="1" dirty="0" smtClean="0">
                <a:solidFill>
                  <a:srgbClr val="7030A0"/>
                </a:solidFill>
                <a:latin typeface="HP001 4 hàng" panose="020B0603050302020204" pitchFamily="34" charset="0"/>
                <a:ea typeface="微软雅黑" panose="020B0503020204020204" pitchFamily="34" charset="-122"/>
              </a:rPr>
              <a:t>ốm</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9" name="Hộp Văn bản 8">
            <a:extLst>
              <a:ext uri="{FF2B5EF4-FFF2-40B4-BE49-F238E27FC236}">
                <a16:creationId xmlns:a16="http://schemas.microsoft.com/office/drawing/2014/main" id="{EA70B126-9178-4D83-9BF0-29899EC8B466}"/>
              </a:ext>
            </a:extLst>
          </p:cNvPr>
          <p:cNvSpPr txBox="1"/>
          <p:nvPr/>
        </p:nvSpPr>
        <p:spPr>
          <a:xfrm>
            <a:off x="8034779" y="5965354"/>
            <a:ext cx="4760537" cy="400110"/>
          </a:xfrm>
          <a:prstGeom prst="rect">
            <a:avLst/>
          </a:prstGeom>
          <a:noFill/>
        </p:spPr>
        <p:txBody>
          <a:bodyPr wrap="square" rtlCol="0">
            <a:spAutoFit/>
          </a:bodyPr>
          <a:lstStyle/>
          <a:p>
            <a:r>
              <a:rPr lang="en-US" sz="2000" b="1">
                <a:solidFill>
                  <a:srgbClr val="7030A0"/>
                </a:solidFill>
                <a:latin typeface="HP001 4 hàng" panose="020B0603050302020204" pitchFamily="34" charset="0"/>
                <a:ea typeface="微软雅黑" panose="020B0503020204020204" pitchFamily="34" charset="-122"/>
              </a:rPr>
              <a:t>Nhi</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10" name="Hộp Văn bản 9">
            <a:extLst>
              <a:ext uri="{FF2B5EF4-FFF2-40B4-BE49-F238E27FC236}">
                <a16:creationId xmlns:a16="http://schemas.microsoft.com/office/drawing/2014/main" id="{D7B6003B-8640-46CF-9B50-C699BBBBA21A}"/>
              </a:ext>
            </a:extLst>
          </p:cNvPr>
          <p:cNvSpPr txBox="1"/>
          <p:nvPr/>
        </p:nvSpPr>
        <p:spPr>
          <a:xfrm>
            <a:off x="4241073" y="4946336"/>
            <a:ext cx="5647645" cy="400110"/>
          </a:xfrm>
          <a:prstGeom prst="rect">
            <a:avLst/>
          </a:prstGeom>
          <a:noFill/>
        </p:spPr>
        <p:txBody>
          <a:bodyPr wrap="square" rtlCol="0">
            <a:spAutoFit/>
          </a:bodyPr>
          <a:lstStyle/>
          <a:p>
            <a:r>
              <a:rPr lang="en-US" sz="2000" b="1" dirty="0" err="1">
                <a:solidFill>
                  <a:srgbClr val="7030A0"/>
                </a:solidFill>
                <a:latin typeface="HP001 4 hàng" panose="020B0603050302020204" pitchFamily="34" charset="0"/>
                <a:ea typeface="微软雅黑" panose="020B0503020204020204" pitchFamily="34" charset="-122"/>
              </a:rPr>
              <a:t>Sẽ</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chép</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bài</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và</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làm</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bài</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đầy</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smtClean="0">
                <a:solidFill>
                  <a:srgbClr val="7030A0"/>
                </a:solidFill>
                <a:latin typeface="HP001 4 hàng" panose="020B0603050302020204" pitchFamily="34" charset="0"/>
                <a:ea typeface="微软雅黑" panose="020B0503020204020204" pitchFamily="34" charset="-122"/>
              </a:rPr>
              <a:t>đủ</a:t>
            </a:r>
            <a:r>
              <a:rPr lang="vi-VN" sz="2000" b="1" dirty="0">
                <a:solidFill>
                  <a:srgbClr val="7030A0"/>
                </a:solidFill>
                <a:latin typeface="HP001 4 hàng" panose="020B0603050302020204" pitchFamily="34" charset="0"/>
                <a:ea typeface="微软雅黑" panose="020B0503020204020204" pitchFamily="34" charset="-122"/>
              </a:rPr>
              <a:t>.</a:t>
            </a:r>
            <a:r>
              <a:rPr lang="en-US" sz="2000" b="1" dirty="0" smtClean="0">
                <a:solidFill>
                  <a:srgbClr val="7030A0"/>
                </a:solidFill>
                <a:latin typeface="HP001 4 hàng" panose="020B0603050302020204" pitchFamily="34" charset="0"/>
                <a:ea typeface="微软雅黑" panose="020B0503020204020204" pitchFamily="34" charset="-122"/>
              </a:rPr>
              <a:t>.</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11" name="Hộp Văn bản 10">
            <a:extLst>
              <a:ext uri="{FF2B5EF4-FFF2-40B4-BE49-F238E27FC236}">
                <a16:creationId xmlns:a16="http://schemas.microsoft.com/office/drawing/2014/main" id="{D0661C64-5793-4D7C-866F-B5CA24BC4E35}"/>
              </a:ext>
            </a:extLst>
          </p:cNvPr>
          <p:cNvSpPr txBox="1"/>
          <p:nvPr/>
        </p:nvSpPr>
        <p:spPr>
          <a:xfrm>
            <a:off x="6697541" y="6395054"/>
            <a:ext cx="3266591" cy="400110"/>
          </a:xfrm>
          <a:prstGeom prst="rect">
            <a:avLst/>
          </a:prstGeom>
          <a:noFill/>
        </p:spPr>
        <p:txBody>
          <a:bodyPr wrap="square" rtlCol="0">
            <a:spAutoFit/>
          </a:bodyPr>
          <a:lstStyle/>
          <a:p>
            <a:pPr algn="ctr"/>
            <a:r>
              <a:rPr lang="en-US" sz="2000" b="1" dirty="0" err="1" smtClean="0">
                <a:solidFill>
                  <a:srgbClr val="7030A0"/>
                </a:solidFill>
                <a:latin typeface="HP001 4 hàng" panose="020B0603050302020204" pitchFamily="34" charset="0"/>
                <a:ea typeface="微软雅黑" panose="020B0503020204020204" pitchFamily="34" charset="-122"/>
              </a:rPr>
              <a:t>Hoàng</a:t>
            </a:r>
            <a:r>
              <a:rPr lang="en-US" sz="2000" b="1" dirty="0" smtClean="0">
                <a:solidFill>
                  <a:srgbClr val="7030A0"/>
                </a:solidFill>
                <a:latin typeface="HP001 4 hàng" panose="020B0603050302020204" pitchFamily="34" charset="0"/>
                <a:ea typeface="微软雅黑" panose="020B0503020204020204" pitchFamily="34" charset="-122"/>
              </a:rPr>
              <a:t> </a:t>
            </a:r>
            <a:r>
              <a:rPr lang="vi-VN" sz="2000" b="1" dirty="0" smtClean="0">
                <a:solidFill>
                  <a:srgbClr val="7030A0"/>
                </a:solidFill>
                <a:latin typeface="HP001 4 hàng" panose="020B0603050302020204" pitchFamily="34" charset="0"/>
                <a:ea typeface="微软雅黑" panose="020B0503020204020204" pitchFamily="34" charset="-122"/>
              </a:rPr>
              <a:t>Thảo</a:t>
            </a:r>
            <a:r>
              <a:rPr lang="en-US" sz="2000" b="1" dirty="0" smtClean="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Nhi</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12" name="Hộp Văn bản 11">
            <a:extLst>
              <a:ext uri="{FF2B5EF4-FFF2-40B4-BE49-F238E27FC236}">
                <a16:creationId xmlns:a16="http://schemas.microsoft.com/office/drawing/2014/main" id="{A20712DF-009E-4B82-AD24-957F67E0FADB}"/>
              </a:ext>
            </a:extLst>
          </p:cNvPr>
          <p:cNvSpPr txBox="1"/>
          <p:nvPr/>
        </p:nvSpPr>
        <p:spPr>
          <a:xfrm>
            <a:off x="7882379" y="2518528"/>
            <a:ext cx="4760537" cy="400110"/>
          </a:xfrm>
          <a:prstGeom prst="rect">
            <a:avLst/>
          </a:prstGeom>
          <a:noFill/>
        </p:spPr>
        <p:txBody>
          <a:bodyPr wrap="square" rtlCol="0">
            <a:spAutoFit/>
          </a:bodyPr>
          <a:lstStyle/>
          <a:p>
            <a:r>
              <a:rPr lang="en-US" sz="2000" b="1" dirty="0" smtClean="0">
                <a:solidFill>
                  <a:srgbClr val="7030A0"/>
                </a:solidFill>
                <a:latin typeface="HP001 4 hàng" panose="020B0603050302020204" pitchFamily="34" charset="0"/>
                <a:ea typeface="微软雅黑" panose="020B0503020204020204" pitchFamily="34" charset="-122"/>
              </a:rPr>
              <a:t>3</a:t>
            </a:r>
            <a:r>
              <a:rPr lang="vi-VN" sz="2000" b="1" dirty="0" smtClean="0">
                <a:solidFill>
                  <a:srgbClr val="7030A0"/>
                </a:solidFill>
                <a:latin typeface="HP001 4 hàng" panose="020B0603050302020204" pitchFamily="34" charset="0"/>
                <a:ea typeface="微软雅黑" panose="020B0503020204020204" pitchFamily="34" charset="-122"/>
              </a:rPr>
              <a:t>A</a:t>
            </a:r>
            <a:r>
              <a:rPr lang="en-US" sz="2000" b="1" dirty="0" smtClean="0">
                <a:solidFill>
                  <a:srgbClr val="7030A0"/>
                </a:solidFill>
                <a:latin typeface="HP001 4 hàng" panose="020B0603050302020204" pitchFamily="34" charset="0"/>
                <a:ea typeface="微软雅黑" panose="020B0503020204020204" pitchFamily="34" charset="-122"/>
              </a:rPr>
              <a:t>3</a:t>
            </a:r>
            <a:endParaRPr lang="en-US" sz="2000" b="1" dirty="0">
              <a:solidFill>
                <a:srgbClr val="7030A0"/>
              </a:solidFill>
              <a:latin typeface="HP001 4 hàng" panose="020B0603050302020204" pitchFamily="34" charset="0"/>
              <a:ea typeface="微软雅黑" panose="020B0503020204020204" pitchFamily="34" charset="-122"/>
            </a:endParaRPr>
          </a:p>
        </p:txBody>
      </p:sp>
      <p:sp>
        <p:nvSpPr>
          <p:cNvPr id="13" name="Hộp Văn bản 12">
            <a:extLst>
              <a:ext uri="{FF2B5EF4-FFF2-40B4-BE49-F238E27FC236}">
                <a16:creationId xmlns:a16="http://schemas.microsoft.com/office/drawing/2014/main" id="{9B481460-4997-49F9-954A-2C710105170C}"/>
              </a:ext>
            </a:extLst>
          </p:cNvPr>
          <p:cNvSpPr txBox="1"/>
          <p:nvPr/>
        </p:nvSpPr>
        <p:spPr>
          <a:xfrm>
            <a:off x="2157165" y="5858809"/>
            <a:ext cx="4760537" cy="1015663"/>
          </a:xfrm>
          <a:prstGeom prst="rect">
            <a:avLst/>
          </a:prstGeom>
          <a:noFill/>
        </p:spPr>
        <p:txBody>
          <a:bodyPr wrap="square" rtlCol="0">
            <a:spAutoFit/>
          </a:bodyPr>
          <a:lstStyle/>
          <a:p>
            <a:pPr algn="ctr"/>
            <a:r>
              <a:rPr lang="en-US" sz="2000" b="1" dirty="0" err="1">
                <a:solidFill>
                  <a:srgbClr val="7030A0"/>
                </a:solidFill>
                <a:latin typeface="HP001 4 hàng" panose="020B0603050302020204" pitchFamily="34" charset="0"/>
                <a:ea typeface="微软雅黑" panose="020B0503020204020204" pitchFamily="34" charset="-122"/>
              </a:rPr>
              <a:t>Kính</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mong</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nhà</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trường</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cho</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cháu</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được</a:t>
            </a:r>
            <a:endParaRPr lang="en-US" sz="2000" b="1" dirty="0">
              <a:solidFill>
                <a:srgbClr val="7030A0"/>
              </a:solidFill>
              <a:latin typeface="HP001 4 hàng" panose="020B0603050302020204" pitchFamily="34" charset="0"/>
              <a:ea typeface="微软雅黑" panose="020B0503020204020204" pitchFamily="34" charset="-122"/>
            </a:endParaRPr>
          </a:p>
          <a:p>
            <a:pPr algn="ctr"/>
            <a:r>
              <a:rPr lang="en-US" sz="2000" b="1" dirty="0" err="1">
                <a:solidFill>
                  <a:srgbClr val="7030A0"/>
                </a:solidFill>
                <a:latin typeface="HP001 4 hàng" panose="020B0603050302020204" pitchFamily="34" charset="0"/>
                <a:ea typeface="微软雅黑" panose="020B0503020204020204" pitchFamily="34" charset="-122"/>
              </a:rPr>
              <a:t>nghỉ</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học</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chân</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thành</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cảm</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ơn</a:t>
            </a:r>
            <a:r>
              <a:rPr lang="en-US" sz="2000" b="1" dirty="0">
                <a:solidFill>
                  <a:srgbClr val="7030A0"/>
                </a:solidFill>
                <a:latin typeface="HP001 4 hàng" panose="020B0603050302020204" pitchFamily="34" charset="0"/>
                <a:ea typeface="微软雅黑" panose="020B0503020204020204" pitchFamily="34" charset="-122"/>
              </a:rPr>
              <a:t>.</a:t>
            </a:r>
          </a:p>
          <a:p>
            <a:pPr algn="ctr"/>
            <a:r>
              <a:rPr lang="en-US" sz="2000" b="1" dirty="0" err="1">
                <a:solidFill>
                  <a:srgbClr val="7030A0"/>
                </a:solidFill>
                <a:latin typeface="HP001 4 hàng" panose="020B0603050302020204" pitchFamily="34" charset="0"/>
                <a:ea typeface="微软雅黑" panose="020B0503020204020204" pitchFamily="34" charset="-122"/>
              </a:rPr>
              <a:t>Phụ</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huynh</a:t>
            </a:r>
            <a:r>
              <a:rPr lang="en-US" sz="2000" b="1" dirty="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bé</a:t>
            </a:r>
            <a:r>
              <a:rPr lang="en-US" sz="2000" b="1" dirty="0">
                <a:solidFill>
                  <a:srgbClr val="7030A0"/>
                </a:solidFill>
                <a:latin typeface="HP001 4 hàng" panose="020B0603050302020204" pitchFamily="34" charset="0"/>
                <a:ea typeface="微软雅黑" panose="020B0503020204020204" pitchFamily="34" charset="-122"/>
              </a:rPr>
              <a:t> </a:t>
            </a:r>
            <a:r>
              <a:rPr lang="vi-VN" sz="2000" b="1" dirty="0" smtClean="0">
                <a:solidFill>
                  <a:srgbClr val="7030A0"/>
                </a:solidFill>
                <a:latin typeface="HP001 4 hàng" panose="020B0603050302020204" pitchFamily="34" charset="0"/>
                <a:ea typeface="微软雅黑" panose="020B0503020204020204" pitchFamily="34" charset="-122"/>
              </a:rPr>
              <a:t>Thảo</a:t>
            </a:r>
            <a:r>
              <a:rPr lang="en-US" sz="2000" b="1" dirty="0" smtClean="0">
                <a:solidFill>
                  <a:srgbClr val="7030A0"/>
                </a:solidFill>
                <a:latin typeface="HP001 4 hàng" panose="020B0603050302020204" pitchFamily="34" charset="0"/>
                <a:ea typeface="微软雅黑" panose="020B0503020204020204" pitchFamily="34" charset="-122"/>
              </a:rPr>
              <a:t> </a:t>
            </a:r>
            <a:r>
              <a:rPr lang="en-US" sz="2000" b="1" dirty="0" err="1">
                <a:solidFill>
                  <a:srgbClr val="7030A0"/>
                </a:solidFill>
                <a:latin typeface="HP001 4 hàng" panose="020B0603050302020204" pitchFamily="34" charset="0"/>
                <a:ea typeface="微软雅黑" panose="020B0503020204020204" pitchFamily="34" charset="-122"/>
              </a:rPr>
              <a:t>Nhi</a:t>
            </a:r>
            <a:endParaRPr lang="en-US" sz="2000" b="1" dirty="0">
              <a:solidFill>
                <a:srgbClr val="7030A0"/>
              </a:solidFill>
              <a:latin typeface="HP001 4 hàng" panose="020B0603050302020204" pitchFamily="34" charset="0"/>
              <a:ea typeface="微软雅黑" panose="020B0503020204020204" pitchFamily="34" charset="-122"/>
            </a:endParaRPr>
          </a:p>
        </p:txBody>
      </p:sp>
    </p:spTree>
    <p:extLst>
      <p:ext uri="{BB962C8B-B14F-4D97-AF65-F5344CB8AC3E}">
        <p14:creationId xmlns:p14="http://schemas.microsoft.com/office/powerpoint/2010/main" val="4220862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87557AAA-1504-4F96-9A8C-E5C395FA5459}"/>
              </a:ext>
            </a:extLst>
          </p:cNvPr>
          <p:cNvPicPr>
            <a:picLocks noChangeAspect="1"/>
          </p:cNvPicPr>
          <p:nvPr/>
        </p:nvPicPr>
        <p:blipFill rotWithShape="1">
          <a:blip r:embed="rId3">
            <a:extLst>
              <a:ext uri="{28A0092B-C50C-407E-A947-70E740481C1C}">
                <a14:useLocalDpi xmlns:a14="http://schemas.microsoft.com/office/drawing/2010/main" val="0"/>
              </a:ext>
            </a:extLst>
          </a:blip>
          <a:srcRect b="6095"/>
          <a:stretch/>
        </p:blipFill>
        <p:spPr>
          <a:xfrm>
            <a:off x="0" y="1"/>
            <a:ext cx="12193796" cy="6858000"/>
          </a:xfrm>
          <a:prstGeom prst="rect">
            <a:avLst/>
          </a:prstGeom>
        </p:spPr>
      </p:pic>
      <p:sp>
        <p:nvSpPr>
          <p:cNvPr id="6" name="Hộp Văn bản 5">
            <a:extLst>
              <a:ext uri="{FF2B5EF4-FFF2-40B4-BE49-F238E27FC236}">
                <a16:creationId xmlns:a16="http://schemas.microsoft.com/office/drawing/2014/main" id="{754E7541-2738-403F-85A9-0900C648236E}"/>
              </a:ext>
            </a:extLst>
          </p:cNvPr>
          <p:cNvSpPr txBox="1"/>
          <p:nvPr/>
        </p:nvSpPr>
        <p:spPr>
          <a:xfrm>
            <a:off x="877660" y="813050"/>
            <a:ext cx="11727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Thứ</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sáu</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ngày</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vi-VN" sz="2800"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24</a:t>
            </a:r>
            <a:r>
              <a:rPr kumimoji="0" lang="en-US" sz="2800"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tháng</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lang="vi-VN" sz="2800" b="1" dirty="0">
                <a:solidFill>
                  <a:srgbClr val="FFFF00"/>
                </a:solidFill>
                <a:latin typeface="HP001 4 hàng" panose="020B0603050302020204" pitchFamily="34" charset="0"/>
              </a:rPr>
              <a:t>9</a:t>
            </a:r>
            <a:r>
              <a:rPr kumimoji="0" lang="en-US" sz="2800"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năm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2021</a:t>
            </a:r>
          </a:p>
        </p:txBody>
      </p:sp>
      <p:sp>
        <p:nvSpPr>
          <p:cNvPr id="7" name="Hộp Văn bản 6">
            <a:extLst>
              <a:ext uri="{FF2B5EF4-FFF2-40B4-BE49-F238E27FC236}">
                <a16:creationId xmlns:a16="http://schemas.microsoft.com/office/drawing/2014/main" id="{79013D4B-99FE-4C84-B08A-F2D2EE7637AD}"/>
              </a:ext>
            </a:extLst>
          </p:cNvPr>
          <p:cNvSpPr txBox="1"/>
          <p:nvPr/>
        </p:nvSpPr>
        <p:spPr>
          <a:xfrm>
            <a:off x="3400733" y="1448050"/>
            <a:ext cx="44309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Tập làm văn</a:t>
            </a:r>
          </a:p>
        </p:txBody>
      </p:sp>
      <p:sp>
        <p:nvSpPr>
          <p:cNvPr id="8" name="Hộp Văn bản 7">
            <a:extLst>
              <a:ext uri="{FF2B5EF4-FFF2-40B4-BE49-F238E27FC236}">
                <a16:creationId xmlns:a16="http://schemas.microsoft.com/office/drawing/2014/main" id="{D3C277E4-E670-441B-93BE-7A5098EF42F1}"/>
              </a:ext>
            </a:extLst>
          </p:cNvPr>
          <p:cNvSpPr txBox="1"/>
          <p:nvPr/>
        </p:nvSpPr>
        <p:spPr>
          <a:xfrm>
            <a:off x="1639667" y="2087812"/>
            <a:ext cx="11727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FF00"/>
                </a:solidFill>
                <a:effectLst/>
                <a:uLnTx/>
                <a:uFillTx/>
                <a:latin typeface="HP001 4 hàng" panose="020B0603050302020204" pitchFamily="34" charset="0"/>
                <a:ea typeface="+mn-ea"/>
                <a:cs typeface="+mn-cs"/>
              </a:rPr>
              <a:t>Kể</a:t>
            </a:r>
            <a:r>
              <a:rPr kumimoji="0" lang="en-US" sz="2800"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về</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gia</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đình</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em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Điền</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vào</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giấy</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tờ</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in </a:t>
            </a:r>
            <a:r>
              <a:rPr kumimoji="0" lang="en-US" sz="2800" b="1" i="0" u="none" strike="noStrike" kern="1200" cap="none" spc="0" normalizeH="0" baseline="0" noProof="0" dirty="0" err="1" smtClean="0">
                <a:ln>
                  <a:noFill/>
                </a:ln>
                <a:solidFill>
                  <a:srgbClr val="FFFF00"/>
                </a:solidFill>
                <a:effectLst/>
                <a:uLnTx/>
                <a:uFillTx/>
                <a:latin typeface="HP001 4 hàng" panose="020B0603050302020204" pitchFamily="34" charset="0"/>
                <a:ea typeface="+mn-ea"/>
                <a:cs typeface="+mn-cs"/>
              </a:rPr>
              <a:t>sẵn</a:t>
            </a:r>
            <a:r>
              <a:rPr kumimoji="0" lang="vi-VN" sz="2800" b="1" i="0" u="none" strike="noStrike" kern="1200" cap="none" spc="0" normalizeH="0" baseline="0" noProof="0" dirty="0" smtClean="0">
                <a:ln>
                  <a:noFill/>
                </a:ln>
                <a:solidFill>
                  <a:srgbClr val="FFFF00"/>
                </a:solidFill>
                <a:effectLst/>
                <a:uLnTx/>
                <a:uFillTx/>
                <a:latin typeface="HP001 4 hàng" panose="020B0603050302020204" pitchFamily="34" charset="0"/>
                <a:ea typeface="+mn-ea"/>
                <a:cs typeface="+mn-cs"/>
              </a:rPr>
              <a:t> / trang 28</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pic>
        <p:nvPicPr>
          <p:cNvPr id="3" name="Hình ảnh 2" descr="Ảnh có chứa văn bản&#10;&#10;Mô tả được tạo tự động">
            <a:extLst>
              <a:ext uri="{FF2B5EF4-FFF2-40B4-BE49-F238E27FC236}">
                <a16:creationId xmlns:a16="http://schemas.microsoft.com/office/drawing/2014/main" id="{4C6488A4-F9C2-40E1-B494-695687DCF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450" y="2727575"/>
            <a:ext cx="2869056" cy="3827326"/>
          </a:xfrm>
          <a:prstGeom prst="rect">
            <a:avLst/>
          </a:prstGeom>
        </p:spPr>
      </p:pic>
      <p:pic>
        <p:nvPicPr>
          <p:cNvPr id="9" name="Hình ảnh 8" descr="Ảnh có chứa văn bản, công cụ viết, văn phòng phẩm&#10;&#10;Mô tả được tạo tự động">
            <a:extLst>
              <a:ext uri="{FF2B5EF4-FFF2-40B4-BE49-F238E27FC236}">
                <a16:creationId xmlns:a16="http://schemas.microsoft.com/office/drawing/2014/main" id="{CC3DBD22-C262-4474-BF30-7C53992C25B9}"/>
              </a:ext>
            </a:extLst>
          </p:cNvPr>
          <p:cNvPicPr>
            <a:picLocks noChangeAspect="1"/>
          </p:cNvPicPr>
          <p:nvPr/>
        </p:nvPicPr>
        <p:blipFill>
          <a:blip r:embed="rId5"/>
          <a:stretch>
            <a:fillRect/>
          </a:stretch>
        </p:blipFill>
        <p:spPr>
          <a:xfrm>
            <a:off x="8655002" y="3192456"/>
            <a:ext cx="2826631" cy="2404507"/>
          </a:xfrm>
          <a:prstGeom prst="rect">
            <a:avLst/>
          </a:prstGeom>
        </p:spPr>
      </p:pic>
      <p:pic>
        <p:nvPicPr>
          <p:cNvPr id="11" name="Hình ảnh 10">
            <a:extLst>
              <a:ext uri="{FF2B5EF4-FFF2-40B4-BE49-F238E27FC236}">
                <a16:creationId xmlns:a16="http://schemas.microsoft.com/office/drawing/2014/main" id="{D2DE46DD-033C-4175-AEA8-68B0B6978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994" y="3372100"/>
            <a:ext cx="3810000" cy="2240280"/>
          </a:xfrm>
          <a:prstGeom prst="rect">
            <a:avLst/>
          </a:prstGeom>
        </p:spPr>
      </p:pic>
    </p:spTree>
    <p:extLst>
      <p:ext uri="{BB962C8B-B14F-4D97-AF65-F5344CB8AC3E}">
        <p14:creationId xmlns:p14="http://schemas.microsoft.com/office/powerpoint/2010/main" val="1822669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313" y="-131113"/>
            <a:ext cx="7331471" cy="2422149"/>
          </a:xfrm>
          <a:prstGeom prst="rect">
            <a:avLst/>
          </a:prstGeom>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pic>
        <p:nvPicPr>
          <p:cNvPr id="6" name="Picture 5">
            <a:extLst>
              <a:ext uri="{FF2B5EF4-FFF2-40B4-BE49-F238E27FC236}">
                <a16:creationId xmlns:a16="http://schemas.microsoft.com/office/drawing/2014/main" id="{B17D0620-EF06-4A11-9245-99106CE864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471" r="50000" b="38505"/>
          <a:stretch/>
        </p:blipFill>
        <p:spPr>
          <a:xfrm>
            <a:off x="-153778" y="-251616"/>
            <a:ext cx="8913049" cy="4282609"/>
          </a:xfrm>
          <a:prstGeom prst="rect">
            <a:avLst/>
          </a:prstGeom>
        </p:spPr>
      </p:pic>
      <p:pic>
        <p:nvPicPr>
          <p:cNvPr id="19" name="Picture 2" descr="College Life Work Sticker">
            <a:extLst>
              <a:ext uri="{FF2B5EF4-FFF2-40B4-BE49-F238E27FC236}">
                <a16:creationId xmlns:a16="http://schemas.microsoft.com/office/drawing/2014/main" id="{2DDF90A4-90B8-497B-965C-9B9CB0F0948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682" y="3717033"/>
            <a:ext cx="3119671" cy="3119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2534A-5189-4348-ADF5-39BA4989CAAF}"/>
              </a:ext>
            </a:extLst>
          </p:cNvPr>
          <p:cNvSpPr txBox="1"/>
          <p:nvPr/>
        </p:nvSpPr>
        <p:spPr>
          <a:xfrm>
            <a:off x="2842866" y="1334426"/>
            <a:ext cx="5952661" cy="1107996"/>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66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Thực hành</a:t>
            </a:r>
            <a:endParaRPr kumimoji="0" lang="en-US" sz="66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38904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313" y="-131113"/>
            <a:ext cx="7331471" cy="2422149"/>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pic>
        <p:nvPicPr>
          <p:cNvPr id="6" name="Picture 5">
            <a:extLst>
              <a:ext uri="{FF2B5EF4-FFF2-40B4-BE49-F238E27FC236}">
                <a16:creationId xmlns:a16="http://schemas.microsoft.com/office/drawing/2014/main" id="{B17D0620-EF06-4A11-9245-99106CE864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471" r="50000" b="38505"/>
          <a:stretch/>
        </p:blipFill>
        <p:spPr>
          <a:xfrm>
            <a:off x="-153778" y="-251616"/>
            <a:ext cx="8913049" cy="4282609"/>
          </a:xfrm>
          <a:prstGeom prst="rect">
            <a:avLst/>
          </a:prstGeom>
        </p:spPr>
      </p:pic>
      <p:pic>
        <p:nvPicPr>
          <p:cNvPr id="19" name="Picture 2" descr="College Life Work Sticker">
            <a:extLst>
              <a:ext uri="{FF2B5EF4-FFF2-40B4-BE49-F238E27FC236}">
                <a16:creationId xmlns:a16="http://schemas.microsoft.com/office/drawing/2014/main" id="{2DDF90A4-90B8-497B-965C-9B9CB0F0948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682" y="3717033"/>
            <a:ext cx="3119671" cy="3119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2534A-5189-4348-ADF5-39BA4989CAAF}"/>
              </a:ext>
            </a:extLst>
          </p:cNvPr>
          <p:cNvSpPr txBox="1"/>
          <p:nvPr/>
        </p:nvSpPr>
        <p:spPr>
          <a:xfrm>
            <a:off x="3248220" y="1334426"/>
            <a:ext cx="3119672" cy="1107996"/>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66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Kết nối</a:t>
            </a:r>
            <a:endParaRPr kumimoji="0" lang="en-US" sz="66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9454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pic>
        <p:nvPicPr>
          <p:cNvPr id="10" name="Hình ảnh 9">
            <a:extLst>
              <a:ext uri="{FF2B5EF4-FFF2-40B4-BE49-F238E27FC236}">
                <a16:creationId xmlns:a16="http://schemas.microsoft.com/office/drawing/2014/main" id="{958D7669-4CAD-4905-8AD4-9EFB470EE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966" y="243668"/>
            <a:ext cx="7218428" cy="6207549"/>
          </a:xfrm>
          <a:prstGeom prst="rect">
            <a:avLst/>
          </a:prstGeom>
        </p:spPr>
      </p:pic>
    </p:spTree>
    <p:extLst>
      <p:ext uri="{BB962C8B-B14F-4D97-AF65-F5344CB8AC3E}">
        <p14:creationId xmlns:p14="http://schemas.microsoft.com/office/powerpoint/2010/main" val="1809461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DBDE96D-0456-4C4B-A7AD-179A5443A647}"/>
              </a:ext>
            </a:extLst>
          </p:cNvPr>
          <p:cNvSpPr txBox="1"/>
          <p:nvPr/>
        </p:nvSpPr>
        <p:spPr>
          <a:xfrm>
            <a:off x="5636301" y="2968052"/>
            <a:ext cx="65" cy="276999"/>
          </a:xfrm>
          <a:prstGeom prst="rect">
            <a:avLst/>
          </a:prstGeom>
          <a:noFill/>
        </p:spPr>
        <p:txBody>
          <a:bodyPr wrap="none" lIns="0" tIns="0" rIns="0" bIns="0" rtlCol="0">
            <a:spAutoFit/>
          </a:bodyPr>
          <a:lstStyle/>
          <a:p>
            <a:endParaRPr lang="vi-VN" dirty="0"/>
          </a:p>
        </p:txBody>
      </p:sp>
      <p:sp>
        <p:nvSpPr>
          <p:cNvPr id="5" name="Hộp Văn bản 4">
            <a:extLst>
              <a:ext uri="{FF2B5EF4-FFF2-40B4-BE49-F238E27FC236}">
                <a16:creationId xmlns:a16="http://schemas.microsoft.com/office/drawing/2014/main" id="{4A7DC6CA-E30A-4ADC-9EDC-561A67C0032F}"/>
              </a:ext>
            </a:extLst>
          </p:cNvPr>
          <p:cNvSpPr txBox="1"/>
          <p:nvPr/>
        </p:nvSpPr>
        <p:spPr>
          <a:xfrm>
            <a:off x="862836" y="1859340"/>
            <a:ext cx="10911242" cy="1569660"/>
          </a:xfrm>
          <a:prstGeom prst="rect">
            <a:avLst/>
          </a:prstGeom>
          <a:noFill/>
        </p:spPr>
        <p:txBody>
          <a:bodyPr wrap="square" rtlCol="0">
            <a:spAutoFit/>
          </a:bodyPr>
          <a:lstStyle/>
          <a:p>
            <a:pPr algn="ctr"/>
            <a:r>
              <a:rPr lang="en-US" sz="8800" b="1">
                <a:solidFill>
                  <a:schemeClr val="tx2">
                    <a:lumMod val="50000"/>
                  </a:schemeClr>
                </a:solidFill>
                <a:latin typeface="HP001 4 hàng" panose="020B0603050302020204" pitchFamily="34" charset="0"/>
              </a:rPr>
              <a:t>Hẹn gặp lại các bạn</a:t>
            </a:r>
            <a:r>
              <a:rPr lang="en-US" sz="9600" b="1">
                <a:solidFill>
                  <a:schemeClr val="accent1"/>
                </a:solidFill>
                <a:latin typeface="HP-005" panose="020B0603050302020204" pitchFamily="34" charset="0"/>
              </a:rPr>
              <a:t>!</a:t>
            </a:r>
            <a:endParaRPr lang="vi-VN" sz="9600" b="1" dirty="0">
              <a:solidFill>
                <a:schemeClr val="accent1"/>
              </a:solidFill>
            </a:endParaRPr>
          </a:p>
        </p:txBody>
      </p:sp>
    </p:spTree>
    <p:extLst>
      <p:ext uri="{BB962C8B-B14F-4D97-AF65-F5344CB8AC3E}">
        <p14:creationId xmlns:p14="http://schemas.microsoft.com/office/powerpoint/2010/main" val="17976296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313" y="-131113"/>
            <a:ext cx="7331471" cy="2422149"/>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588" y="4976605"/>
            <a:ext cx="5623760" cy="1918264"/>
          </a:xfrm>
          <a:prstGeom prst="rect">
            <a:avLst/>
          </a:prstGeom>
        </p:spPr>
      </p:pic>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88237"/>
            <a:ext cx="12160488" cy="2569764"/>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217355"/>
            <a:ext cx="12192000" cy="2643343"/>
          </a:xfrm>
          <a:prstGeom prst="rect">
            <a:avLst/>
          </a:prstGeom>
        </p:spPr>
      </p:pic>
      <p:sp>
        <p:nvSpPr>
          <p:cNvPr id="16" name="TextBox 15">
            <a:extLst>
              <a:ext uri="{FF2B5EF4-FFF2-40B4-BE49-F238E27FC236}">
                <a16:creationId xmlns:a16="http://schemas.microsoft.com/office/drawing/2014/main" id="{5CD17AC4-3ABE-4672-B39A-FE879141785B}"/>
              </a:ext>
            </a:extLst>
          </p:cNvPr>
          <p:cNvSpPr txBox="1"/>
          <p:nvPr/>
        </p:nvSpPr>
        <p:spPr>
          <a:xfrm>
            <a:off x="3444949" y="2760899"/>
            <a:ext cx="8715539" cy="1733680"/>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vi-VN" sz="5333">
                <a:solidFill>
                  <a:srgbClr val="7030A0"/>
                </a:solidFill>
                <a:latin typeface="+mj-lt"/>
                <a:ea typeface="微软雅黑" panose="020B0503020204020204" pitchFamily="34" charset="-122"/>
              </a:rPr>
              <a:t>Trò chơi</a:t>
            </a:r>
            <a:endParaRPr lang="en-US" sz="5333">
              <a:solidFill>
                <a:srgbClr val="7030A0"/>
              </a:solidFill>
              <a:latin typeface="+mj-lt"/>
              <a:ea typeface="微软雅黑" panose="020B0503020204020204" pitchFamily="34" charset="-122"/>
            </a:endParaRPr>
          </a:p>
          <a:p>
            <a:pPr algn="ctr"/>
            <a:r>
              <a:rPr lang="vi-VN" sz="5333">
                <a:solidFill>
                  <a:srgbClr val="7030A0"/>
                </a:solidFill>
                <a:latin typeface="+mj-lt"/>
                <a:ea typeface="微软雅黑" panose="020B0503020204020204" pitchFamily="34" charset="-122"/>
              </a:rPr>
              <a:t> </a:t>
            </a:r>
            <a:r>
              <a:rPr lang="vi-VN" sz="5333">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a:t>
            </a:r>
            <a:r>
              <a:rPr lang="en-US" sz="5333">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Chung tay đẩy lùi Covid-19</a:t>
            </a:r>
            <a:r>
              <a:rPr lang="vi-VN" sz="5333">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sz="5333"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id="{B17D0620-EF06-4A11-9245-99106CE864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471" r="50000" b="38505"/>
          <a:stretch/>
        </p:blipFill>
        <p:spPr>
          <a:xfrm>
            <a:off x="-285968" y="-565576"/>
            <a:ext cx="8913049" cy="4282609"/>
          </a:xfrm>
          <a:prstGeom prst="rect">
            <a:avLst/>
          </a:prstGeom>
        </p:spPr>
      </p:pic>
      <p:pic>
        <p:nvPicPr>
          <p:cNvPr id="19" name="Picture 2" descr="College Life Work Sticker">
            <a:extLst>
              <a:ext uri="{FF2B5EF4-FFF2-40B4-BE49-F238E27FC236}">
                <a16:creationId xmlns:a16="http://schemas.microsoft.com/office/drawing/2014/main" id="{2DDF90A4-90B8-497B-965C-9B9CB0F0948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682" y="3717033"/>
            <a:ext cx="3119671" cy="3119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2534A-5189-4348-ADF5-39BA4989CAAF}"/>
              </a:ext>
            </a:extLst>
          </p:cNvPr>
          <p:cNvSpPr txBox="1"/>
          <p:nvPr/>
        </p:nvSpPr>
        <p:spPr>
          <a:xfrm>
            <a:off x="2863152" y="1338644"/>
            <a:ext cx="3616891" cy="830997"/>
          </a:xfrm>
          <a:prstGeom prst="rect">
            <a:avLst/>
          </a:prstGeom>
          <a:noFill/>
        </p:spPr>
        <p:txBody>
          <a:bodyPr wrap="square" rtlCol="0">
            <a:spAutoFit/>
          </a:bodyPr>
          <a:ls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80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en-US" sz="48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descr="A light beam penetrating two surfaces">
            <a:extLst>
              <a:ext uri="{FF2B5EF4-FFF2-40B4-BE49-F238E27FC236}">
                <a16:creationId xmlns:a16="http://schemas.microsoft.com/office/drawing/2014/main" id="{50EFDA4C-FCA4-47BB-B601-99732558F0DB}"/>
              </a:ext>
            </a:extLst>
          </p:cNvPr>
          <p:cNvSpPr/>
          <p:nvPr/>
        </p:nvSpPr>
        <p:spPr>
          <a:xfrm>
            <a:off x="-2026197" y="0"/>
            <a:ext cx="8193004" cy="6858000"/>
          </a:xfrm>
          <a:prstGeom prst="rect">
            <a:avLst/>
          </a:prstGeom>
          <a:blipFill dpi="0" rotWithShape="1">
            <a:blip r:embed="rId3">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nền" descr="A group of people posing for a photo&#10;&#10;Description automatically generated with medium confidence">
            <a:hlinkClick r:id="rId5" action="ppaction://hlinksldjump"/>
            <a:extLst>
              <a:ext uri="{FF2B5EF4-FFF2-40B4-BE49-F238E27FC236}">
                <a16:creationId xmlns:a16="http://schemas.microsoft.com/office/drawing/2014/main" id="{5F76099E-D368-486F-819C-BE04F5DF626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r="214" b="3201"/>
          <a:stretch/>
        </p:blipFill>
        <p:spPr>
          <a:xfrm>
            <a:off x="2717239" y="-24305"/>
            <a:ext cx="9472948" cy="6858000"/>
          </a:xfrm>
          <a:prstGeom prst="rect">
            <a:avLst/>
          </a:prstGeom>
        </p:spPr>
      </p:pic>
      <p:sp>
        <p:nvSpPr>
          <p:cNvPr id="104" name="Rectangle 103" descr="The insides of a red and yellow umbrella">
            <a:extLst>
              <a:ext uri="{FF2B5EF4-FFF2-40B4-BE49-F238E27FC236}">
                <a16:creationId xmlns:a16="http://schemas.microsoft.com/office/drawing/2014/main" id="{B1E18B6F-BC01-4A73-BB54-418F12DEA311}"/>
              </a:ext>
            </a:extLst>
          </p:cNvPr>
          <p:cNvSpPr/>
          <p:nvPr/>
        </p:nvSpPr>
        <p:spPr>
          <a:xfrm>
            <a:off x="-406049" y="462804"/>
            <a:ext cx="3467493" cy="59323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200000"/>
              </a:lnSpc>
            </a:pPr>
            <a:r>
              <a:rPr lang="en-US" sz="6600" b="1" cap="none" spc="-400">
                <a:ln w="12700">
                  <a:solidFill>
                    <a:schemeClr val="tx1"/>
                  </a:solidFill>
                </a:ln>
                <a:solidFill>
                  <a:schemeClr val="accent1">
                    <a:lumMod val="75000"/>
                  </a:schemeClr>
                </a:solidFill>
                <a:effectLst/>
                <a:latin typeface="MTD Quaver" panose="03000505000000010004" pitchFamily="66" charset="0"/>
              </a:rPr>
              <a:t>LẬT</a:t>
            </a:r>
          </a:p>
          <a:p>
            <a:pPr algn="ctr">
              <a:lnSpc>
                <a:spcPct val="200000"/>
              </a:lnSpc>
            </a:pPr>
            <a:r>
              <a:rPr lang="en-US" sz="6600" b="1" spc="-800">
                <a:ln w="12700">
                  <a:solidFill>
                    <a:schemeClr val="tx1"/>
                  </a:solidFill>
                </a:ln>
                <a:solidFill>
                  <a:schemeClr val="accent1">
                    <a:lumMod val="75000"/>
                  </a:schemeClr>
                </a:solidFill>
                <a:latin typeface="MTD Quaver" panose="03000505000000010004" pitchFamily="66" charset="0"/>
              </a:rPr>
              <a:t>MẢNH</a:t>
            </a:r>
          </a:p>
          <a:p>
            <a:pPr algn="ctr">
              <a:lnSpc>
                <a:spcPct val="200000"/>
              </a:lnSpc>
            </a:pPr>
            <a:r>
              <a:rPr lang="en-US" sz="6600" b="1" cap="none" spc="-400">
                <a:ln w="12700">
                  <a:solidFill>
                    <a:schemeClr val="tx1"/>
                  </a:solidFill>
                </a:ln>
                <a:blipFill dpi="0" rotWithShape="1">
                  <a:blip r:embed="rId8">
                    <a:extLst>
                      <a:ext uri="{28A0092B-C50C-407E-A947-70E740481C1C}">
                        <a14:useLocalDpi xmlns:a14="http://schemas.microsoft.com/office/drawing/2010/main" val="0"/>
                      </a:ext>
                    </a:extLst>
                  </a:blip>
                  <a:srcRect/>
                  <a:stretch>
                    <a:fillRect/>
                  </a:stretch>
                </a:blipFill>
                <a:effectLst/>
                <a:latin typeface="MTD Quaver" panose="03000505000000010004" pitchFamily="66" charset="0"/>
                <a:hlinkClick r:id="rId9" action="ppaction://hlinksldjump"/>
              </a:rPr>
              <a:t>GH</a:t>
            </a:r>
            <a:r>
              <a:rPr lang="en-US" sz="6600" b="1" spc="-400">
                <a:ln w="12700">
                  <a:solidFill>
                    <a:schemeClr val="tx1"/>
                  </a:solidFill>
                </a:ln>
                <a:blipFill dpi="0" rotWithShape="1">
                  <a:blip r:embed="rId8">
                    <a:extLst>
                      <a:ext uri="{28A0092B-C50C-407E-A947-70E740481C1C}">
                        <a14:useLocalDpi xmlns:a14="http://schemas.microsoft.com/office/drawing/2010/main" val="0"/>
                      </a:ext>
                    </a:extLst>
                  </a:blip>
                  <a:srcRect/>
                  <a:stretch>
                    <a:fillRect/>
                  </a:stretch>
                </a:blipFill>
                <a:latin typeface="MTD Quaver" panose="03000505000000010004" pitchFamily="66" charset="0"/>
                <a:hlinkClick r:id="rId9" action="ppaction://hlinksldjump"/>
              </a:rPr>
              <a:t>ÉP</a:t>
            </a:r>
            <a:endParaRPr lang="en-US" sz="6600" b="1" cap="none" spc="-400">
              <a:ln w="12700">
                <a:solidFill>
                  <a:schemeClr val="tx1"/>
                </a:solidFill>
              </a:ln>
              <a:blipFill dpi="0" rotWithShape="1">
                <a:blip r:embed="rId8">
                  <a:extLst>
                    <a:ext uri="{28A0092B-C50C-407E-A947-70E740481C1C}">
                      <a14:useLocalDpi xmlns:a14="http://schemas.microsoft.com/office/drawing/2010/main" val="0"/>
                    </a:ext>
                  </a:extLst>
                </a:blip>
                <a:srcRect/>
                <a:stretch>
                  <a:fillRect/>
                </a:stretch>
              </a:blipFill>
              <a:effectLst/>
              <a:latin typeface="MTD Quaver" panose="03000505000000010004" pitchFamily="66" charset="0"/>
            </a:endParaRPr>
          </a:p>
        </p:txBody>
      </p:sp>
      <p:pic>
        <p:nvPicPr>
          <p:cNvPr id="117" name="Picture 116" descr="A picture containing shape&#10;&#10;Description automatically generated">
            <a:hlinkClick r:id="rId5" action="ppaction://hlinksldjump"/>
            <a:extLst>
              <a:ext uri="{FF2B5EF4-FFF2-40B4-BE49-F238E27FC236}">
                <a16:creationId xmlns:a16="http://schemas.microsoft.com/office/drawing/2014/main" id="{C4FC17D7-A410-4E79-B2E4-75BBBE6E8A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7182" y="0"/>
            <a:ext cx="4774323" cy="3430419"/>
          </a:xfrm>
          <a:prstGeom prst="rect">
            <a:avLst/>
          </a:prstGeom>
        </p:spPr>
      </p:pic>
      <p:pic>
        <p:nvPicPr>
          <p:cNvPr id="119" name="Picture 118" descr="A picture containing graphical user interface&#10;&#10;Description automatically generated">
            <a:hlinkClick r:id="rId11" action="ppaction://hlinksldjump"/>
            <a:extLst>
              <a:ext uri="{FF2B5EF4-FFF2-40B4-BE49-F238E27FC236}">
                <a16:creationId xmlns:a16="http://schemas.microsoft.com/office/drawing/2014/main" id="{43AE1FE5-5CB3-403E-B418-38F8296E4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7354" y="0"/>
            <a:ext cx="5602833" cy="3430419"/>
          </a:xfrm>
          <a:prstGeom prst="rect">
            <a:avLst/>
          </a:prstGeom>
        </p:spPr>
      </p:pic>
      <p:pic>
        <p:nvPicPr>
          <p:cNvPr id="121" name="Picture 120" descr="Icon&#10;&#10;Description automatically generated">
            <a:hlinkClick r:id="rId13" action="ppaction://hlinksldjump"/>
            <a:extLst>
              <a:ext uri="{FF2B5EF4-FFF2-40B4-BE49-F238E27FC236}">
                <a16:creationId xmlns:a16="http://schemas.microsoft.com/office/drawing/2014/main" id="{EBB8E273-D7CE-49E6-A93F-E25D43847D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7182" y="2510362"/>
            <a:ext cx="5641626" cy="4308805"/>
          </a:xfrm>
          <a:prstGeom prst="rect">
            <a:avLst/>
          </a:prstGeom>
        </p:spPr>
      </p:pic>
      <p:pic>
        <p:nvPicPr>
          <p:cNvPr id="123" name="Picture 122" descr="Icon&#10;&#10;Description automatically generated">
            <a:hlinkClick r:id="rId15" action="ppaction://hlinksldjump"/>
            <a:extLst>
              <a:ext uri="{FF2B5EF4-FFF2-40B4-BE49-F238E27FC236}">
                <a16:creationId xmlns:a16="http://schemas.microsoft.com/office/drawing/2014/main" id="{0DF3860C-5280-4104-90CF-4DDF59A5EC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40803" y="2510362"/>
            <a:ext cx="4749384" cy="4308805"/>
          </a:xfrm>
          <a:prstGeom prst="rect">
            <a:avLst/>
          </a:prstGeom>
        </p:spPr>
      </p:pic>
    </p:spTree>
    <p:extLst>
      <p:ext uri="{BB962C8B-B14F-4D97-AF65-F5344CB8AC3E}">
        <p14:creationId xmlns:p14="http://schemas.microsoft.com/office/powerpoint/2010/main" val="3628076974"/>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1"/>
                                        </p:tgtEl>
                                      </p:cBhvr>
                                    </p:animEffect>
                                    <p:set>
                                      <p:cBhvr>
                                        <p:cTn id="19"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156"/>
        <p:cNvGrpSpPr/>
        <p:nvPr/>
      </p:nvGrpSpPr>
      <p:grpSpPr>
        <a:xfrm>
          <a:off x="0" y="0"/>
          <a:ext cx="0" cy="0"/>
          <a:chOff x="0" y="0"/>
          <a:chExt cx="0" cy="0"/>
        </a:xfrm>
      </p:grpSpPr>
      <p:pic>
        <p:nvPicPr>
          <p:cNvPr id="26" name="Picture 25">
            <a:hlinkClick r:id="rId6" action="ppaction://hlinksldjump"/>
            <a:extLst>
              <a:ext uri="{FF2B5EF4-FFF2-40B4-BE49-F238E27FC236}">
                <a16:creationId xmlns:a16="http://schemas.microsoft.com/office/drawing/2014/main" id="{5A08C2A5-A060-4BC1-8631-715844343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8185" y="0"/>
            <a:ext cx="2010127" cy="1955800"/>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C76D06F1-8BF3-409D-888B-7301EEE5FE73}"/>
              </a:ext>
            </a:extLst>
          </p:cNvPr>
          <p:cNvPicPr>
            <a:picLocks noChangeAspect="1"/>
          </p:cNvPicPr>
          <p:nvPr/>
        </p:nvPicPr>
        <p:blipFill rotWithShape="1">
          <a:blip r:embed="rId8">
            <a:extLst>
              <a:ext uri="{28A0092B-C50C-407E-A947-70E740481C1C}">
                <a14:useLocalDpi xmlns:a14="http://schemas.microsoft.com/office/drawing/2010/main" val="0"/>
              </a:ext>
            </a:extLst>
          </a:blip>
          <a:srcRect t="28148" b="26111"/>
          <a:stretch/>
        </p:blipFill>
        <p:spPr>
          <a:xfrm>
            <a:off x="1479550" y="194551"/>
            <a:ext cx="9232901" cy="3735420"/>
          </a:xfrm>
          <a:prstGeom prst="rect">
            <a:avLst/>
          </a:prstGeom>
        </p:spPr>
      </p:pic>
      <p:sp>
        <p:nvSpPr>
          <p:cNvPr id="14" name="TextBox 13">
            <a:extLst>
              <a:ext uri="{FF2B5EF4-FFF2-40B4-BE49-F238E27FC236}">
                <a16:creationId xmlns:a16="http://schemas.microsoft.com/office/drawing/2014/main" id="{647B4D37-96F9-4F57-8C10-D091F696B696}"/>
              </a:ext>
            </a:extLst>
          </p:cNvPr>
          <p:cNvSpPr txBox="1"/>
          <p:nvPr/>
        </p:nvSpPr>
        <p:spPr>
          <a:xfrm>
            <a:off x="2894787" y="817413"/>
            <a:ext cx="6233539" cy="2308324"/>
          </a:xfrm>
          <a:prstGeom prst="rect">
            <a:avLst/>
          </a:prstGeom>
          <a:noFill/>
        </p:spPr>
        <p:txBody>
          <a:bodyPr wrap="square" rtlCol="0">
            <a:spAutoFit/>
          </a:bodyPr>
          <a:lstStyle/>
          <a:p>
            <a:pPr algn="just"/>
            <a:r>
              <a:rPr lang="en-US" sz="4800">
                <a:solidFill>
                  <a:srgbClr val="FF0000"/>
                </a:solidFill>
                <a:latin typeface="Times New Roman" panose="02020603050405020304" pitchFamily="18" charset="0"/>
                <a:cs typeface="Times New Roman" panose="02020603050405020304" pitchFamily="18" charset="0"/>
              </a:rPr>
              <a:t>Em hãy nghe đoạn nhạc sau đây và đoán tên bài hát là gì?</a:t>
            </a:r>
            <a:endParaRPr lang="en-GB" sz="4800">
              <a:solidFill>
                <a:srgbClr val="FF0000"/>
              </a:solidFill>
              <a:latin typeface="Times New Roman" panose="02020603050405020304" pitchFamily="18" charset="0"/>
              <a:cs typeface="Times New Roman" panose="02020603050405020304" pitchFamily="18" charset="0"/>
            </a:endParaRPr>
          </a:p>
        </p:txBody>
      </p:sp>
      <p:pic>
        <p:nvPicPr>
          <p:cNvPr id="15" name="Cả Nhà Thương Nhau">
            <a:hlinkClick r:id="" action="ppaction://media"/>
            <a:extLst>
              <a:ext uri="{FF2B5EF4-FFF2-40B4-BE49-F238E27FC236}">
                <a16:creationId xmlns:a16="http://schemas.microsoft.com/office/drawing/2014/main" id="{70041E44-AF60-4A9D-AEF6-DDE5A5DED09A}"/>
              </a:ext>
            </a:extLst>
          </p:cNvPr>
          <p:cNvPicPr>
            <a:picLocks noChangeAspect="1"/>
          </p:cNvPicPr>
          <p:nvPr>
            <a:audioFile r:link="rId1"/>
            <p:extLst>
              <p:ext uri="{DAA4B4D4-6D71-4841-9C94-3DE7FCFB9230}">
                <p14:media xmlns:p14="http://schemas.microsoft.com/office/powerpoint/2010/main" r:embed="rId2">
                  <p14:trim st="1000" end="80835.9183"/>
                </p14:media>
              </p:ext>
            </p:extLst>
          </p:nvPr>
        </p:nvPicPr>
        <p:blipFill>
          <a:blip r:embed="rId9"/>
          <a:stretch>
            <a:fillRect/>
          </a:stretch>
        </p:blipFill>
        <p:spPr>
          <a:xfrm>
            <a:off x="14503400" y="1480423"/>
            <a:ext cx="406400" cy="406400"/>
          </a:xfrm>
          <a:prstGeom prst="rect">
            <a:avLst/>
          </a:prstGeom>
        </p:spPr>
      </p:pic>
      <p:sp>
        <p:nvSpPr>
          <p:cNvPr id="16" name="TextBox 15">
            <a:extLst>
              <a:ext uri="{FF2B5EF4-FFF2-40B4-BE49-F238E27FC236}">
                <a16:creationId xmlns:a16="http://schemas.microsoft.com/office/drawing/2014/main" id="{D20C4FD3-335F-4236-B36F-3F1F30E9A1B7}"/>
              </a:ext>
            </a:extLst>
          </p:cNvPr>
          <p:cNvSpPr txBox="1"/>
          <p:nvPr/>
        </p:nvSpPr>
        <p:spPr>
          <a:xfrm>
            <a:off x="1" y="4124522"/>
            <a:ext cx="12192000" cy="1200329"/>
          </a:xfrm>
          <a:prstGeom prst="rect">
            <a:avLst/>
          </a:prstGeom>
          <a:noFill/>
        </p:spPr>
        <p:txBody>
          <a:bodyPr wrap="square" rtlCol="0">
            <a:spAutoFit/>
          </a:bodyPr>
          <a:lstStyle/>
          <a:p>
            <a:pPr algn="ctr"/>
            <a:r>
              <a:rPr lang="en-US" sz="7200">
                <a:solidFill>
                  <a:srgbClr val="080808"/>
                </a:solidFill>
                <a:latin typeface="Times New Roman" panose="02020603050405020304" pitchFamily="18" charset="0"/>
                <a:cs typeface="Times New Roman" panose="02020603050405020304" pitchFamily="18" charset="0"/>
              </a:rPr>
              <a:t>Bài hát “Cả nhà thương nhau”</a:t>
            </a:r>
            <a:endParaRPr lang="en-GB" sz="7200">
              <a:solidFill>
                <a:srgbClr val="08080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3"/>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156"/>
        <p:cNvGrpSpPr/>
        <p:nvPr/>
      </p:nvGrpSpPr>
      <p:grpSpPr>
        <a:xfrm>
          <a:off x="0" y="0"/>
          <a:ext cx="0" cy="0"/>
          <a:chOff x="0" y="0"/>
          <a:chExt cx="0" cy="0"/>
        </a:xfrm>
      </p:grpSpPr>
      <p:pic>
        <p:nvPicPr>
          <p:cNvPr id="26" name="Picture 25">
            <a:hlinkClick r:id="rId5" action="ppaction://hlinksldjump"/>
            <a:extLst>
              <a:ext uri="{FF2B5EF4-FFF2-40B4-BE49-F238E27FC236}">
                <a16:creationId xmlns:a16="http://schemas.microsoft.com/office/drawing/2014/main" id="{5A08C2A5-A060-4BC1-8631-71584434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8185" y="0"/>
            <a:ext cx="2010127" cy="1955800"/>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C76D06F1-8BF3-409D-888B-7301EEE5FE73}"/>
              </a:ext>
            </a:extLst>
          </p:cNvPr>
          <p:cNvPicPr>
            <a:picLocks noChangeAspect="1"/>
          </p:cNvPicPr>
          <p:nvPr/>
        </p:nvPicPr>
        <p:blipFill rotWithShape="1">
          <a:blip r:embed="rId7">
            <a:extLst>
              <a:ext uri="{28A0092B-C50C-407E-A947-70E740481C1C}">
                <a14:useLocalDpi xmlns:a14="http://schemas.microsoft.com/office/drawing/2010/main" val="0"/>
              </a:ext>
            </a:extLst>
          </a:blip>
          <a:srcRect t="28148" b="26111"/>
          <a:stretch/>
        </p:blipFill>
        <p:spPr>
          <a:xfrm>
            <a:off x="1479550" y="194551"/>
            <a:ext cx="9232901" cy="3735420"/>
          </a:xfrm>
          <a:prstGeom prst="rect">
            <a:avLst/>
          </a:prstGeom>
        </p:spPr>
      </p:pic>
      <p:sp>
        <p:nvSpPr>
          <p:cNvPr id="14" name="TextBox 13">
            <a:extLst>
              <a:ext uri="{FF2B5EF4-FFF2-40B4-BE49-F238E27FC236}">
                <a16:creationId xmlns:a16="http://schemas.microsoft.com/office/drawing/2014/main" id="{647B4D37-96F9-4F57-8C10-D091F696B696}"/>
              </a:ext>
            </a:extLst>
          </p:cNvPr>
          <p:cNvSpPr txBox="1"/>
          <p:nvPr/>
        </p:nvSpPr>
        <p:spPr>
          <a:xfrm>
            <a:off x="2982336" y="1000432"/>
            <a:ext cx="6233539" cy="1569660"/>
          </a:xfrm>
          <a:prstGeom prst="rect">
            <a:avLst/>
          </a:prstGeom>
          <a:noFill/>
        </p:spPr>
        <p:txBody>
          <a:bodyPr wrap="square" rtlCol="0">
            <a:spAutoFit/>
          </a:bodyPr>
          <a:lstStyle/>
          <a:p>
            <a:pPr algn="ctr"/>
            <a:r>
              <a:rPr lang="en-US" sz="4800">
                <a:solidFill>
                  <a:srgbClr val="FF0000"/>
                </a:solidFill>
                <a:latin typeface="Times New Roman" panose="02020603050405020304" pitchFamily="18" charset="0"/>
                <a:cs typeface="Times New Roman" panose="02020603050405020304" pitchFamily="18" charset="0"/>
              </a:rPr>
              <a:t>Ai là người</a:t>
            </a:r>
          </a:p>
          <a:p>
            <a:pPr algn="ctr"/>
            <a:r>
              <a:rPr lang="en-US" sz="4800">
                <a:solidFill>
                  <a:srgbClr val="FF0000"/>
                </a:solidFill>
                <a:latin typeface="Times New Roman" panose="02020603050405020304" pitchFamily="18" charset="0"/>
                <a:cs typeface="Times New Roman" panose="02020603050405020304" pitchFamily="18" charset="0"/>
              </a:rPr>
              <a:t>sinh ra ba mẹ?</a:t>
            </a:r>
            <a:endParaRPr lang="en-GB" sz="480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20C4FD3-335F-4236-B36F-3F1F30E9A1B7}"/>
              </a:ext>
            </a:extLst>
          </p:cNvPr>
          <p:cNvSpPr txBox="1"/>
          <p:nvPr/>
        </p:nvSpPr>
        <p:spPr>
          <a:xfrm>
            <a:off x="415995" y="4110677"/>
            <a:ext cx="11840101" cy="1200329"/>
          </a:xfrm>
          <a:prstGeom prst="rect">
            <a:avLst/>
          </a:prstGeom>
          <a:noFill/>
        </p:spPr>
        <p:txBody>
          <a:bodyPr wrap="none" rtlCol="0">
            <a:spAutoFit/>
          </a:bodyPr>
          <a:lstStyle/>
          <a:p>
            <a:r>
              <a:rPr lang="en-US" sz="7200">
                <a:solidFill>
                  <a:srgbClr val="080808"/>
                </a:solidFill>
                <a:latin typeface="Times New Roman" panose="02020603050405020304" pitchFamily="18" charset="0"/>
                <a:cs typeface="Times New Roman" panose="02020603050405020304" pitchFamily="18" charset="0"/>
              </a:rPr>
              <a:t>Người sinh ra ba mẹ là ông bà. </a:t>
            </a:r>
            <a:endParaRPr lang="en-GB" sz="7200">
              <a:solidFill>
                <a:srgbClr val="08080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600822"/>
      </p:ext>
    </p:extLst>
  </p:cSld>
  <p:clrMapOvr>
    <a:overrideClrMapping bg1="lt1" tx1="dk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156"/>
        <p:cNvGrpSpPr/>
        <p:nvPr/>
      </p:nvGrpSpPr>
      <p:grpSpPr>
        <a:xfrm>
          <a:off x="0" y="0"/>
          <a:ext cx="0" cy="0"/>
          <a:chOff x="0" y="0"/>
          <a:chExt cx="0" cy="0"/>
        </a:xfrm>
      </p:grpSpPr>
      <p:pic>
        <p:nvPicPr>
          <p:cNvPr id="26" name="Picture 25">
            <a:hlinkClick r:id="rId5" action="ppaction://hlinksldjump"/>
            <a:extLst>
              <a:ext uri="{FF2B5EF4-FFF2-40B4-BE49-F238E27FC236}">
                <a16:creationId xmlns:a16="http://schemas.microsoft.com/office/drawing/2014/main" id="{5A08C2A5-A060-4BC1-8631-71584434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8185" y="0"/>
            <a:ext cx="2010127" cy="1955800"/>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C76D06F1-8BF3-409D-888B-7301EEE5FE73}"/>
              </a:ext>
            </a:extLst>
          </p:cNvPr>
          <p:cNvPicPr>
            <a:picLocks noChangeAspect="1"/>
          </p:cNvPicPr>
          <p:nvPr/>
        </p:nvPicPr>
        <p:blipFill rotWithShape="1">
          <a:blip r:embed="rId7">
            <a:extLst>
              <a:ext uri="{28A0092B-C50C-407E-A947-70E740481C1C}">
                <a14:useLocalDpi xmlns:a14="http://schemas.microsoft.com/office/drawing/2010/main" val="0"/>
              </a:ext>
            </a:extLst>
          </a:blip>
          <a:srcRect t="28148" b="26111"/>
          <a:stretch/>
        </p:blipFill>
        <p:spPr>
          <a:xfrm>
            <a:off x="1479550" y="194551"/>
            <a:ext cx="9232901" cy="3735420"/>
          </a:xfrm>
          <a:prstGeom prst="rect">
            <a:avLst/>
          </a:prstGeom>
        </p:spPr>
      </p:pic>
      <p:sp>
        <p:nvSpPr>
          <p:cNvPr id="14" name="TextBox 13">
            <a:extLst>
              <a:ext uri="{FF2B5EF4-FFF2-40B4-BE49-F238E27FC236}">
                <a16:creationId xmlns:a16="http://schemas.microsoft.com/office/drawing/2014/main" id="{647B4D37-96F9-4F57-8C10-D091F696B696}"/>
              </a:ext>
            </a:extLst>
          </p:cNvPr>
          <p:cNvSpPr txBox="1"/>
          <p:nvPr/>
        </p:nvSpPr>
        <p:spPr>
          <a:xfrm>
            <a:off x="2665105" y="1000432"/>
            <a:ext cx="6868002" cy="1569660"/>
          </a:xfrm>
          <a:prstGeom prst="rect">
            <a:avLst/>
          </a:prstGeom>
          <a:noFill/>
        </p:spPr>
        <p:txBody>
          <a:bodyPr wrap="square" rtlCol="0">
            <a:spAutoFit/>
          </a:bodyPr>
          <a:lstStyle/>
          <a:p>
            <a:pPr algn="ctr"/>
            <a:r>
              <a:rPr lang="en-US" sz="4800">
                <a:solidFill>
                  <a:srgbClr val="FF0000"/>
                </a:solidFill>
                <a:latin typeface="Times New Roman" panose="02020603050405020304" pitchFamily="18" charset="0"/>
                <a:cs typeface="Times New Roman" panose="02020603050405020304" pitchFamily="18" charset="0"/>
              </a:rPr>
              <a:t>Ngày gia đình Việt Nam là ngày mấy?</a:t>
            </a:r>
            <a:endParaRPr lang="en-GB" sz="480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20C4FD3-335F-4236-B36F-3F1F30E9A1B7}"/>
              </a:ext>
            </a:extLst>
          </p:cNvPr>
          <p:cNvSpPr txBox="1"/>
          <p:nvPr/>
        </p:nvSpPr>
        <p:spPr>
          <a:xfrm>
            <a:off x="1" y="3948891"/>
            <a:ext cx="12192000" cy="2308324"/>
          </a:xfrm>
          <a:prstGeom prst="rect">
            <a:avLst/>
          </a:prstGeom>
          <a:noFill/>
        </p:spPr>
        <p:txBody>
          <a:bodyPr wrap="square" rtlCol="0">
            <a:spAutoFit/>
          </a:bodyPr>
          <a:lstStyle/>
          <a:p>
            <a:pPr algn="ctr"/>
            <a:r>
              <a:rPr lang="en-US" sz="7200">
                <a:solidFill>
                  <a:srgbClr val="080808"/>
                </a:solidFill>
                <a:latin typeface="Times New Roman" panose="02020603050405020304" pitchFamily="18" charset="0"/>
                <a:cs typeface="Times New Roman" panose="02020603050405020304" pitchFamily="18" charset="0"/>
              </a:rPr>
              <a:t>Ngày 28/6 hằng năm là ngày “Gia đình Việt Nam”</a:t>
            </a:r>
            <a:endParaRPr lang="en-GB" sz="7200">
              <a:solidFill>
                <a:srgbClr val="08080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417721"/>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156"/>
        <p:cNvGrpSpPr/>
        <p:nvPr/>
      </p:nvGrpSpPr>
      <p:grpSpPr>
        <a:xfrm>
          <a:off x="0" y="0"/>
          <a:ext cx="0" cy="0"/>
          <a:chOff x="0" y="0"/>
          <a:chExt cx="0" cy="0"/>
        </a:xfrm>
      </p:grpSpPr>
      <p:pic>
        <p:nvPicPr>
          <p:cNvPr id="26" name="Picture 25">
            <a:hlinkClick r:id="rId5" action="ppaction://hlinksldjump"/>
            <a:extLst>
              <a:ext uri="{FF2B5EF4-FFF2-40B4-BE49-F238E27FC236}">
                <a16:creationId xmlns:a16="http://schemas.microsoft.com/office/drawing/2014/main" id="{5A08C2A5-A060-4BC1-8631-71584434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8185" y="0"/>
            <a:ext cx="2010127" cy="1955800"/>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C76D06F1-8BF3-409D-888B-7301EEE5FE73}"/>
              </a:ext>
            </a:extLst>
          </p:cNvPr>
          <p:cNvPicPr>
            <a:picLocks noChangeAspect="1"/>
          </p:cNvPicPr>
          <p:nvPr/>
        </p:nvPicPr>
        <p:blipFill rotWithShape="1">
          <a:blip r:embed="rId7">
            <a:extLst>
              <a:ext uri="{28A0092B-C50C-407E-A947-70E740481C1C}">
                <a14:useLocalDpi xmlns:a14="http://schemas.microsoft.com/office/drawing/2010/main" val="0"/>
              </a:ext>
            </a:extLst>
          </a:blip>
          <a:srcRect t="28148" b="26111"/>
          <a:stretch/>
        </p:blipFill>
        <p:spPr>
          <a:xfrm>
            <a:off x="1479550" y="194551"/>
            <a:ext cx="9232901" cy="3735420"/>
          </a:xfrm>
          <a:prstGeom prst="rect">
            <a:avLst/>
          </a:prstGeom>
        </p:spPr>
      </p:pic>
      <p:sp>
        <p:nvSpPr>
          <p:cNvPr id="14" name="TextBox 13">
            <a:extLst>
              <a:ext uri="{FF2B5EF4-FFF2-40B4-BE49-F238E27FC236}">
                <a16:creationId xmlns:a16="http://schemas.microsoft.com/office/drawing/2014/main" id="{647B4D37-96F9-4F57-8C10-D091F696B696}"/>
              </a:ext>
            </a:extLst>
          </p:cNvPr>
          <p:cNvSpPr txBox="1"/>
          <p:nvPr/>
        </p:nvSpPr>
        <p:spPr>
          <a:xfrm>
            <a:off x="2778731" y="817413"/>
            <a:ext cx="6634538" cy="2308324"/>
          </a:xfrm>
          <a:prstGeom prst="rect">
            <a:avLst/>
          </a:prstGeom>
          <a:noFill/>
        </p:spPr>
        <p:txBody>
          <a:bodyPr wrap="square" rtlCol="0">
            <a:spAutoFit/>
          </a:bodyPr>
          <a:lstStyle/>
          <a:p>
            <a:pPr algn="ctr"/>
            <a:r>
              <a:rPr lang="en-US" sz="4800">
                <a:solidFill>
                  <a:srgbClr val="FF0000"/>
                </a:solidFill>
                <a:latin typeface="Times New Roman" panose="02020603050405020304" pitchFamily="18" charset="0"/>
                <a:cs typeface="Times New Roman" panose="02020603050405020304" pitchFamily="18" charset="0"/>
              </a:rPr>
              <a:t>Con cháu trong gia đình phải như thế nào với</a:t>
            </a:r>
          </a:p>
          <a:p>
            <a:pPr algn="ctr"/>
            <a:r>
              <a:rPr lang="en-US" sz="4800">
                <a:solidFill>
                  <a:srgbClr val="FF0000"/>
                </a:solidFill>
                <a:latin typeface="Times New Roman" panose="02020603050405020304" pitchFamily="18" charset="0"/>
                <a:cs typeface="Times New Roman" panose="02020603050405020304" pitchFamily="18" charset="0"/>
              </a:rPr>
              <a:t>ông bà, cha mẹ?</a:t>
            </a:r>
            <a:endParaRPr lang="en-GB" sz="480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20C4FD3-335F-4236-B36F-3F1F30E9A1B7}"/>
              </a:ext>
            </a:extLst>
          </p:cNvPr>
          <p:cNvSpPr txBox="1"/>
          <p:nvPr/>
        </p:nvSpPr>
        <p:spPr>
          <a:xfrm>
            <a:off x="-87549" y="4025038"/>
            <a:ext cx="12178312" cy="2308324"/>
          </a:xfrm>
          <a:prstGeom prst="rect">
            <a:avLst/>
          </a:prstGeom>
          <a:noFill/>
        </p:spPr>
        <p:txBody>
          <a:bodyPr wrap="square" rtlCol="0">
            <a:spAutoFit/>
          </a:bodyPr>
          <a:lstStyle/>
          <a:p>
            <a:pPr algn="ctr"/>
            <a:r>
              <a:rPr lang="en-US" sz="7200">
                <a:solidFill>
                  <a:srgbClr val="080808"/>
                </a:solidFill>
                <a:latin typeface="Times New Roman" panose="02020603050405020304" pitchFamily="18" charset="0"/>
                <a:cs typeface="Times New Roman" panose="02020603050405020304" pitchFamily="18" charset="0"/>
              </a:rPr>
              <a:t>Con cháu trong gia đình phải hiếu thảo với ông bà, cha mẹ.</a:t>
            </a:r>
            <a:endParaRPr lang="en-GB" sz="7200">
              <a:solidFill>
                <a:srgbClr val="08080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734510"/>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untain Backgrounds by Slidesgo">
  <a:themeElements>
    <a:clrScheme name="Simple Light">
      <a:dk1>
        <a:srgbClr val="354406"/>
      </a:dk1>
      <a:lt1>
        <a:srgbClr val="FFFFFF"/>
      </a:lt1>
      <a:dk2>
        <a:srgbClr val="3D804A"/>
      </a:dk2>
      <a:lt2>
        <a:srgbClr val="4FA96A"/>
      </a:lt2>
      <a:accent1>
        <a:srgbClr val="354406"/>
      </a:accent1>
      <a:accent2>
        <a:srgbClr val="FFFD98"/>
      </a:accent2>
      <a:accent3>
        <a:srgbClr val="70CAE2"/>
      </a:accent3>
      <a:accent4>
        <a:srgbClr val="A6E3F5"/>
      </a:accent4>
      <a:accent5>
        <a:srgbClr val="FFFFD7"/>
      </a:accent5>
      <a:accent6>
        <a:srgbClr val="74D7A9"/>
      </a:accent6>
      <a:hlink>
        <a:srgbClr val="3544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Simple Light">
    <a:dk1>
      <a:srgbClr val="354406"/>
    </a:dk1>
    <a:lt1>
      <a:srgbClr val="FFFFFF"/>
    </a:lt1>
    <a:dk2>
      <a:srgbClr val="3D804A"/>
    </a:dk2>
    <a:lt2>
      <a:srgbClr val="4FA96A"/>
    </a:lt2>
    <a:accent1>
      <a:srgbClr val="354406"/>
    </a:accent1>
    <a:accent2>
      <a:srgbClr val="FFFD98"/>
    </a:accent2>
    <a:accent3>
      <a:srgbClr val="70CAE2"/>
    </a:accent3>
    <a:accent4>
      <a:srgbClr val="A6E3F5"/>
    </a:accent4>
    <a:accent5>
      <a:srgbClr val="FFFFD7"/>
    </a:accent5>
    <a:accent6>
      <a:srgbClr val="74D7A9"/>
    </a:accent6>
    <a:hlink>
      <a:srgbClr val="354406"/>
    </a:hlink>
    <a:folHlink>
      <a:srgbClr val="0097A7"/>
    </a:folHlink>
  </a:clrScheme>
</a:themeOverride>
</file>

<file path=ppt/theme/themeOverride3.xml><?xml version="1.0" encoding="utf-8"?>
<a:themeOverride xmlns:a="http://schemas.openxmlformats.org/drawingml/2006/main">
  <a:clrScheme name="Simple Light">
    <a:dk1>
      <a:srgbClr val="354406"/>
    </a:dk1>
    <a:lt1>
      <a:srgbClr val="FFFFFF"/>
    </a:lt1>
    <a:dk2>
      <a:srgbClr val="3D804A"/>
    </a:dk2>
    <a:lt2>
      <a:srgbClr val="4FA96A"/>
    </a:lt2>
    <a:accent1>
      <a:srgbClr val="354406"/>
    </a:accent1>
    <a:accent2>
      <a:srgbClr val="FFFD98"/>
    </a:accent2>
    <a:accent3>
      <a:srgbClr val="70CAE2"/>
    </a:accent3>
    <a:accent4>
      <a:srgbClr val="A6E3F5"/>
    </a:accent4>
    <a:accent5>
      <a:srgbClr val="FFFFD7"/>
    </a:accent5>
    <a:accent6>
      <a:srgbClr val="74D7A9"/>
    </a:accent6>
    <a:hlink>
      <a:srgbClr val="354406"/>
    </a:hlink>
    <a:folHlink>
      <a:srgbClr val="0097A7"/>
    </a:folHlink>
  </a:clrScheme>
</a:themeOverride>
</file>

<file path=ppt/theme/themeOverride4.xml><?xml version="1.0" encoding="utf-8"?>
<a:themeOverride xmlns:a="http://schemas.openxmlformats.org/drawingml/2006/main">
  <a:clrScheme name="Simple Light">
    <a:dk1>
      <a:srgbClr val="354406"/>
    </a:dk1>
    <a:lt1>
      <a:srgbClr val="FFFFFF"/>
    </a:lt1>
    <a:dk2>
      <a:srgbClr val="3D804A"/>
    </a:dk2>
    <a:lt2>
      <a:srgbClr val="4FA96A"/>
    </a:lt2>
    <a:accent1>
      <a:srgbClr val="354406"/>
    </a:accent1>
    <a:accent2>
      <a:srgbClr val="FFFD98"/>
    </a:accent2>
    <a:accent3>
      <a:srgbClr val="70CAE2"/>
    </a:accent3>
    <a:accent4>
      <a:srgbClr val="A6E3F5"/>
    </a:accent4>
    <a:accent5>
      <a:srgbClr val="FFFFD7"/>
    </a:accent5>
    <a:accent6>
      <a:srgbClr val="74D7A9"/>
    </a:accent6>
    <a:hlink>
      <a:srgbClr val="354406"/>
    </a:hlink>
    <a:folHlink>
      <a:srgbClr val="0097A7"/>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1196</TotalTime>
  <Words>2230</Words>
  <Application>Microsoft Office PowerPoint</Application>
  <PresentationFormat>Widescreen</PresentationFormat>
  <Paragraphs>132</Paragraphs>
  <Slides>33</Slides>
  <Notes>25</Notes>
  <HiddenSlides>0</HiddenSlides>
  <MMClips>1</MMClips>
  <ScaleCrop>false</ScaleCrop>
  <HeadingPairs>
    <vt:vector size="8" baseType="variant">
      <vt:variant>
        <vt:lpstr>Fonts Used</vt:lpstr>
      </vt:variant>
      <vt:variant>
        <vt:i4>18</vt:i4>
      </vt:variant>
      <vt:variant>
        <vt:lpstr>Theme</vt:lpstr>
      </vt:variant>
      <vt:variant>
        <vt:i4>9</vt:i4>
      </vt:variant>
      <vt:variant>
        <vt:lpstr>Embedded OLE Servers</vt:lpstr>
      </vt:variant>
      <vt:variant>
        <vt:i4>1</vt:i4>
      </vt:variant>
      <vt:variant>
        <vt:lpstr>Slide Titles</vt:lpstr>
      </vt:variant>
      <vt:variant>
        <vt:i4>33</vt:i4>
      </vt:variant>
    </vt:vector>
  </HeadingPairs>
  <TitlesOfParts>
    <vt:vector size="61" baseType="lpstr">
      <vt:lpstr>HP001 5H</vt:lpstr>
      <vt:lpstr>微软雅黑</vt:lpstr>
      <vt:lpstr>宋体</vt:lpstr>
      <vt:lpstr>.VnTime</vt:lpstr>
      <vt:lpstr>Arial</vt:lpstr>
      <vt:lpstr>Bebas Neue</vt:lpstr>
      <vt:lpstr>Calibri</vt:lpstr>
      <vt:lpstr>Calibri Light</vt:lpstr>
      <vt:lpstr>Century Gothic</vt:lpstr>
      <vt:lpstr>Darker Grotesque Medium</vt:lpstr>
      <vt:lpstr>等线</vt:lpstr>
      <vt:lpstr>HP001 4 hàng</vt:lpstr>
      <vt:lpstr>HP-005</vt:lpstr>
      <vt:lpstr>MTD Quaver</vt:lpstr>
      <vt:lpstr>Odibee Sans</vt:lpstr>
      <vt:lpstr>Roboto Condensed Light</vt:lpstr>
      <vt:lpstr>Times</vt:lpstr>
      <vt:lpstr>Times New Roman</vt:lpstr>
      <vt:lpstr>Office Theme</vt:lpstr>
      <vt:lpstr>Mountain Backgrounds by Slidesgo</vt:lpstr>
      <vt:lpstr>Chủ đề Office</vt:lpstr>
      <vt:lpstr>Chủ đề Office</vt:lpstr>
      <vt:lpstr>第一PPT，www.1ppt.com</vt:lpstr>
      <vt:lpstr>Office Theme</vt:lpstr>
      <vt:lpstr>Office Theme</vt:lpstr>
      <vt:lpstr>Office 主题​​</vt:lpstr>
      <vt:lpstr>1_Office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loltntvl@gmail.com</cp:lastModifiedBy>
  <cp:revision>15</cp:revision>
  <dcterms:created xsi:type="dcterms:W3CDTF">2021-09-15T09:24:35Z</dcterms:created>
  <dcterms:modified xsi:type="dcterms:W3CDTF">2021-09-19T17:52:33Z</dcterms:modified>
</cp:coreProperties>
</file>