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23"/>
  </p:notesMasterIdLst>
  <p:sldIdLst>
    <p:sldId id="263" r:id="rId9"/>
    <p:sldId id="296" r:id="rId10"/>
    <p:sldId id="283" r:id="rId11"/>
    <p:sldId id="284" r:id="rId12"/>
    <p:sldId id="285" r:id="rId13"/>
    <p:sldId id="286" r:id="rId14"/>
    <p:sldId id="287" r:id="rId15"/>
    <p:sldId id="288" r:id="rId16"/>
    <p:sldId id="291" r:id="rId17"/>
    <p:sldId id="292" r:id="rId18"/>
    <p:sldId id="293" r:id="rId19"/>
    <p:sldId id="294" r:id="rId20"/>
    <p:sldId id="295" r:id="rId21"/>
    <p:sldId id="273" r:id="rId22"/>
  </p:sldIdLst>
  <p:sldSz cx="12192000" cy="6858000"/>
  <p:notesSz cx="6858000" cy="9144000"/>
  <p:embeddedFontLst>
    <p:embeddedFont>
      <p:font typeface="HP001 4 hàng" panose="020B0603050302020204" pitchFamily="34" charset="0"/>
      <p:regular r:id="rId24"/>
      <p:bold r:id="rId25"/>
    </p:embeddedFont>
    <p:embeddedFont>
      <p:font typeface="Cambria" panose="0204050305040603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等线" panose="020B0604020202020204" charset="-122"/>
      <p:regular r:id="rId36"/>
      <p:bold r:id="rId37"/>
    </p:embeddedFont>
    <p:embeddedFont>
      <p:font typeface="Trebuchet MS" panose="020B0603020202020204" pitchFamily="34"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0CC4"/>
    <a:srgbClr val="00A249"/>
    <a:srgbClr val="E01A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8" d="100"/>
          <a:sy n="88" d="100"/>
        </p:scale>
        <p:origin x="403"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font" Target="fonts/font11.fntdata"/><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76AF02-6448-4123-8CA6-EFEC222AB86E}" type="datetimeFigureOut">
              <a:rPr lang="en-US" smtClean="0"/>
              <a:t>9/21/2021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AA5CDB-A0F1-4162-95E9-4B71A8D66FF8}" type="slidenum">
              <a:rPr lang="en-US" smtClean="0"/>
              <a:t>‹#›</a:t>
            </a:fld>
            <a:endParaRPr lang="en-US"/>
          </a:p>
        </p:txBody>
      </p:sp>
    </p:spTree>
    <p:extLst>
      <p:ext uri="{BB962C8B-B14F-4D97-AF65-F5344CB8AC3E}">
        <p14:creationId xmlns:p14="http://schemas.microsoft.com/office/powerpoint/2010/main" val="145881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1183;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5603" name="Google Shape;1184;p:notes"/>
          <p:cNvSpPr txBox="1">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10790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14435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2140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80150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778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349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150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2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84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16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9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2076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549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51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805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268415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228284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74155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949483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908818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165170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54970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310656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811072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917421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578501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9/21/2021</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704783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988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98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696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90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6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74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6842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582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309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972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408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99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85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721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251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723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403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75013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63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492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82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352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415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97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075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488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46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56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92860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182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099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739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599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2559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297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146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2543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628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53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401124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025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1201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597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582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369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515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397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776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457200" eaLnBrk="0" fontAlgn="base" hangingPunct="0">
              <a:spcBef>
                <a:spcPct val="0"/>
              </a:spcBef>
              <a:spcAft>
                <a:spcPct val="0"/>
              </a:spcAft>
              <a:defRPr>
                <a:latin typeface="Trebuchet MS" panose="020B0603020202020204" pitchFamily="34" charset="0"/>
              </a:defRPr>
            </a:lvl1pPr>
          </a:lstStyle>
          <a:p>
            <a:pPr>
              <a:defRPr/>
            </a:pPr>
            <a:fld id="{F644399F-2A4F-42B1-9AEB-A0A7B1C4EDFF}" type="datetimeFigureOut">
              <a:rPr lang="en-US"/>
              <a:pPr>
                <a:defRPr/>
              </a:pPr>
              <a:t>9/21/2021</a:t>
            </a:fld>
            <a:endParaRPr lang="en-US"/>
          </a:p>
        </p:txBody>
      </p:sp>
      <p:sp>
        <p:nvSpPr>
          <p:cNvPr id="5" name="Footer Placeholder 4"/>
          <p:cNvSpPr>
            <a:spLocks noGrp="1"/>
          </p:cNvSpPr>
          <p:nvPr>
            <p:ph type="ftr" sz="quarter" idx="11"/>
          </p:nvPr>
        </p:nvSpPr>
        <p:spPr/>
        <p:txBody>
          <a:bodyPr/>
          <a:lstStyle>
            <a:lvl1pPr defTabSz="457200" eaLnBrk="0" fontAlgn="base" hangingPunct="0">
              <a:spcBef>
                <a:spcPct val="0"/>
              </a:spcBef>
              <a:spcAft>
                <a:spcPct val="0"/>
              </a:spcAft>
              <a:defRPr>
                <a:latin typeface="Trebuchet MS" panose="020B0603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eaLnBrk="0" fontAlgn="base" hangingPunct="0">
              <a:spcBef>
                <a:spcPct val="0"/>
              </a:spcBef>
              <a:spcAft>
                <a:spcPct val="0"/>
              </a:spcAft>
              <a:defRPr>
                <a:latin typeface="Trebuchet MS" panose="020B0603020202020204" pitchFamily="34" charset="0"/>
              </a:defRPr>
            </a:lvl1pPr>
          </a:lstStyle>
          <a:p>
            <a:pPr>
              <a:defRPr/>
            </a:pPr>
            <a:fld id="{7059A4FA-9E9A-496F-87BA-22086A525E9B}" type="slidenum">
              <a:rPr lang="en-US"/>
              <a:pPr>
                <a:defRPr/>
              </a:pPr>
              <a:t>‹#›</a:t>
            </a:fld>
            <a:endParaRPr lang="en-US"/>
          </a:p>
        </p:txBody>
      </p:sp>
    </p:spTree>
    <p:extLst>
      <p:ext uri="{BB962C8B-B14F-4D97-AF65-F5344CB8AC3E}">
        <p14:creationId xmlns:p14="http://schemas.microsoft.com/office/powerpoint/2010/main" val="136763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48058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978139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17F71-3C0C-4A8B-9EB8-468D9DF93E3D}" type="datetimeFigureOut">
              <a:rPr lang="en-US" smtClean="0"/>
              <a:t>9/21/2021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1958982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F94E7-8F50-4C84-8C76-9634379C55B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1EA0DA-45E1-42BD-8B0A-C2C566B016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63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9/21/2021</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28000960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2860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173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5440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9/21/2021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560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Calibri"/>
              </a:defRPr>
            </a:lvl1pPr>
          </a:lstStyle>
          <a:p>
            <a:pPr>
              <a:defRPr/>
            </a:pPr>
            <a:fld id="{A736E3B5-C2AA-468F-B4BA-4E93E7E34FB0}" type="datetimeFigureOut">
              <a:rPr lang="en-US"/>
              <a:pPr>
                <a:defRPr/>
              </a:pPr>
              <a:t>9/21/2021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Calibri"/>
              </a:defRPr>
            </a:lvl1pPr>
          </a:lstStyle>
          <a:p>
            <a:pPr>
              <a:defRPr/>
            </a:pPr>
            <a:fld id="{38B03382-BAD9-4EFC-9483-9CEC17DC252A}" type="slidenum">
              <a:rPr lang="en-US"/>
              <a:pPr>
                <a:defRPr/>
              </a:pPr>
              <a:t>‹#›</a:t>
            </a:fld>
            <a:endParaRPr lang="en-US"/>
          </a:p>
        </p:txBody>
      </p:sp>
    </p:spTree>
    <p:extLst>
      <p:ext uri="{BB962C8B-B14F-4D97-AF65-F5344CB8AC3E}">
        <p14:creationId xmlns:p14="http://schemas.microsoft.com/office/powerpoint/2010/main" val="3610098338"/>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3.xml"/><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11" Type="http://schemas.microsoft.com/office/2007/relationships/hdphoto" Target="../media/hdphoto4.wdp"/><Relationship Id="rId5" Type="http://schemas.openxmlformats.org/officeDocument/2006/relationships/slideLayout" Target="../slideLayouts/slideLayout40.xml"/><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4.xml"/><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jpg"/><Relationship Id="rId11" Type="http://schemas.microsoft.com/office/2007/relationships/hdphoto" Target="../media/hdphoto4.wdp"/><Relationship Id="rId5" Type="http://schemas.openxmlformats.org/officeDocument/2006/relationships/slideLayout" Target="../slideLayouts/slideLayout51.xml"/><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jpg"/><Relationship Id="rId11" Type="http://schemas.microsoft.com/office/2007/relationships/hdphoto" Target="../media/hdphoto4.wdp"/><Relationship Id="rId5" Type="http://schemas.openxmlformats.org/officeDocument/2006/relationships/slideLayout" Target="../slideLayouts/slideLayout62.xml"/><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jpg"/><Relationship Id="rId11" Type="http://schemas.microsoft.com/office/2007/relationships/hdphoto" Target="../media/hdphoto4.wdp"/><Relationship Id="rId5" Type="http://schemas.openxmlformats.org/officeDocument/2006/relationships/slideLayout" Target="../slideLayouts/slideLayout73.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4.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ẫu background , hình nền powerpoint đơn giản đẹp ấn tượng | linh nguyen |  Pulse | LinkedIn | Hình ảnh, Hình nền, Nhật ký nghệ thuật"/>
          <p:cNvSpPr>
            <a:spLocks noChangeAspect="1" noChangeArrowheads="1"/>
          </p:cNvSpPr>
          <p:nvPr/>
        </p:nvSpPr>
        <p:spPr bwMode="auto">
          <a:xfrm>
            <a:off x="3276600" y="17526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542" r="77401"/>
          <a:stretch/>
        </p:blipFill>
        <p:spPr>
          <a:xfrm>
            <a:off x="7632114" y="3584089"/>
            <a:ext cx="5088839" cy="3429000"/>
          </a:xfrm>
          <a:prstGeom prst="rect">
            <a:avLst/>
          </a:prstGeom>
        </p:spPr>
      </p:pic>
      <p:pic>
        <p:nvPicPr>
          <p:cNvPr id="8" name="图片 5">
            <a:extLst>
              <a:ext uri="{FF2B5EF4-FFF2-40B4-BE49-F238E27FC236}">
                <a16:creationId xmlns:a16="http://schemas.microsoft.com/office/drawing/2014/main" id="{8D856B30-D53E-47D5-94BA-1CECDC0E4B0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6737" y="6251578"/>
            <a:ext cx="1459832" cy="561402"/>
          </a:xfrm>
          <a:prstGeom prst="rect">
            <a:avLst/>
          </a:prstGeom>
        </p:spPr>
      </p:pic>
      <p:pic>
        <p:nvPicPr>
          <p:cNvPr id="9" name="图片 6">
            <a:extLst>
              <a:ext uri="{FF2B5EF4-FFF2-40B4-BE49-F238E27FC236}">
                <a16:creationId xmlns:a16="http://schemas.microsoft.com/office/drawing/2014/main" id="{48DFE54F-A977-4A9B-8DE0-2925E0E456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44178" y="6532280"/>
            <a:ext cx="922419" cy="354731"/>
          </a:xfrm>
          <a:prstGeom prst="rect">
            <a:avLst/>
          </a:prstGeom>
        </p:spPr>
      </p:pic>
      <p:pic>
        <p:nvPicPr>
          <p:cNvPr id="11" name="图片 7">
            <a:extLst>
              <a:ext uri="{FF2B5EF4-FFF2-40B4-BE49-F238E27FC236}">
                <a16:creationId xmlns:a16="http://schemas.microsoft.com/office/drawing/2014/main" id="{8921A5E6-C896-498C-B858-8521BACA5DD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34229" y="6458250"/>
            <a:ext cx="922419" cy="354731"/>
          </a:xfrm>
          <a:prstGeom prst="rect">
            <a:avLst/>
          </a:prstGeom>
        </p:spPr>
      </p:pic>
      <p:pic>
        <p:nvPicPr>
          <p:cNvPr id="12" name="图片 8">
            <a:extLst>
              <a:ext uri="{FF2B5EF4-FFF2-40B4-BE49-F238E27FC236}">
                <a16:creationId xmlns:a16="http://schemas.microsoft.com/office/drawing/2014/main" id="{E0D04FE2-2A42-4B37-AB52-B34C1F09F6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8201" y="6429240"/>
            <a:ext cx="922419" cy="383741"/>
          </a:xfrm>
          <a:prstGeom prst="rect">
            <a:avLst/>
          </a:prstGeom>
        </p:spPr>
      </p:pic>
      <p:pic>
        <p:nvPicPr>
          <p:cNvPr id="14" name="图片 10">
            <a:extLst>
              <a:ext uri="{FF2B5EF4-FFF2-40B4-BE49-F238E27FC236}">
                <a16:creationId xmlns:a16="http://schemas.microsoft.com/office/drawing/2014/main" id="{A087FA02-3F22-40AA-9C9F-70C8769810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31585" y="104885"/>
            <a:ext cx="1566018" cy="1108172"/>
          </a:xfrm>
          <a:prstGeom prst="rect">
            <a:avLst/>
          </a:prstGeom>
        </p:spPr>
      </p:pic>
      <p:grpSp>
        <p:nvGrpSpPr>
          <p:cNvPr id="15" name="组合 18">
            <a:extLst>
              <a:ext uri="{FF2B5EF4-FFF2-40B4-BE49-F238E27FC236}">
                <a16:creationId xmlns:a16="http://schemas.microsoft.com/office/drawing/2014/main" id="{9C54BB6F-8F1C-4CB5-B9DF-76E9D0B72A7E}"/>
              </a:ext>
            </a:extLst>
          </p:cNvPr>
          <p:cNvGrpSpPr/>
          <p:nvPr/>
        </p:nvGrpSpPr>
        <p:grpSpPr>
          <a:xfrm>
            <a:off x="297100" y="501320"/>
            <a:ext cx="1047922" cy="1352954"/>
            <a:chOff x="10766636" y="3941730"/>
            <a:chExt cx="1047922" cy="1352954"/>
          </a:xfrm>
        </p:grpSpPr>
        <p:sp>
          <p:nvSpPr>
            <p:cNvPr id="16"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2" name="图片 19">
            <a:extLst>
              <a:ext uri="{FF2B5EF4-FFF2-40B4-BE49-F238E27FC236}">
                <a16:creationId xmlns:a16="http://schemas.microsoft.com/office/drawing/2014/main" id="{38BA56FC-C3F9-4DAE-BD32-91B14E4574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83764" y="134142"/>
            <a:ext cx="964437" cy="682471"/>
          </a:xfrm>
          <a:prstGeom prst="rect">
            <a:avLst/>
          </a:prstGeom>
        </p:spPr>
      </p:pic>
      <p:grpSp>
        <p:nvGrpSpPr>
          <p:cNvPr id="24" name="组合 49">
            <a:extLst>
              <a:ext uri="{FF2B5EF4-FFF2-40B4-BE49-F238E27FC236}">
                <a16:creationId xmlns:a16="http://schemas.microsoft.com/office/drawing/2014/main" id="{48E8C827-ECA8-4183-BD13-1FC3314E447A}"/>
              </a:ext>
            </a:extLst>
          </p:cNvPr>
          <p:cNvGrpSpPr/>
          <p:nvPr/>
        </p:nvGrpSpPr>
        <p:grpSpPr>
          <a:xfrm>
            <a:off x="0" y="4052965"/>
            <a:ext cx="4466877" cy="2823274"/>
            <a:chOff x="-112148" y="3696816"/>
            <a:chExt cx="6208148" cy="3161184"/>
          </a:xfrm>
        </p:grpSpPr>
        <p:pic>
          <p:nvPicPr>
            <p:cNvPr id="25"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6" name="图片 22">
              <a:extLst>
                <a:ext uri="{FF2B5EF4-FFF2-40B4-BE49-F238E27FC236}">
                  <a16:creationId xmlns:a16="http://schemas.microsoft.com/office/drawing/2014/main" id="{F7186AA6-B55E-47DE-9CE6-967821EA244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30" name="组合 25">
            <a:extLst>
              <a:ext uri="{FF2B5EF4-FFF2-40B4-BE49-F238E27FC236}">
                <a16:creationId xmlns:a16="http://schemas.microsoft.com/office/drawing/2014/main" id="{BDA80F26-EEDE-484B-8CC7-A98E543C80AB}"/>
              </a:ext>
            </a:extLst>
          </p:cNvPr>
          <p:cNvGrpSpPr/>
          <p:nvPr/>
        </p:nvGrpSpPr>
        <p:grpSpPr>
          <a:xfrm rot="1359389">
            <a:off x="9027602" y="2235993"/>
            <a:ext cx="1576334" cy="1256623"/>
            <a:chOff x="10101876" y="4297860"/>
            <a:chExt cx="1826037" cy="1763786"/>
          </a:xfrm>
        </p:grpSpPr>
        <p:sp>
          <p:nvSpPr>
            <p:cNvPr id="31" name="Freeform 30">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latin typeface="等线" panose="020F0502020204030204"/>
                <a:ea typeface="等线" panose="02010600030101010101" pitchFamily="2" charset="-122"/>
              </a:endParaRPr>
            </a:p>
          </p:txBody>
        </p:sp>
        <p:sp>
          <p:nvSpPr>
            <p:cNvPr id="32" name="Freeform 31">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latin typeface="等线" panose="020F0502020204030204"/>
                <a:ea typeface="等线" panose="02010600030101010101" pitchFamily="2" charset="-122"/>
              </a:endParaRPr>
            </a:p>
          </p:txBody>
        </p:sp>
        <p:sp>
          <p:nvSpPr>
            <p:cNvPr id="33"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latin typeface="等线" panose="020F0502020204030204"/>
                <a:ea typeface="等线" panose="02010600030101010101" pitchFamily="2" charset="-122"/>
              </a:endParaRPr>
            </a:p>
          </p:txBody>
        </p:sp>
        <p:sp>
          <p:nvSpPr>
            <p:cNvPr id="34"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latin typeface="等线" panose="020F0502020204030204"/>
                <a:ea typeface="等线" panose="02010600030101010101" pitchFamily="2" charset="-122"/>
              </a:endParaRPr>
            </a:p>
          </p:txBody>
        </p:sp>
        <p:sp>
          <p:nvSpPr>
            <p:cNvPr id="35"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latin typeface="等线" panose="020F0502020204030204"/>
                <a:ea typeface="等线" panose="02010600030101010101" pitchFamily="2" charset="-122"/>
              </a:endParaRPr>
            </a:p>
          </p:txBody>
        </p:sp>
        <p:sp>
          <p:nvSpPr>
            <p:cNvPr id="36"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latin typeface="等线" panose="020F0502020204030204"/>
                <a:ea typeface="等线" panose="02010600030101010101" pitchFamily="2" charset="-122"/>
              </a:endParaRPr>
            </a:p>
          </p:txBody>
        </p:sp>
      </p:grpSp>
      <p:pic>
        <p:nvPicPr>
          <p:cNvPr id="38" name="图片 33">
            <a:extLst>
              <a:ext uri="{FF2B5EF4-FFF2-40B4-BE49-F238E27FC236}">
                <a16:creationId xmlns:a16="http://schemas.microsoft.com/office/drawing/2014/main" id="{BAD0429C-4C5C-474F-8B03-39702CD5A2A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67382" y="170819"/>
            <a:ext cx="417664" cy="295554"/>
          </a:xfrm>
          <a:prstGeom prst="rect">
            <a:avLst/>
          </a:prstGeom>
        </p:spPr>
      </p:pic>
      <p:grpSp>
        <p:nvGrpSpPr>
          <p:cNvPr id="46" name="组合 41">
            <a:extLst>
              <a:ext uri="{FF2B5EF4-FFF2-40B4-BE49-F238E27FC236}">
                <a16:creationId xmlns:a16="http://schemas.microsoft.com/office/drawing/2014/main" id="{1C73020B-07FD-45ED-8785-FD6618C05225}"/>
              </a:ext>
            </a:extLst>
          </p:cNvPr>
          <p:cNvGrpSpPr/>
          <p:nvPr/>
        </p:nvGrpSpPr>
        <p:grpSpPr>
          <a:xfrm rot="19663740">
            <a:off x="7835905" y="42149"/>
            <a:ext cx="654790" cy="845387"/>
            <a:chOff x="10766636" y="3941730"/>
            <a:chExt cx="1047922" cy="1352954"/>
          </a:xfrm>
        </p:grpSpPr>
        <p:sp>
          <p:nvSpPr>
            <p:cNvPr id="47"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3" name="图片 48">
            <a:extLst>
              <a:ext uri="{FF2B5EF4-FFF2-40B4-BE49-F238E27FC236}">
                <a16:creationId xmlns:a16="http://schemas.microsoft.com/office/drawing/2014/main" id="{2D1E2772-3375-4AB0-BD5B-4D49F48669B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34643" y="6022713"/>
            <a:ext cx="646843" cy="457729"/>
          </a:xfrm>
          <a:prstGeom prst="rect">
            <a:avLst/>
          </a:prstGeom>
        </p:spPr>
      </p:pic>
      <p:pic>
        <p:nvPicPr>
          <p:cNvPr id="54" name="图片 50">
            <a:extLst>
              <a:ext uri="{FF2B5EF4-FFF2-40B4-BE49-F238E27FC236}">
                <a16:creationId xmlns:a16="http://schemas.microsoft.com/office/drawing/2014/main" id="{48E1C5D0-F1F4-413C-873E-6ACA035257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7328" y="6503269"/>
            <a:ext cx="922419" cy="354731"/>
          </a:xfrm>
          <a:prstGeom prst="rect">
            <a:avLst/>
          </a:prstGeom>
        </p:spPr>
      </p:pic>
      <p:sp>
        <p:nvSpPr>
          <p:cNvPr id="55"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1494506" y="312259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ea typeface="等线" panose="02010600030101010101" pitchFamily="2" charset="-122"/>
            </a:endParaRPr>
          </a:p>
        </p:txBody>
      </p:sp>
      <p:sp>
        <p:nvSpPr>
          <p:cNvPr id="56"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9212353" y="532594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70">
              <a:defRPr/>
            </a:pPr>
            <a:endParaRPr lang="zh-CN" altLang="en-US" sz="2400">
              <a:solidFill>
                <a:prstClr val="black"/>
              </a:solidFill>
              <a:ea typeface="等线" panose="02010600030101010101" pitchFamily="2" charset="-122"/>
            </a:endParaRPr>
          </a:p>
        </p:txBody>
      </p:sp>
      <p:sp>
        <p:nvSpPr>
          <p:cNvPr id="5" name="TextBox 4"/>
          <p:cNvSpPr txBox="1"/>
          <p:nvPr/>
        </p:nvSpPr>
        <p:spPr>
          <a:xfrm>
            <a:off x="722665" y="1232461"/>
            <a:ext cx="10545840" cy="1569660"/>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CHÀO MỪNG CÁC CON HỌC SINH </a:t>
            </a:r>
          </a:p>
          <a:p>
            <a:pPr algn="ctr"/>
            <a:r>
              <a:rPr 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ĐÃ ĐẾN VỚI BUỔI HỌC ONLINE  NGÀY HÔM NAY</a:t>
            </a:r>
          </a:p>
          <a:p>
            <a:pPr algn="ctr"/>
            <a:endParaRPr 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9559" b="100000" l="0" r="99634"/>
                    </a14:imgEffect>
                  </a14:imgLayer>
                </a14:imgProps>
              </a:ext>
              <a:ext uri="{28A0092B-C50C-407E-A947-70E740481C1C}">
                <a14:useLocalDpi xmlns:a14="http://schemas.microsoft.com/office/drawing/2010/main" val="0"/>
              </a:ext>
            </a:extLst>
          </a:blip>
          <a:stretch>
            <a:fillRect/>
          </a:stretch>
        </p:blipFill>
        <p:spPr>
          <a:xfrm>
            <a:off x="2774667" y="3092488"/>
            <a:ext cx="6422871" cy="2130514"/>
          </a:xfrm>
          <a:prstGeom prst="rect">
            <a:avLst/>
          </a:prstGeom>
        </p:spPr>
      </p:pic>
    </p:spTree>
    <p:extLst>
      <p:ext uri="{BB962C8B-B14F-4D97-AF65-F5344CB8AC3E}">
        <p14:creationId xmlns:p14="http://schemas.microsoft.com/office/powerpoint/2010/main" val="525832396"/>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4045527" y="855966"/>
            <a:ext cx="54102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124 + 231 = ?</a:t>
            </a:r>
            <a:endParaRPr lang="en-US" sz="3200">
              <a:solidFill>
                <a:prstClr val="black"/>
              </a:solidFill>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a:t>
            </a:r>
            <a:r>
              <a:rPr lang="en-US" sz="3200" smtClean="0">
                <a:solidFill>
                  <a:prstClr val="black"/>
                </a:solidFill>
                <a:latin typeface="Times New Roman" pitchFamily="18" charset="0"/>
                <a:cs typeface="Times New Roman" pitchFamily="18" charset="0"/>
              </a:rPr>
              <a:t>355</a:t>
            </a:r>
            <a:endParaRPr lang="en-US" sz="3200">
              <a:solidFill>
                <a:prstClr val="black"/>
              </a:solidFill>
              <a:latin typeface="Times New Roman" pitchFamily="18" charset="0"/>
              <a:cs typeface="Times New Roman" pitchFamily="18" charset="0"/>
            </a:endParaRP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a:t>
            </a:r>
            <a:r>
              <a:rPr lang="en-US" sz="3200" smtClean="0">
                <a:solidFill>
                  <a:prstClr val="black"/>
                </a:solidFill>
                <a:latin typeface="Times New Roman" pitchFamily="18" charset="0"/>
                <a:cs typeface="Times New Roman" pitchFamily="18" charset="0"/>
              </a:rPr>
              <a:t>255</a:t>
            </a:r>
            <a:endParaRPr lang="en-US" sz="3200">
              <a:solidFill>
                <a:prstClr val="black"/>
              </a:solidFill>
              <a:latin typeface="Times New Roman" pitchFamily="18" charset="0"/>
              <a:cs typeface="Times New Roman" pitchFamily="18" charset="0"/>
            </a:endParaRPr>
          </a:p>
        </p:txBody>
      </p:sp>
      <p:sp>
        <p:nvSpPr>
          <p:cNvPr id="10" name="TextBox 9"/>
          <p:cNvSpPr txBox="1"/>
          <p:nvPr/>
        </p:nvSpPr>
        <p:spPr>
          <a:xfrm>
            <a:off x="6909955" y="4522555"/>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a:t>
            </a:r>
            <a:r>
              <a:rPr lang="en-US" sz="3200" smtClean="0">
                <a:solidFill>
                  <a:prstClr val="black"/>
                </a:solidFill>
                <a:latin typeface="Times New Roman" pitchFamily="18" charset="0"/>
                <a:cs typeface="Times New Roman" pitchFamily="18" charset="0"/>
              </a:rPr>
              <a:t>455</a:t>
            </a:r>
            <a:endParaRPr lang="en-US" sz="3200">
              <a:solidFill>
                <a:prstClr val="black"/>
              </a:solidFill>
              <a:latin typeface="Times New Roman" pitchFamily="18" charset="0"/>
              <a:cs typeface="Times New Roman" pitchFamily="18" charset="0"/>
            </a:endParaRPr>
          </a:p>
        </p:txBody>
      </p:sp>
      <p:sp>
        <p:nvSpPr>
          <p:cNvPr id="11" name="TextBox 10"/>
          <p:cNvSpPr txBox="1"/>
          <p:nvPr/>
        </p:nvSpPr>
        <p:spPr>
          <a:xfrm>
            <a:off x="2757055" y="4511677"/>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a:t>
            </a:r>
            <a:r>
              <a:rPr lang="en-US" sz="3200" smtClean="0">
                <a:solidFill>
                  <a:prstClr val="black"/>
                </a:solidFill>
                <a:latin typeface="Times New Roman" pitchFamily="18" charset="0"/>
                <a:cs typeface="Times New Roman" pitchFamily="18" charset="0"/>
              </a:rPr>
              <a:t>256</a:t>
            </a:r>
            <a:endParaRPr lang="en-US" sz="320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3055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4374573" y="863448"/>
            <a:ext cx="5410200" cy="584775"/>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543 – 413 = ?</a:t>
            </a:r>
            <a:endParaRPr lang="en-US" sz="3200">
              <a:solidFill>
                <a:prstClr val="black"/>
              </a:solidFill>
              <a:latin typeface="Times New Roman" pitchFamily="18" charset="0"/>
              <a:cs typeface="Times New Roman" pitchFamily="18" charset="0"/>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a:t>
            </a:r>
            <a:r>
              <a:rPr lang="en-US" sz="3200" smtClean="0">
                <a:solidFill>
                  <a:prstClr val="black"/>
                </a:solidFill>
                <a:latin typeface="Times New Roman" pitchFamily="18" charset="0"/>
                <a:cs typeface="Times New Roman" pitchFamily="18" charset="0"/>
              </a:rPr>
              <a:t>130</a:t>
            </a:r>
            <a:endParaRPr lang="en-US" sz="3200">
              <a:solidFill>
                <a:prstClr val="black"/>
              </a:solidFill>
              <a:latin typeface="Times New Roman" pitchFamily="18" charset="0"/>
              <a:cs typeface="Times New Roman" pitchFamily="18" charset="0"/>
            </a:endParaRPr>
          </a:p>
        </p:txBody>
      </p:sp>
      <p:sp>
        <p:nvSpPr>
          <p:cNvPr id="9" name="TextBox 8"/>
          <p:cNvSpPr txBox="1"/>
          <p:nvPr/>
        </p:nvSpPr>
        <p:spPr>
          <a:xfrm>
            <a:off x="6664035" y="2730252"/>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a:t>
            </a:r>
            <a:r>
              <a:rPr lang="en-US" sz="3200" smtClean="0">
                <a:solidFill>
                  <a:prstClr val="black"/>
                </a:solidFill>
                <a:latin typeface="Times New Roman" pitchFamily="18" charset="0"/>
                <a:cs typeface="Times New Roman" pitchFamily="18" charset="0"/>
              </a:rPr>
              <a:t>230</a:t>
            </a:r>
            <a:endParaRPr lang="en-US" sz="3200">
              <a:solidFill>
                <a:prstClr val="black"/>
              </a:solidFill>
              <a:latin typeface="Times New Roman" pitchFamily="18" charset="0"/>
              <a:cs typeface="Times New Roman" pitchFamily="18" charset="0"/>
            </a:endParaRPr>
          </a:p>
        </p:txBody>
      </p:sp>
      <p:sp>
        <p:nvSpPr>
          <p:cNvPr id="10" name="TextBox 9"/>
          <p:cNvSpPr txBox="1"/>
          <p:nvPr/>
        </p:nvSpPr>
        <p:spPr>
          <a:xfrm>
            <a:off x="6702137" y="4519882"/>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a:t>
            </a:r>
            <a:r>
              <a:rPr lang="en-US" sz="3200" smtClean="0">
                <a:solidFill>
                  <a:prstClr val="black"/>
                </a:solidFill>
                <a:latin typeface="Times New Roman" pitchFamily="18" charset="0"/>
                <a:cs typeface="Times New Roman" pitchFamily="18" charset="0"/>
              </a:rPr>
              <a:t>136</a:t>
            </a:r>
            <a:endParaRPr lang="en-US" sz="3200">
              <a:solidFill>
                <a:prstClr val="black"/>
              </a:solidFill>
              <a:latin typeface="Times New Roman" pitchFamily="18" charset="0"/>
              <a:cs typeface="Times New Roman" pitchFamily="18" charset="0"/>
            </a:endParaRP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a:t>
            </a:r>
            <a:r>
              <a:rPr lang="en-US" sz="3200" smtClean="0">
                <a:solidFill>
                  <a:prstClr val="black"/>
                </a:solidFill>
                <a:latin typeface="Times New Roman" pitchFamily="18" charset="0"/>
                <a:cs typeface="Times New Roman" pitchFamily="18" charset="0"/>
              </a:rPr>
              <a:t>: 30</a:t>
            </a:r>
            <a:endParaRPr lang="en-US" sz="320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11482" y="145011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3493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3356264" y="550130"/>
            <a:ext cx="5410200" cy="1077218"/>
          </a:xfrm>
          <a:prstGeom prst="rect">
            <a:avLst/>
          </a:prstGeom>
          <a:noFill/>
        </p:spPr>
        <p:txBody>
          <a:bodyPr wrap="square" rtlCol="0">
            <a:spAutoFit/>
          </a:bodyPr>
          <a:lstStyle/>
          <a:p>
            <a:r>
              <a:rPr lang="en-US" sz="3200" err="1" smtClean="0">
                <a:solidFill>
                  <a:prstClr val="black"/>
                </a:solidFill>
                <a:latin typeface="Times New Roman" pitchFamily="18" charset="0"/>
                <a:cs typeface="Times New Roman" pitchFamily="18" charset="0"/>
              </a:rPr>
              <a:t>Số</a:t>
            </a:r>
            <a:r>
              <a:rPr lang="en-US" sz="3200" smtClean="0">
                <a:solidFill>
                  <a:prstClr val="black"/>
                </a:solidFill>
                <a:latin typeface="Times New Roman" pitchFamily="18" charset="0"/>
                <a:cs typeface="Times New Roman" pitchFamily="18" charset="0"/>
              </a:rPr>
              <a:t> </a:t>
            </a:r>
            <a:r>
              <a:rPr lang="en-US" sz="3200" err="1" smtClean="0">
                <a:solidFill>
                  <a:prstClr val="black"/>
                </a:solidFill>
                <a:latin typeface="Times New Roman" pitchFamily="18" charset="0"/>
                <a:cs typeface="Times New Roman" pitchFamily="18" charset="0"/>
              </a:rPr>
              <a:t>lớn</a:t>
            </a:r>
            <a:r>
              <a:rPr lang="en-US" sz="3200" smtClean="0">
                <a:solidFill>
                  <a:prstClr val="black"/>
                </a:solidFill>
                <a:latin typeface="Times New Roman" pitchFamily="18" charset="0"/>
                <a:cs typeface="Times New Roman" pitchFamily="18" charset="0"/>
              </a:rPr>
              <a:t> </a:t>
            </a:r>
            <a:r>
              <a:rPr lang="en-US" sz="3200" err="1" smtClean="0">
                <a:solidFill>
                  <a:prstClr val="black"/>
                </a:solidFill>
                <a:latin typeface="Times New Roman" pitchFamily="18" charset="0"/>
                <a:cs typeface="Times New Roman" pitchFamily="18" charset="0"/>
              </a:rPr>
              <a:t>nhất</a:t>
            </a:r>
            <a:r>
              <a:rPr lang="en-US" sz="3200" smtClean="0">
                <a:solidFill>
                  <a:prstClr val="black"/>
                </a:solidFill>
                <a:latin typeface="Times New Roman" pitchFamily="18" charset="0"/>
                <a:cs typeface="Times New Roman" pitchFamily="18" charset="0"/>
              </a:rPr>
              <a:t> </a:t>
            </a:r>
            <a:r>
              <a:rPr lang="en-US" sz="3200" err="1" smtClean="0">
                <a:solidFill>
                  <a:prstClr val="black"/>
                </a:solidFill>
                <a:latin typeface="Times New Roman" pitchFamily="18" charset="0"/>
                <a:cs typeface="Times New Roman" pitchFamily="18" charset="0"/>
              </a:rPr>
              <a:t>trong</a:t>
            </a:r>
            <a:r>
              <a:rPr lang="en-US" sz="3200" smtClean="0">
                <a:solidFill>
                  <a:prstClr val="black"/>
                </a:solidFill>
                <a:latin typeface="Times New Roman" pitchFamily="18" charset="0"/>
                <a:cs typeface="Times New Roman" pitchFamily="18" charset="0"/>
              </a:rPr>
              <a:t> </a:t>
            </a:r>
            <a:r>
              <a:rPr lang="en-US" sz="3200" err="1" smtClean="0">
                <a:solidFill>
                  <a:prstClr val="black"/>
                </a:solidFill>
                <a:latin typeface="Times New Roman" pitchFamily="18" charset="0"/>
                <a:cs typeface="Times New Roman" pitchFamily="18" charset="0"/>
              </a:rPr>
              <a:t>các</a:t>
            </a:r>
            <a:r>
              <a:rPr lang="en-US" sz="3200" smtClean="0">
                <a:solidFill>
                  <a:prstClr val="black"/>
                </a:solidFill>
                <a:latin typeface="Times New Roman" pitchFamily="18" charset="0"/>
                <a:cs typeface="Times New Roman" pitchFamily="18" charset="0"/>
              </a:rPr>
              <a:t> </a:t>
            </a:r>
            <a:r>
              <a:rPr lang="en-US" sz="3200" err="1" smtClean="0">
                <a:solidFill>
                  <a:prstClr val="black"/>
                </a:solidFill>
                <a:latin typeface="Times New Roman" pitchFamily="18" charset="0"/>
                <a:cs typeface="Times New Roman" pitchFamily="18" charset="0"/>
              </a:rPr>
              <a:t>số</a:t>
            </a:r>
            <a:r>
              <a:rPr lang="en-US" sz="3200" smtClean="0">
                <a:solidFill>
                  <a:prstClr val="black"/>
                </a:solidFill>
                <a:latin typeface="Times New Roman" pitchFamily="18" charset="0"/>
                <a:cs typeface="Times New Roman" pitchFamily="18" charset="0"/>
              </a:rPr>
              <a:t>: </a:t>
            </a:r>
          </a:p>
          <a:p>
            <a:r>
              <a:rPr lang="en-US" sz="3200" smtClean="0">
                <a:solidFill>
                  <a:prstClr val="black"/>
                </a:solidFill>
                <a:latin typeface="Times New Roman" pitchFamily="18" charset="0"/>
                <a:cs typeface="Times New Roman" pitchFamily="18" charset="0"/>
              </a:rPr>
              <a:t>375, 357, 421, 142, 241 </a:t>
            </a:r>
            <a:r>
              <a:rPr lang="en-US" sz="3200" err="1" smtClean="0">
                <a:solidFill>
                  <a:prstClr val="black"/>
                </a:solidFill>
                <a:latin typeface="Times New Roman" pitchFamily="18" charset="0"/>
                <a:cs typeface="Times New Roman" pitchFamily="18" charset="0"/>
              </a:rPr>
              <a:t>là</a:t>
            </a:r>
            <a:r>
              <a:rPr lang="en-US" sz="3200" smtClean="0">
                <a:solidFill>
                  <a:prstClr val="black"/>
                </a:solidFill>
                <a:latin typeface="Times New Roman" pitchFamily="18" charset="0"/>
                <a:cs typeface="Times New Roman" pitchFamily="18" charset="0"/>
              </a:rPr>
              <a:t>?</a:t>
            </a:r>
            <a:endParaRPr lang="en-US" sz="3200">
              <a:solidFill>
                <a:prstClr val="black"/>
              </a:solidFill>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361834" y="430659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a:t>
            </a:r>
            <a:r>
              <a:rPr lang="en-US" sz="3200" smtClean="0">
                <a:solidFill>
                  <a:prstClr val="black"/>
                </a:solidFill>
                <a:latin typeface="Times New Roman" pitchFamily="18" charset="0"/>
                <a:cs typeface="Times New Roman" pitchFamily="18" charset="0"/>
              </a:rPr>
              <a:t>421</a:t>
            </a:r>
            <a:endParaRPr lang="en-US" sz="3200">
              <a:solidFill>
                <a:prstClr val="black"/>
              </a:solidFill>
              <a:latin typeface="Times New Roman" pitchFamily="18" charset="0"/>
              <a:cs typeface="Times New Roman" pitchFamily="18" charset="0"/>
            </a:endParaRPr>
          </a:p>
        </p:txBody>
      </p:sp>
      <p:sp>
        <p:nvSpPr>
          <p:cNvPr id="9" name="TextBox 8"/>
          <p:cNvSpPr txBox="1"/>
          <p:nvPr/>
        </p:nvSpPr>
        <p:spPr>
          <a:xfrm>
            <a:off x="6698672" y="2705697"/>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a:t>
            </a:r>
            <a:r>
              <a:rPr lang="en-US" sz="3200" smtClean="0">
                <a:solidFill>
                  <a:prstClr val="black"/>
                </a:solidFill>
                <a:latin typeface="Times New Roman" pitchFamily="18" charset="0"/>
                <a:cs typeface="Times New Roman" pitchFamily="18" charset="0"/>
              </a:rPr>
              <a:t>375</a:t>
            </a:r>
            <a:endParaRPr lang="en-US" sz="3200">
              <a:solidFill>
                <a:prstClr val="black"/>
              </a:solidFill>
              <a:latin typeface="Times New Roman" pitchFamily="18" charset="0"/>
              <a:cs typeface="Times New Roman" pitchFamily="18" charset="0"/>
            </a:endParaRPr>
          </a:p>
        </p:txBody>
      </p:sp>
      <p:sp>
        <p:nvSpPr>
          <p:cNvPr id="10" name="TextBox 9"/>
          <p:cNvSpPr txBox="1"/>
          <p:nvPr/>
        </p:nvSpPr>
        <p:spPr>
          <a:xfrm>
            <a:off x="6858003" y="4542700"/>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a:t>
            </a:r>
            <a:r>
              <a:rPr lang="en-US" sz="3200" smtClean="0">
                <a:solidFill>
                  <a:prstClr val="black"/>
                </a:solidFill>
                <a:latin typeface="Times New Roman" pitchFamily="18" charset="0"/>
                <a:cs typeface="Times New Roman" pitchFamily="18" charset="0"/>
              </a:rPr>
              <a:t>375</a:t>
            </a:r>
            <a:endParaRPr lang="en-US" sz="3200">
              <a:solidFill>
                <a:prstClr val="black"/>
              </a:solidFill>
              <a:latin typeface="Times New Roman" pitchFamily="18" charset="0"/>
              <a:cs typeface="Times New Roman" pitchFamily="18" charset="0"/>
            </a:endParaRPr>
          </a:p>
        </p:txBody>
      </p:sp>
      <p:sp>
        <p:nvSpPr>
          <p:cNvPr id="11" name="TextBox 10"/>
          <p:cNvSpPr txBox="1"/>
          <p:nvPr/>
        </p:nvSpPr>
        <p:spPr>
          <a:xfrm>
            <a:off x="2715491" y="4371337"/>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a:t>
            </a:r>
            <a:r>
              <a:rPr lang="en-US" sz="3200" smtClean="0">
                <a:solidFill>
                  <a:prstClr val="black"/>
                </a:solidFill>
                <a:latin typeface="Times New Roman" pitchFamily="18" charset="0"/>
                <a:cs typeface="Times New Roman" pitchFamily="18" charset="0"/>
              </a:rPr>
              <a:t>241</a:t>
            </a:r>
            <a:endParaRPr lang="en-US" sz="320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00702" y="3305028"/>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329544" y="3132058"/>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31352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263843"/>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4121727" y="588214"/>
            <a:ext cx="5410200"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415 – x = 303</a:t>
            </a:r>
          </a:p>
          <a:p>
            <a:r>
              <a:rPr lang="en-US" sz="3200" err="1" smtClean="0">
                <a:solidFill>
                  <a:prstClr val="black"/>
                </a:solidFill>
                <a:latin typeface="Times New Roman" pitchFamily="18" charset="0"/>
                <a:cs typeface="Times New Roman" pitchFamily="18" charset="0"/>
              </a:rPr>
              <a:t>Vậy</a:t>
            </a:r>
            <a:r>
              <a:rPr lang="en-US" sz="3200" smtClean="0">
                <a:solidFill>
                  <a:prstClr val="black"/>
                </a:solidFill>
                <a:latin typeface="Times New Roman" pitchFamily="18" charset="0"/>
                <a:cs typeface="Times New Roman" pitchFamily="18" charset="0"/>
              </a:rPr>
              <a:t> x = ?</a:t>
            </a:r>
            <a:endParaRPr lang="en-US" sz="3200">
              <a:solidFill>
                <a:prstClr val="black"/>
              </a:solidFill>
              <a:latin typeface="Times New Roman" pitchFamily="18" charset="0"/>
              <a:cs typeface="Times New Roman" pitchFamily="18" charset="0"/>
            </a:endParaRPr>
          </a:p>
        </p:txBody>
      </p:sp>
      <p:sp>
        <p:nvSpPr>
          <p:cNvPr id="4" name="Rounded Rectangle 3"/>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 </a:t>
            </a:r>
            <a:r>
              <a:rPr lang="en-US" sz="3200" smtClean="0">
                <a:solidFill>
                  <a:prstClr val="black"/>
                </a:solidFill>
                <a:latin typeface="Times New Roman" pitchFamily="18" charset="0"/>
                <a:cs typeface="Times New Roman" pitchFamily="18" charset="0"/>
              </a:rPr>
              <a:t>112</a:t>
            </a:r>
            <a:endParaRPr lang="en-US" sz="3200">
              <a:solidFill>
                <a:prstClr val="black"/>
              </a:solidFill>
              <a:latin typeface="Times New Roman" pitchFamily="18" charset="0"/>
              <a:cs typeface="Times New Roman" pitchFamily="18" charset="0"/>
            </a:endParaRPr>
          </a:p>
        </p:txBody>
      </p:sp>
      <p:sp>
        <p:nvSpPr>
          <p:cNvPr id="9" name="TextBox 8"/>
          <p:cNvSpPr txBox="1"/>
          <p:nvPr/>
        </p:nvSpPr>
        <p:spPr>
          <a:xfrm>
            <a:off x="6617278" y="2690999"/>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B: </a:t>
            </a:r>
            <a:r>
              <a:rPr lang="en-US" sz="3200" smtClean="0">
                <a:solidFill>
                  <a:prstClr val="black"/>
                </a:solidFill>
                <a:latin typeface="Times New Roman" pitchFamily="18" charset="0"/>
                <a:cs typeface="Times New Roman" pitchFamily="18" charset="0"/>
              </a:rPr>
              <a:t>12</a:t>
            </a:r>
            <a:endParaRPr lang="en-US" sz="3200">
              <a:solidFill>
                <a:prstClr val="black"/>
              </a:solidFill>
              <a:latin typeface="Times New Roman" pitchFamily="18" charset="0"/>
              <a:cs typeface="Times New Roman" pitchFamily="18" charset="0"/>
            </a:endParaRPr>
          </a:p>
        </p:txBody>
      </p:sp>
      <p:sp>
        <p:nvSpPr>
          <p:cNvPr id="10" name="TextBox 9"/>
          <p:cNvSpPr txBox="1"/>
          <p:nvPr/>
        </p:nvSpPr>
        <p:spPr>
          <a:xfrm>
            <a:off x="6702137" y="4488174"/>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D: </a:t>
            </a:r>
            <a:r>
              <a:rPr lang="en-US" sz="3200" smtClean="0">
                <a:solidFill>
                  <a:prstClr val="black"/>
                </a:solidFill>
                <a:latin typeface="Times New Roman" pitchFamily="18" charset="0"/>
                <a:cs typeface="Times New Roman" pitchFamily="18" charset="0"/>
              </a:rPr>
              <a:t>213</a:t>
            </a:r>
            <a:endParaRPr lang="en-US" sz="3200">
              <a:solidFill>
                <a:prstClr val="black"/>
              </a:solidFill>
              <a:latin typeface="Times New Roman" pitchFamily="18" charset="0"/>
              <a:cs typeface="Times New Roman" pitchFamily="18" charset="0"/>
            </a:endParaRPr>
          </a:p>
        </p:txBody>
      </p:sp>
      <p:sp>
        <p:nvSpPr>
          <p:cNvPr id="11" name="TextBox 10"/>
          <p:cNvSpPr txBox="1"/>
          <p:nvPr/>
        </p:nvSpPr>
        <p:spPr>
          <a:xfrm>
            <a:off x="2767013" y="4480154"/>
            <a:ext cx="1524000"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C: </a:t>
            </a:r>
            <a:r>
              <a:rPr lang="en-US" sz="3200" smtClean="0">
                <a:solidFill>
                  <a:prstClr val="black"/>
                </a:solidFill>
                <a:latin typeface="Times New Roman" pitchFamily="18" charset="0"/>
                <a:cs typeface="Times New Roman" pitchFamily="18" charset="0"/>
              </a:rPr>
              <a:t>718</a:t>
            </a:r>
            <a:endParaRPr lang="en-US" sz="320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Tree>
    <p:extLst>
      <p:ext uri="{BB962C8B-B14F-4D97-AF65-F5344CB8AC3E}">
        <p14:creationId xmlns:p14="http://schemas.microsoft.com/office/powerpoint/2010/main" val="362807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2729753" y="820270"/>
            <a:ext cx="6884894" cy="3859306"/>
          </a:xfrm>
          <a:prstGeom prst="cloud">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latin typeface="Cambria" panose="02040503050406030204" pitchFamily="18" charset="0"/>
                <a:ea typeface="Cambria" panose="02040503050406030204" pitchFamily="18" charset="0"/>
              </a:rPr>
              <a:t>Cảm</a:t>
            </a:r>
            <a:r>
              <a:rPr lang="en-US" sz="4800">
                <a:latin typeface="Cambria" panose="02040503050406030204" pitchFamily="18" charset="0"/>
                <a:ea typeface="Cambria" panose="02040503050406030204" pitchFamily="18" charset="0"/>
              </a:rPr>
              <a:t> </a:t>
            </a:r>
            <a:r>
              <a:rPr lang="en-US" sz="4800" err="1">
                <a:latin typeface="Cambria" panose="02040503050406030204" pitchFamily="18" charset="0"/>
                <a:ea typeface="Cambria" panose="02040503050406030204" pitchFamily="18" charset="0"/>
              </a:rPr>
              <a:t>ơn</a:t>
            </a:r>
            <a:r>
              <a:rPr lang="en-US" sz="4800">
                <a:latin typeface="Cambria" panose="02040503050406030204" pitchFamily="18" charset="0"/>
                <a:ea typeface="Cambria" panose="02040503050406030204" pitchFamily="18" charset="0"/>
              </a:rPr>
              <a:t> </a:t>
            </a:r>
            <a:r>
              <a:rPr lang="en-US" sz="4800" err="1">
                <a:latin typeface="Cambria" panose="02040503050406030204" pitchFamily="18" charset="0"/>
                <a:ea typeface="Cambria" panose="02040503050406030204" pitchFamily="18" charset="0"/>
              </a:rPr>
              <a:t>các</a:t>
            </a:r>
            <a:r>
              <a:rPr lang="en-US" sz="4800">
                <a:latin typeface="Cambria" panose="02040503050406030204" pitchFamily="18" charset="0"/>
                <a:ea typeface="Cambria" panose="02040503050406030204" pitchFamily="18" charset="0"/>
              </a:rPr>
              <a:t> con </a:t>
            </a:r>
            <a:r>
              <a:rPr lang="en-US" sz="4800" err="1">
                <a:latin typeface="Cambria" panose="02040503050406030204" pitchFamily="18" charset="0"/>
                <a:ea typeface="Cambria" panose="02040503050406030204" pitchFamily="18" charset="0"/>
              </a:rPr>
              <a:t>đã</a:t>
            </a:r>
            <a:r>
              <a:rPr lang="en-US" sz="4800">
                <a:latin typeface="Cambria" panose="02040503050406030204" pitchFamily="18" charset="0"/>
                <a:ea typeface="Cambria" panose="02040503050406030204" pitchFamily="18" charset="0"/>
              </a:rPr>
              <a:t> </a:t>
            </a:r>
            <a:r>
              <a:rPr lang="en-US" sz="4800" err="1">
                <a:latin typeface="Cambria" panose="02040503050406030204" pitchFamily="18" charset="0"/>
                <a:ea typeface="Cambria" panose="02040503050406030204" pitchFamily="18" charset="0"/>
              </a:rPr>
              <a:t>tham</a:t>
            </a:r>
            <a:r>
              <a:rPr lang="en-US" sz="4800">
                <a:latin typeface="Cambria" panose="02040503050406030204" pitchFamily="18" charset="0"/>
                <a:ea typeface="Cambria" panose="02040503050406030204" pitchFamily="18" charset="0"/>
              </a:rPr>
              <a:t> </a:t>
            </a:r>
            <a:r>
              <a:rPr lang="en-US" sz="4800" err="1">
                <a:latin typeface="Cambria" panose="02040503050406030204" pitchFamily="18" charset="0"/>
                <a:ea typeface="Cambria" panose="02040503050406030204" pitchFamily="18" charset="0"/>
              </a:rPr>
              <a:t>gia</a:t>
            </a:r>
            <a:r>
              <a:rPr lang="en-US" sz="4800">
                <a:latin typeface="Cambria" panose="02040503050406030204" pitchFamily="18" charset="0"/>
                <a:ea typeface="Cambria" panose="02040503050406030204" pitchFamily="18" charset="0"/>
              </a:rPr>
              <a:t> </a:t>
            </a:r>
            <a:r>
              <a:rPr lang="en-US" sz="4800" err="1">
                <a:latin typeface="Cambria" panose="02040503050406030204" pitchFamily="18" charset="0"/>
                <a:ea typeface="Cambria" panose="02040503050406030204" pitchFamily="18" charset="0"/>
              </a:rPr>
              <a:t>buổi</a:t>
            </a:r>
            <a:r>
              <a:rPr lang="en-US" sz="4800">
                <a:latin typeface="Cambria" panose="02040503050406030204" pitchFamily="18" charset="0"/>
                <a:ea typeface="Cambria" panose="02040503050406030204" pitchFamily="18" charset="0"/>
              </a:rPr>
              <a:t> </a:t>
            </a:r>
            <a:r>
              <a:rPr lang="en-US" sz="4800" err="1">
                <a:latin typeface="Cambria" panose="02040503050406030204" pitchFamily="18" charset="0"/>
                <a:ea typeface="Cambria" panose="02040503050406030204" pitchFamily="18" charset="0"/>
              </a:rPr>
              <a:t>học</a:t>
            </a:r>
            <a:endParaRPr lang="en-US" sz="4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260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4582" name="TextBox 4"/>
          <p:cNvSpPr txBox="1">
            <a:spLocks noChangeArrowheads="1"/>
          </p:cNvSpPr>
          <p:nvPr/>
        </p:nvSpPr>
        <p:spPr bwMode="auto">
          <a:xfrm>
            <a:off x="869906" y="833538"/>
            <a:ext cx="844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Trebuchet MS" panose="020B0603020202020204" pitchFamily="34" charset="0"/>
              </a:defRPr>
            </a:lvl1pPr>
            <a:lvl2pPr marL="742950" indent="-285750" defTabSz="685800">
              <a:defRPr>
                <a:solidFill>
                  <a:schemeClr val="tx1"/>
                </a:solidFill>
                <a:latin typeface="Trebuchet MS" panose="020B0603020202020204" pitchFamily="34" charset="0"/>
              </a:defRPr>
            </a:lvl2pPr>
            <a:lvl3pPr marL="1143000" indent="-228600" defTabSz="685800">
              <a:defRPr>
                <a:solidFill>
                  <a:schemeClr val="tx1"/>
                </a:solidFill>
                <a:latin typeface="Trebuchet MS" panose="020B0603020202020204" pitchFamily="34" charset="0"/>
              </a:defRPr>
            </a:lvl3pPr>
            <a:lvl4pPr marL="1600200" indent="-228600" defTabSz="685800">
              <a:defRPr>
                <a:solidFill>
                  <a:schemeClr val="tx1"/>
                </a:solidFill>
                <a:latin typeface="Trebuchet MS" panose="020B0603020202020204" pitchFamily="34" charset="0"/>
              </a:defRPr>
            </a:lvl4pPr>
            <a:lvl5pPr marL="2057400" indent="-228600" defTabSz="685800">
              <a:defRPr>
                <a:solidFill>
                  <a:schemeClr val="tx1"/>
                </a:solidFill>
                <a:latin typeface="Trebuchet MS" panose="020B0603020202020204" pitchFamily="34" charset="0"/>
              </a:defRPr>
            </a:lvl5pPr>
            <a:lvl6pPr marL="2514600" indent="-228600" defTabSz="6858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6858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6858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685800" eaLnBrk="0" fontAlgn="base" hangingPunct="0">
              <a:spcBef>
                <a:spcPct val="0"/>
              </a:spcBef>
              <a:spcAft>
                <a:spcPct val="0"/>
              </a:spcAft>
              <a:defRPr>
                <a:solidFill>
                  <a:schemeClr val="tx1"/>
                </a:solidFill>
                <a:latin typeface="Trebuchet MS" panose="020B0603020202020204" pitchFamily="34" charset="0"/>
              </a:defRPr>
            </a:lvl9pPr>
          </a:lstStyle>
          <a:p>
            <a:pPr algn="ctr" fontAlgn="base">
              <a:spcBef>
                <a:spcPct val="0"/>
              </a:spcBef>
              <a:spcAft>
                <a:spcPct val="0"/>
              </a:spcAft>
            </a:pPr>
            <a:r>
              <a:rPr lang="vi-VN" sz="3600" b="1" dirty="0">
                <a:solidFill>
                  <a:prstClr val="white"/>
                </a:solidFill>
                <a:latin typeface="HP001 4 hàng" panose="020B0603050302020204" pitchFamily="34" charset="0"/>
                <a:cs typeface="Times New Roman" panose="02020603050405020304" pitchFamily="18" charset="0"/>
              </a:rPr>
              <a:t>Thứ </a:t>
            </a:r>
            <a:r>
              <a:rPr lang="vi-VN" sz="3600" b="1" dirty="0" smtClean="0">
                <a:solidFill>
                  <a:prstClr val="white"/>
                </a:solidFill>
                <a:latin typeface="HP001 4 hàng" panose="020B0603050302020204" pitchFamily="34" charset="0"/>
                <a:cs typeface="Times New Roman" panose="02020603050405020304" pitchFamily="18" charset="0"/>
              </a:rPr>
              <a:t>tư</a:t>
            </a:r>
            <a:r>
              <a:rPr lang="vi-VN" sz="3600" b="1" dirty="0" smtClean="0">
                <a:solidFill>
                  <a:prstClr val="white"/>
                </a:solidFill>
                <a:latin typeface="HP001 4 hàng" panose="020B0603050302020204" pitchFamily="34" charset="0"/>
                <a:cs typeface="Times New Roman" panose="02020603050405020304" pitchFamily="18" charset="0"/>
              </a:rPr>
              <a:t> </a:t>
            </a:r>
            <a:r>
              <a:rPr lang="vi-VN" sz="3600" b="1" dirty="0">
                <a:solidFill>
                  <a:prstClr val="white"/>
                </a:solidFill>
                <a:latin typeface="HP001 4 hàng" panose="020B0603050302020204" pitchFamily="34" charset="0"/>
                <a:cs typeface="Times New Roman" panose="02020603050405020304" pitchFamily="18" charset="0"/>
              </a:rPr>
              <a:t>ngày </a:t>
            </a:r>
            <a:r>
              <a:rPr lang="vi-VN" sz="3600" b="1" dirty="0">
                <a:solidFill>
                  <a:prstClr val="white"/>
                </a:solidFill>
                <a:latin typeface="HP001 4 hàng" panose="020B0603050302020204" pitchFamily="34" charset="0"/>
                <a:cs typeface="Times New Roman" panose="02020603050405020304" pitchFamily="18" charset="0"/>
              </a:rPr>
              <a:t>8</a:t>
            </a:r>
            <a:r>
              <a:rPr lang="vi-VN" sz="3600" b="1" dirty="0" smtClean="0">
                <a:solidFill>
                  <a:prstClr val="white"/>
                </a:solidFill>
                <a:latin typeface="HP001 4 hàng" panose="020B0603050302020204" pitchFamily="34" charset="0"/>
                <a:cs typeface="Times New Roman" panose="02020603050405020304" pitchFamily="18" charset="0"/>
              </a:rPr>
              <a:t> </a:t>
            </a:r>
            <a:r>
              <a:rPr lang="vi-VN" sz="3600" b="1" dirty="0">
                <a:solidFill>
                  <a:prstClr val="white"/>
                </a:solidFill>
                <a:latin typeface="HP001 4 hàng" panose="020B0603050302020204" pitchFamily="34" charset="0"/>
                <a:cs typeface="Times New Roman" panose="02020603050405020304" pitchFamily="18" charset="0"/>
              </a:rPr>
              <a:t>tháng </a:t>
            </a:r>
            <a:r>
              <a:rPr lang="en-US" sz="3600" b="1" dirty="0">
                <a:solidFill>
                  <a:prstClr val="white"/>
                </a:solidFill>
                <a:latin typeface="HP001 4 hàng" panose="020B0603050302020204" pitchFamily="34" charset="0"/>
                <a:cs typeface="Times New Roman" panose="02020603050405020304" pitchFamily="18" charset="0"/>
              </a:rPr>
              <a:t>9</a:t>
            </a:r>
            <a:r>
              <a:rPr lang="vi-VN" sz="3600" b="1" dirty="0">
                <a:solidFill>
                  <a:prstClr val="white"/>
                </a:solidFill>
                <a:latin typeface="HP001 4 hàng" panose="020B0603050302020204" pitchFamily="34" charset="0"/>
                <a:cs typeface="Times New Roman" panose="02020603050405020304" pitchFamily="18" charset="0"/>
              </a:rPr>
              <a:t> năm 2021</a:t>
            </a:r>
            <a:endParaRPr lang="en-US" sz="3600" b="1" dirty="0">
              <a:solidFill>
                <a:prstClr val="white"/>
              </a:solidFill>
              <a:latin typeface="HP001 4 hàng" panose="020B0603050302020204" pitchFamily="34" charset="0"/>
              <a:cs typeface="Times New Roman" panose="02020603050405020304" pitchFamily="18" charset="0"/>
            </a:endParaRPr>
          </a:p>
        </p:txBody>
      </p:sp>
      <p:sp>
        <p:nvSpPr>
          <p:cNvPr id="7" name="TextBox 6"/>
          <p:cNvSpPr txBox="1">
            <a:spLocks noChangeArrowheads="1"/>
          </p:cNvSpPr>
          <p:nvPr/>
        </p:nvSpPr>
        <p:spPr bwMode="auto">
          <a:xfrm>
            <a:off x="2210662" y="1661752"/>
            <a:ext cx="496658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Trebuchet MS" panose="020B0603020202020204" pitchFamily="34" charset="0"/>
              </a:defRPr>
            </a:lvl1pPr>
            <a:lvl2pPr marL="742950" indent="-285750" defTabSz="685800">
              <a:defRPr>
                <a:solidFill>
                  <a:schemeClr val="tx1"/>
                </a:solidFill>
                <a:latin typeface="Trebuchet MS" panose="020B0603020202020204" pitchFamily="34" charset="0"/>
              </a:defRPr>
            </a:lvl2pPr>
            <a:lvl3pPr marL="1143000" indent="-228600" defTabSz="685800">
              <a:defRPr>
                <a:solidFill>
                  <a:schemeClr val="tx1"/>
                </a:solidFill>
                <a:latin typeface="Trebuchet MS" panose="020B0603020202020204" pitchFamily="34" charset="0"/>
              </a:defRPr>
            </a:lvl3pPr>
            <a:lvl4pPr marL="1600200" indent="-228600" defTabSz="685800">
              <a:defRPr>
                <a:solidFill>
                  <a:schemeClr val="tx1"/>
                </a:solidFill>
                <a:latin typeface="Trebuchet MS" panose="020B0603020202020204" pitchFamily="34" charset="0"/>
              </a:defRPr>
            </a:lvl4pPr>
            <a:lvl5pPr marL="2057400" indent="-228600" defTabSz="685800">
              <a:defRPr>
                <a:solidFill>
                  <a:schemeClr val="tx1"/>
                </a:solidFill>
                <a:latin typeface="Trebuchet MS" panose="020B0603020202020204" pitchFamily="34" charset="0"/>
              </a:defRPr>
            </a:lvl5pPr>
            <a:lvl6pPr marL="2514600" indent="-228600" defTabSz="6858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6858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6858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685800" eaLnBrk="0" fontAlgn="base" hangingPunct="0">
              <a:spcBef>
                <a:spcPct val="0"/>
              </a:spcBef>
              <a:spcAft>
                <a:spcPct val="0"/>
              </a:spcAft>
              <a:defRPr>
                <a:solidFill>
                  <a:schemeClr val="tx1"/>
                </a:solidFill>
                <a:latin typeface="Trebuchet MS" panose="020B0603020202020204" pitchFamily="34" charset="0"/>
              </a:defRPr>
            </a:lvl9pPr>
          </a:lstStyle>
          <a:p>
            <a:pPr algn="ctr" fontAlgn="base">
              <a:spcBef>
                <a:spcPct val="0"/>
              </a:spcBef>
              <a:spcAft>
                <a:spcPct val="0"/>
              </a:spcAft>
            </a:pPr>
            <a:r>
              <a:rPr lang="en-US" sz="3600" b="1" u="sng" dirty="0" err="1">
                <a:solidFill>
                  <a:prstClr val="white"/>
                </a:solidFill>
                <a:latin typeface="HP001 4 hàng" panose="020B0603050302020204" pitchFamily="34" charset="0"/>
                <a:cs typeface="Times New Roman" panose="02020603050405020304" pitchFamily="18" charset="0"/>
              </a:rPr>
              <a:t>Toán</a:t>
            </a:r>
            <a:r>
              <a:rPr lang="en-US" sz="3600" b="1" u="sng" dirty="0">
                <a:solidFill>
                  <a:prstClr val="white"/>
                </a:solidFill>
                <a:latin typeface="HP001 4 hàng" panose="020B0603050302020204" pitchFamily="34" charset="0"/>
                <a:cs typeface="Times New Roman" panose="02020603050405020304" pitchFamily="18" charset="0"/>
              </a:rPr>
              <a:t> </a:t>
            </a:r>
          </a:p>
        </p:txBody>
      </p:sp>
      <p:sp>
        <p:nvSpPr>
          <p:cNvPr id="371" name="TextBox 370"/>
          <p:cNvSpPr txBox="1">
            <a:spLocks noChangeArrowheads="1"/>
          </p:cNvSpPr>
          <p:nvPr/>
        </p:nvSpPr>
        <p:spPr bwMode="auto">
          <a:xfrm>
            <a:off x="1227477" y="2489747"/>
            <a:ext cx="7986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Trebuchet MS" panose="020B0603020202020204" pitchFamily="34" charset="0"/>
              </a:defRPr>
            </a:lvl1pPr>
            <a:lvl2pPr marL="742950" indent="-285750" defTabSz="685800">
              <a:defRPr>
                <a:solidFill>
                  <a:schemeClr val="tx1"/>
                </a:solidFill>
                <a:latin typeface="Trebuchet MS" panose="020B0603020202020204" pitchFamily="34" charset="0"/>
              </a:defRPr>
            </a:lvl2pPr>
            <a:lvl3pPr marL="1143000" indent="-228600" defTabSz="685800">
              <a:defRPr>
                <a:solidFill>
                  <a:schemeClr val="tx1"/>
                </a:solidFill>
                <a:latin typeface="Trebuchet MS" panose="020B0603020202020204" pitchFamily="34" charset="0"/>
              </a:defRPr>
            </a:lvl3pPr>
            <a:lvl4pPr marL="1600200" indent="-228600" defTabSz="685800">
              <a:defRPr>
                <a:solidFill>
                  <a:schemeClr val="tx1"/>
                </a:solidFill>
                <a:latin typeface="Trebuchet MS" panose="020B0603020202020204" pitchFamily="34" charset="0"/>
              </a:defRPr>
            </a:lvl4pPr>
            <a:lvl5pPr marL="2057400" indent="-228600" defTabSz="685800">
              <a:defRPr>
                <a:solidFill>
                  <a:schemeClr val="tx1"/>
                </a:solidFill>
                <a:latin typeface="Trebuchet MS" panose="020B0603020202020204" pitchFamily="34" charset="0"/>
              </a:defRPr>
            </a:lvl5pPr>
            <a:lvl6pPr marL="2514600" indent="-228600" defTabSz="6858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6858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6858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685800" eaLnBrk="0" fontAlgn="base" hangingPunct="0">
              <a:spcBef>
                <a:spcPct val="0"/>
              </a:spcBef>
              <a:spcAft>
                <a:spcPct val="0"/>
              </a:spcAft>
              <a:defRPr>
                <a:solidFill>
                  <a:schemeClr val="tx1"/>
                </a:solidFill>
                <a:latin typeface="Trebuchet MS" panose="020B0603020202020204" pitchFamily="34" charset="0"/>
              </a:defRPr>
            </a:lvl9pPr>
          </a:lstStyle>
          <a:p>
            <a:pPr algn="ctr" fontAlgn="base">
              <a:spcBef>
                <a:spcPct val="0"/>
              </a:spcBef>
              <a:spcAft>
                <a:spcPct val="0"/>
              </a:spcAft>
            </a:pPr>
            <a:r>
              <a:rPr lang="en-US" sz="3600" b="1" dirty="0" err="1" smtClean="0">
                <a:solidFill>
                  <a:prstClr val="white"/>
                </a:solidFill>
                <a:latin typeface="HP001 4 hàng" panose="020B0603050302020204" pitchFamily="34" charset="0"/>
                <a:cs typeface="Times New Roman" panose="02020603050405020304" pitchFamily="18" charset="0"/>
              </a:rPr>
              <a:t>Luỵện</a:t>
            </a:r>
            <a:r>
              <a:rPr lang="en-US" sz="3600" b="1" dirty="0" smtClean="0">
                <a:solidFill>
                  <a:prstClr val="white"/>
                </a:solidFill>
                <a:latin typeface="HP001 4 hàng" panose="020B0603050302020204" pitchFamily="34" charset="0"/>
                <a:cs typeface="Times New Roman" panose="02020603050405020304" pitchFamily="18" charset="0"/>
              </a:rPr>
              <a:t> </a:t>
            </a:r>
            <a:r>
              <a:rPr lang="en-US" sz="3600" b="1" dirty="0" err="1" smtClean="0">
                <a:solidFill>
                  <a:prstClr val="white"/>
                </a:solidFill>
                <a:latin typeface="HP001 4 hàng" panose="020B0603050302020204" pitchFamily="34" charset="0"/>
                <a:cs typeface="Times New Roman" panose="02020603050405020304" pitchFamily="18" charset="0"/>
              </a:rPr>
              <a:t>tập</a:t>
            </a:r>
            <a:r>
              <a:rPr lang="en-US" sz="3600" b="1" dirty="0" smtClean="0">
                <a:solidFill>
                  <a:prstClr val="white"/>
                </a:solidFill>
                <a:latin typeface="HP001 4 hàng" panose="020B0603050302020204" pitchFamily="34" charset="0"/>
                <a:cs typeface="Times New Roman" panose="02020603050405020304" pitchFamily="18" charset="0"/>
              </a:rPr>
              <a:t> (</a:t>
            </a:r>
            <a:r>
              <a:rPr lang="en-US" sz="3600" b="1" dirty="0" err="1" smtClean="0">
                <a:solidFill>
                  <a:prstClr val="white"/>
                </a:solidFill>
                <a:latin typeface="HP001 4 hàng" panose="020B0603050302020204" pitchFamily="34" charset="0"/>
                <a:cs typeface="Times New Roman" panose="02020603050405020304" pitchFamily="18" charset="0"/>
              </a:rPr>
              <a:t>trang</a:t>
            </a:r>
            <a:r>
              <a:rPr lang="en-US" sz="3600" b="1" dirty="0" smtClean="0">
                <a:solidFill>
                  <a:prstClr val="white"/>
                </a:solidFill>
                <a:latin typeface="HP001 4 hàng" panose="020B0603050302020204" pitchFamily="34" charset="0"/>
                <a:cs typeface="Times New Roman" panose="02020603050405020304" pitchFamily="18" charset="0"/>
              </a:rPr>
              <a:t> 4) </a:t>
            </a:r>
            <a:endParaRPr lang="en-US" sz="3600" b="1" dirty="0">
              <a:solidFill>
                <a:prstClr val="white"/>
              </a:solidFill>
              <a:latin typeface="HP001 4 hàng" panose="020B0603050302020204" pitchFamily="34" charset="0"/>
              <a:cs typeface="Times New Roman" panose="02020603050405020304" pitchFamily="18" charset="0"/>
            </a:endParaRPr>
          </a:p>
        </p:txBody>
      </p:sp>
      <p:cxnSp>
        <p:nvCxnSpPr>
          <p:cNvPr id="3" name="Straight Connector 2"/>
          <p:cNvCxnSpPr/>
          <p:nvPr/>
        </p:nvCxnSpPr>
        <p:spPr>
          <a:xfrm flipV="1">
            <a:off x="777240" y="2114550"/>
            <a:ext cx="1051560" cy="1143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850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3.95833E-6 -1.85185E-6 L 3.95833E-6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mph" presetSubtype="0" fill="hold" grpId="0" nodeType="clickEffect">
                                  <p:stCondLst>
                                    <p:cond delay="0"/>
                                  </p:stCondLst>
                                  <p:iterate type="lt">
                                    <p:tmPct val="10000"/>
                                  </p:iterate>
                                  <p:childTnLst>
                                    <p:animMotion origin="layout" path="M 5E-6 -3.7037E-6 L 5E-6 -0.07222 " pathEditMode="relative" rAng="0" ptsTypes="AA">
                                      <p:cBhvr>
                                        <p:cTn id="14" dur="250" accel="50000" decel="50000" autoRev="1" fill="hold">
                                          <p:stCondLst>
                                            <p:cond delay="0"/>
                                          </p:stCondLst>
                                        </p:cTn>
                                        <p:tgtEl>
                                          <p:spTgt spid="371"/>
                                        </p:tgtEl>
                                        <p:attrNameLst>
                                          <p:attrName>ppt_x</p:attrName>
                                          <p:attrName>ppt_y</p:attrName>
                                        </p:attrNameLst>
                                      </p:cBhvr>
                                      <p:rCtr x="0" y="-3611"/>
                                    </p:animMotion>
                                    <p:animRot by="1500000">
                                      <p:cBhvr>
                                        <p:cTn id="15" dur="125" fill="hold">
                                          <p:stCondLst>
                                            <p:cond delay="0"/>
                                          </p:stCondLst>
                                        </p:cTn>
                                        <p:tgtEl>
                                          <p:spTgt spid="371"/>
                                        </p:tgtEl>
                                        <p:attrNameLst>
                                          <p:attrName>r</p:attrName>
                                        </p:attrNameLst>
                                      </p:cBhvr>
                                    </p:animRot>
                                    <p:animRot by="-1500000">
                                      <p:cBhvr>
                                        <p:cTn id="16" dur="125" fill="hold">
                                          <p:stCondLst>
                                            <p:cond delay="125"/>
                                          </p:stCondLst>
                                        </p:cTn>
                                        <p:tgtEl>
                                          <p:spTgt spid="371"/>
                                        </p:tgtEl>
                                        <p:attrNameLst>
                                          <p:attrName>r</p:attrName>
                                        </p:attrNameLst>
                                      </p:cBhvr>
                                    </p:animRot>
                                    <p:animRot by="-1500000">
                                      <p:cBhvr>
                                        <p:cTn id="17" dur="125" fill="hold">
                                          <p:stCondLst>
                                            <p:cond delay="250"/>
                                          </p:stCondLst>
                                        </p:cTn>
                                        <p:tgtEl>
                                          <p:spTgt spid="371"/>
                                        </p:tgtEl>
                                        <p:attrNameLst>
                                          <p:attrName>r</p:attrName>
                                        </p:attrNameLst>
                                      </p:cBhvr>
                                    </p:animRot>
                                    <p:animRot by="1500000">
                                      <p:cBhvr>
                                        <p:cTn id="18" dur="125" fill="hold">
                                          <p:stCondLst>
                                            <p:cond delay="375"/>
                                          </p:stCondLst>
                                        </p:cTn>
                                        <p:tgtEl>
                                          <p:spTgt spid="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65"/>
          <p:cNvSpPr>
            <a:spLocks noChangeArrowheads="1"/>
          </p:cNvSpPr>
          <p:nvPr/>
        </p:nvSpPr>
        <p:spPr bwMode="auto">
          <a:xfrm>
            <a:off x="801688" y="1196662"/>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1" u="sng" strike="noStrike" kern="1200" cap="none" spc="0" normalizeH="0" baseline="0" noProof="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itchFamily="18" charset="0"/>
              </a:rPr>
              <a:t>Bài</a:t>
            </a:r>
            <a:r>
              <a:rPr kumimoji="0" lang="en-US" altLang="en-US" sz="3600" b="1" i="1" u="sng"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itchFamily="18" charset="0"/>
              </a:rPr>
              <a:t> 1 </a:t>
            </a:r>
            <a:r>
              <a:rPr kumimoji="0" lang="en-US" altLang="en-US" sz="3600" b="1"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itchFamily="18" charset="0"/>
              </a:rPr>
              <a:t>:</a:t>
            </a:r>
            <a:r>
              <a:rPr kumimoji="0" lang="en-US" altLang="en-US" sz="3600" b="1"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1" u="none" strike="noStrike" kern="1200" cap="none" spc="0" normalizeH="0" baseline="0" noProof="0" err="1">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Đặt</a:t>
            </a:r>
            <a:r>
              <a:rPr kumimoji="0" lang="en-US" altLang="en-US" sz="3600" b="0" i="1"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1" u="none" strike="noStrike" kern="1200" cap="none" spc="0" normalizeH="0" baseline="0" noProof="0" err="1">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tính</a:t>
            </a:r>
            <a:r>
              <a:rPr kumimoji="0" lang="en-US" altLang="en-US" sz="3600" b="0" i="1"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1" u="none" strike="noStrike" kern="1200" cap="none" spc="0" normalizeH="0" baseline="0" noProof="0" err="1">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rồi</a:t>
            </a:r>
            <a:r>
              <a:rPr kumimoji="0" lang="en-US" altLang="en-US" sz="3600" b="0" i="1"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1" u="none" strike="noStrike" kern="1200" cap="none" spc="0" normalizeH="0" baseline="0" noProof="0" err="1">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rPr>
              <a:t>tính</a:t>
            </a:r>
            <a:endParaRPr kumimoji="0" lang="en-US" altLang="en-US" sz="3600" b="0" i="1"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Arial" pitchFamily="34" charset="0"/>
            </a:endParaRPr>
          </a:p>
        </p:txBody>
      </p:sp>
      <p:sp>
        <p:nvSpPr>
          <p:cNvPr id="5" name="Rectangle 66"/>
          <p:cNvSpPr>
            <a:spLocks noChangeArrowheads="1"/>
          </p:cNvSpPr>
          <p:nvPr/>
        </p:nvSpPr>
        <p:spPr bwMode="auto">
          <a:xfrm>
            <a:off x="263691" y="2623319"/>
            <a:ext cx="4289094" cy="64633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  324 + 405;</a:t>
            </a:r>
          </a:p>
        </p:txBody>
      </p:sp>
      <p:sp>
        <p:nvSpPr>
          <p:cNvPr id="9" name="Rectangle 73"/>
          <p:cNvSpPr>
            <a:spLocks noChangeArrowheads="1"/>
          </p:cNvSpPr>
          <p:nvPr/>
        </p:nvSpPr>
        <p:spPr bwMode="auto">
          <a:xfrm>
            <a:off x="4552785" y="2637848"/>
            <a:ext cx="3322119"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761 + 128;</a:t>
            </a:r>
          </a:p>
        </p:txBody>
      </p:sp>
      <p:sp>
        <p:nvSpPr>
          <p:cNvPr id="13" name="Rectangle 81"/>
          <p:cNvSpPr>
            <a:spLocks noChangeArrowheads="1"/>
          </p:cNvSpPr>
          <p:nvPr/>
        </p:nvSpPr>
        <p:spPr bwMode="auto">
          <a:xfrm>
            <a:off x="8739292" y="2623318"/>
            <a:ext cx="2752613"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25 + 721;</a:t>
            </a:r>
          </a:p>
        </p:txBody>
      </p:sp>
      <p:sp>
        <p:nvSpPr>
          <p:cNvPr id="20" name="Rectangle 19"/>
          <p:cNvSpPr>
            <a:spLocks noChangeArrowheads="1"/>
          </p:cNvSpPr>
          <p:nvPr/>
        </p:nvSpPr>
        <p:spPr bwMode="auto">
          <a:xfrm>
            <a:off x="263691" y="3492648"/>
            <a:ext cx="3443287"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 645 – 302;</a:t>
            </a:r>
          </a:p>
        </p:txBody>
      </p:sp>
      <p:sp>
        <p:nvSpPr>
          <p:cNvPr id="21" name="Rectangle 10"/>
          <p:cNvSpPr>
            <a:spLocks noChangeArrowheads="1"/>
          </p:cNvSpPr>
          <p:nvPr/>
        </p:nvSpPr>
        <p:spPr bwMode="auto">
          <a:xfrm>
            <a:off x="4552785" y="3503762"/>
            <a:ext cx="2667000"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666 – 333;</a:t>
            </a:r>
          </a:p>
        </p:txBody>
      </p:sp>
      <p:sp>
        <p:nvSpPr>
          <p:cNvPr id="22" name="Rectangle 17"/>
          <p:cNvSpPr>
            <a:spLocks noChangeArrowheads="1"/>
          </p:cNvSpPr>
          <p:nvPr/>
        </p:nvSpPr>
        <p:spPr bwMode="auto">
          <a:xfrm>
            <a:off x="8739292" y="3490701"/>
            <a:ext cx="2209800"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485 – 72;</a:t>
            </a:r>
          </a:p>
        </p:txBody>
      </p:sp>
    </p:spTree>
    <p:extLst>
      <p:ext uri="{BB962C8B-B14F-4D97-AF65-F5344CB8AC3E}">
        <p14:creationId xmlns:p14="http://schemas.microsoft.com/office/powerpoint/2010/main" val="37456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3"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17206"/>
          <a:stretch/>
        </p:blipFill>
        <p:spPr>
          <a:xfrm>
            <a:off x="1210255" y="0"/>
            <a:ext cx="10141175" cy="6648994"/>
          </a:xfrm>
          <a:prstGeom prst="rect">
            <a:avLst/>
          </a:prstGeom>
        </p:spPr>
      </p:pic>
      <p:sp>
        <p:nvSpPr>
          <p:cNvPr id="5" name="Rectangle 65"/>
          <p:cNvSpPr>
            <a:spLocks noChangeArrowheads="1"/>
          </p:cNvSpPr>
          <p:nvPr/>
        </p:nvSpPr>
        <p:spPr bwMode="auto">
          <a:xfrm>
            <a:off x="1210255" y="425663"/>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Bài</a:t>
            </a:r>
            <a:r>
              <a:rPr kumimoji="0" lang="en-US" altLang="en-US" sz="36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1</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Đặt</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tính</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rồi</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tính</a:t>
            </a:r>
            <a:endPar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endParaRPr>
          </a:p>
        </p:txBody>
      </p:sp>
      <p:grpSp>
        <p:nvGrpSpPr>
          <p:cNvPr id="37" name="Group 36"/>
          <p:cNvGrpSpPr/>
          <p:nvPr/>
        </p:nvGrpSpPr>
        <p:grpSpPr>
          <a:xfrm>
            <a:off x="1560149" y="1107644"/>
            <a:ext cx="4583712" cy="1426444"/>
            <a:chOff x="224698" y="1086347"/>
            <a:chExt cx="4583712" cy="1426444"/>
          </a:xfrm>
        </p:grpSpPr>
        <p:sp>
          <p:nvSpPr>
            <p:cNvPr id="6" name="TextBox 5"/>
            <p:cNvSpPr txBox="1"/>
            <p:nvPr/>
          </p:nvSpPr>
          <p:spPr>
            <a:xfrm>
              <a:off x="224698" y="1135413"/>
              <a:ext cx="18054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mn-ea"/>
                  <a:cs typeface="+mn-cs"/>
                </a:rPr>
                <a:t>a)</a:t>
              </a:r>
              <a:r>
                <a:rPr lang="en-US" sz="3600" b="1">
                  <a:solidFill>
                    <a:prstClr val="black"/>
                  </a:solidFill>
                  <a:latin typeface="HP001 4 hàng" panose="020B0603050302020204" pitchFamily="34" charset="0"/>
                </a:rPr>
                <a:t> </a:t>
              </a:r>
              <a:r>
                <a:rPr kumimoji="0" 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mn-ea"/>
                  <a:cs typeface="+mn-cs"/>
                </a:rPr>
                <a:t>324</a:t>
              </a:r>
              <a:endPar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endParaRPr>
            </a:p>
          </p:txBody>
        </p:sp>
        <p:sp>
          <p:nvSpPr>
            <p:cNvPr id="8" name="TextBox 7"/>
            <p:cNvSpPr txBox="1"/>
            <p:nvPr/>
          </p:nvSpPr>
          <p:spPr>
            <a:xfrm>
              <a:off x="786363" y="1866460"/>
              <a:ext cx="14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405</a:t>
              </a:r>
            </a:p>
          </p:txBody>
        </p:sp>
        <p:sp>
          <p:nvSpPr>
            <p:cNvPr id="15" name="TextBox 14"/>
            <p:cNvSpPr txBox="1"/>
            <p:nvPr/>
          </p:nvSpPr>
          <p:spPr>
            <a:xfrm>
              <a:off x="3397621" y="1809657"/>
              <a:ext cx="14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128</a:t>
              </a:r>
            </a:p>
          </p:txBody>
        </p:sp>
        <p:sp>
          <p:nvSpPr>
            <p:cNvPr id="18" name="TextBox 17"/>
            <p:cNvSpPr txBox="1"/>
            <p:nvPr/>
          </p:nvSpPr>
          <p:spPr>
            <a:xfrm>
              <a:off x="3380924" y="1086347"/>
              <a:ext cx="14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761</a:t>
              </a:r>
            </a:p>
          </p:txBody>
        </p:sp>
        <p:sp>
          <p:nvSpPr>
            <p:cNvPr id="19" name="TextBox 18"/>
            <p:cNvSpPr txBox="1"/>
            <p:nvPr/>
          </p:nvSpPr>
          <p:spPr>
            <a:xfrm>
              <a:off x="500420" y="1537154"/>
              <a:ext cx="6270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a:t>
              </a:r>
            </a:p>
          </p:txBody>
        </p:sp>
        <p:sp>
          <p:nvSpPr>
            <p:cNvPr id="20" name="TextBox 19"/>
            <p:cNvSpPr txBox="1"/>
            <p:nvPr/>
          </p:nvSpPr>
          <p:spPr>
            <a:xfrm>
              <a:off x="3153559" y="1482399"/>
              <a:ext cx="6270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a:t>
              </a:r>
            </a:p>
          </p:txBody>
        </p:sp>
        <p:cxnSp>
          <p:nvCxnSpPr>
            <p:cNvPr id="27" name="Straight Connector 26"/>
            <p:cNvCxnSpPr/>
            <p:nvPr/>
          </p:nvCxnSpPr>
          <p:spPr>
            <a:xfrm>
              <a:off x="979710" y="2411660"/>
              <a:ext cx="752792" cy="3632"/>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3534602" y="2405343"/>
              <a:ext cx="752792" cy="3632"/>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1" name="Group 40"/>
          <p:cNvGrpSpPr/>
          <p:nvPr/>
        </p:nvGrpSpPr>
        <p:grpSpPr>
          <a:xfrm>
            <a:off x="6853916" y="1067768"/>
            <a:ext cx="4285552" cy="1386659"/>
            <a:chOff x="5614447" y="976326"/>
            <a:chExt cx="4285552" cy="1386659"/>
          </a:xfrm>
        </p:grpSpPr>
        <p:sp>
          <p:nvSpPr>
            <p:cNvPr id="9" name="TextBox 8"/>
            <p:cNvSpPr txBox="1"/>
            <p:nvPr/>
          </p:nvSpPr>
          <p:spPr>
            <a:xfrm>
              <a:off x="8751870" y="1123407"/>
              <a:ext cx="10450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  72</a:t>
              </a:r>
            </a:p>
          </p:txBody>
        </p:sp>
        <p:sp>
          <p:nvSpPr>
            <p:cNvPr id="11" name="TextBox 10"/>
            <p:cNvSpPr txBox="1"/>
            <p:nvPr/>
          </p:nvSpPr>
          <p:spPr>
            <a:xfrm>
              <a:off x="6158620" y="1716654"/>
              <a:ext cx="14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302</a:t>
              </a:r>
            </a:p>
          </p:txBody>
        </p:sp>
        <p:sp>
          <p:nvSpPr>
            <p:cNvPr id="12" name="TextBox 11"/>
            <p:cNvSpPr txBox="1"/>
            <p:nvPr/>
          </p:nvSpPr>
          <p:spPr>
            <a:xfrm>
              <a:off x="5614447" y="976326"/>
              <a:ext cx="16738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mn-ea"/>
                  <a:cs typeface="+mn-cs"/>
                </a:rPr>
                <a:t>b) 645</a:t>
              </a:r>
              <a:endPar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endParaRPr>
            </a:p>
          </p:txBody>
        </p:sp>
        <p:sp>
          <p:nvSpPr>
            <p:cNvPr id="14" name="TextBox 13"/>
            <p:cNvSpPr txBox="1"/>
            <p:nvPr/>
          </p:nvSpPr>
          <p:spPr>
            <a:xfrm>
              <a:off x="8489210" y="991149"/>
              <a:ext cx="14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485</a:t>
              </a:r>
            </a:p>
          </p:txBody>
        </p:sp>
        <p:sp>
          <p:nvSpPr>
            <p:cNvPr id="23" name="TextBox 22"/>
            <p:cNvSpPr txBox="1"/>
            <p:nvPr/>
          </p:nvSpPr>
          <p:spPr>
            <a:xfrm>
              <a:off x="5919759" y="1159729"/>
              <a:ext cx="6270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5" name="TextBox 24"/>
            <p:cNvSpPr txBox="1"/>
            <p:nvPr/>
          </p:nvSpPr>
          <p:spPr>
            <a:xfrm>
              <a:off x="8375984" y="1159729"/>
              <a:ext cx="6270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cxnSp>
          <p:nvCxnSpPr>
            <p:cNvPr id="35" name="Straight Connector 34"/>
            <p:cNvCxnSpPr/>
            <p:nvPr/>
          </p:nvCxnSpPr>
          <p:spPr>
            <a:xfrm>
              <a:off x="6321765" y="2295608"/>
              <a:ext cx="752792" cy="3632"/>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8645313" y="2258831"/>
              <a:ext cx="752792" cy="3632"/>
            </a:xfrm>
            <a:prstGeom prst="line">
              <a:avLst/>
            </a:prstGeom>
            <a:ln w="28575"/>
          </p:spPr>
          <p:style>
            <a:lnRef idx="1">
              <a:schemeClr val="dk1"/>
            </a:lnRef>
            <a:fillRef idx="0">
              <a:schemeClr val="dk1"/>
            </a:fillRef>
            <a:effectRef idx="0">
              <a:schemeClr val="dk1"/>
            </a:effectRef>
            <a:fontRef idx="minor">
              <a:schemeClr val="tx1"/>
            </a:fontRef>
          </p:style>
        </p:cxnSp>
      </p:grpSp>
      <p:sp>
        <p:nvSpPr>
          <p:cNvPr id="38" name="TextBox 37"/>
          <p:cNvSpPr txBox="1"/>
          <p:nvPr/>
        </p:nvSpPr>
        <p:spPr>
          <a:xfrm>
            <a:off x="2159563" y="2560868"/>
            <a:ext cx="1658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729</a:t>
            </a:r>
          </a:p>
        </p:txBody>
      </p:sp>
      <p:sp>
        <p:nvSpPr>
          <p:cNvPr id="39" name="TextBox 38"/>
          <p:cNvSpPr txBox="1"/>
          <p:nvPr/>
        </p:nvSpPr>
        <p:spPr>
          <a:xfrm>
            <a:off x="4708090" y="2534088"/>
            <a:ext cx="1658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889</a:t>
            </a:r>
          </a:p>
        </p:txBody>
      </p:sp>
      <p:sp>
        <p:nvSpPr>
          <p:cNvPr id="42" name="TextBox 41"/>
          <p:cNvSpPr txBox="1"/>
          <p:nvPr/>
        </p:nvSpPr>
        <p:spPr>
          <a:xfrm>
            <a:off x="7415920" y="2560869"/>
            <a:ext cx="1658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343</a:t>
            </a:r>
          </a:p>
        </p:txBody>
      </p:sp>
      <p:sp>
        <p:nvSpPr>
          <p:cNvPr id="44" name="TextBox 43"/>
          <p:cNvSpPr txBox="1"/>
          <p:nvPr/>
        </p:nvSpPr>
        <p:spPr>
          <a:xfrm>
            <a:off x="9754705" y="2547436"/>
            <a:ext cx="1658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413</a:t>
            </a:r>
          </a:p>
        </p:txBody>
      </p:sp>
    </p:spTree>
    <p:extLst>
      <p:ext uri="{BB962C8B-B14F-4D97-AF65-F5344CB8AC3E}">
        <p14:creationId xmlns:p14="http://schemas.microsoft.com/office/powerpoint/2010/main" val="31917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circle(in)">
                                      <p:cBhvr>
                                        <p:cTn id="40"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P spid="39" grpId="0"/>
      <p:bldP spid="42"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Text Box 176"/>
          <p:cNvSpPr txBox="1">
            <a:spLocks noChangeArrowheads="1"/>
          </p:cNvSpPr>
          <p:nvPr/>
        </p:nvSpPr>
        <p:spPr bwMode="auto">
          <a:xfrm>
            <a:off x="918649" y="1786529"/>
            <a:ext cx="51768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a) x - 125 = 344</a:t>
            </a:r>
          </a:p>
        </p:txBody>
      </p:sp>
      <p:sp>
        <p:nvSpPr>
          <p:cNvPr id="8" name="Text Box 206"/>
          <p:cNvSpPr txBox="1">
            <a:spLocks noChangeArrowheads="1"/>
          </p:cNvSpPr>
          <p:nvPr/>
        </p:nvSpPr>
        <p:spPr bwMode="auto">
          <a:xfrm>
            <a:off x="6624123" y="1766887"/>
            <a:ext cx="46831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b) x + 125 = 266</a:t>
            </a:r>
          </a:p>
        </p:txBody>
      </p:sp>
      <p:grpSp>
        <p:nvGrpSpPr>
          <p:cNvPr id="13" name="Group 12"/>
          <p:cNvGrpSpPr/>
          <p:nvPr/>
        </p:nvGrpSpPr>
        <p:grpSpPr>
          <a:xfrm>
            <a:off x="1174123" y="-618942"/>
            <a:ext cx="4670267" cy="1902303"/>
            <a:chOff x="1174123" y="-618942"/>
            <a:chExt cx="4670267" cy="1902303"/>
          </a:xfrm>
        </p:grpSpPr>
        <p:sp>
          <p:nvSpPr>
            <p:cNvPr id="11" name="Rounded Rectangle 10"/>
            <p:cNvSpPr/>
            <p:nvPr/>
          </p:nvSpPr>
          <p:spPr>
            <a:xfrm>
              <a:off x="1174123" y="399245"/>
              <a:ext cx="4443211" cy="8841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Box 175"/>
            <p:cNvSpPr txBox="1">
              <a:spLocks noChangeArrowheads="1"/>
            </p:cNvSpPr>
            <p:nvPr/>
          </p:nvSpPr>
          <p:spPr bwMode="auto">
            <a:xfrm>
              <a:off x="1577190" y="-618942"/>
              <a:ext cx="4267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400" b="1" i="1" u="sng"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1" i="1" u="sng" strike="noStrike" kern="1200" cap="none" spc="0" normalizeH="0" baseline="0" noProof="0" err="1">
                  <a:ln>
                    <a:noFill/>
                  </a:ln>
                  <a:solidFill>
                    <a:srgbClr val="0000FF"/>
                  </a:solidFill>
                  <a:effectLst/>
                  <a:uLnTx/>
                  <a:uFillTx/>
                  <a:latin typeface="Cambria" panose="02040503050406030204" pitchFamily="18" charset="0"/>
                  <a:ea typeface="Cambria" panose="02040503050406030204" pitchFamily="18" charset="0"/>
                  <a:cs typeface="Times New Roman" pitchFamily="18" charset="0"/>
                </a:rPr>
                <a:t>Bài</a:t>
              </a:r>
              <a:r>
                <a:rPr kumimoji="0" lang="en-US" altLang="en-US" sz="4400" b="1" i="1" u="sng"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Times New Roman" pitchFamily="18" charset="0"/>
                </a:rPr>
                <a:t> 2</a:t>
              </a:r>
              <a:r>
                <a:rPr kumimoji="0" lang="en-US" altLang="en-US" sz="4400" b="1" i="1"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Times New Roman" pitchFamily="18" charset="0"/>
                </a:rPr>
                <a:t> : </a:t>
              </a:r>
              <a:r>
                <a:rPr kumimoji="0" lang="en-US" altLang="en-US" sz="4400" b="0" i="1" u="none" strike="noStrike" kern="1200" cap="none" spc="0" normalizeH="0" baseline="0" noProof="0" err="1">
                  <a:ln>
                    <a:noFill/>
                  </a:ln>
                  <a:solidFill>
                    <a:srgbClr val="0000FF"/>
                  </a:solidFill>
                  <a:effectLst/>
                  <a:uLnTx/>
                  <a:uFillTx/>
                  <a:latin typeface="Cambria" panose="02040503050406030204" pitchFamily="18" charset="0"/>
                  <a:ea typeface="Cambria" panose="02040503050406030204" pitchFamily="18" charset="0"/>
                  <a:cs typeface="Times New Roman" pitchFamily="18" charset="0"/>
                </a:rPr>
                <a:t>Tìm</a:t>
              </a:r>
              <a:r>
                <a:rPr kumimoji="0" lang="en-US" altLang="en-US" sz="4400" b="0" i="1"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Times New Roman" pitchFamily="18" charset="0"/>
                </a:rPr>
                <a:t> x </a:t>
              </a:r>
            </a:p>
          </p:txBody>
        </p:sp>
      </p:grpSp>
    </p:spTree>
    <p:extLst>
      <p:ext uri="{BB962C8B-B14F-4D97-AF65-F5344CB8AC3E}">
        <p14:creationId xmlns:p14="http://schemas.microsoft.com/office/powerpoint/2010/main" val="278143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23071"/>
          <a:stretch/>
        </p:blipFill>
        <p:spPr>
          <a:xfrm>
            <a:off x="857752" y="0"/>
            <a:ext cx="9814602" cy="6925521"/>
          </a:xfrm>
          <a:prstGeom prst="rect">
            <a:avLst/>
          </a:prstGeom>
        </p:spPr>
      </p:pic>
      <p:sp>
        <p:nvSpPr>
          <p:cNvPr id="5" name="Rectangle 65"/>
          <p:cNvSpPr>
            <a:spLocks noChangeArrowheads="1"/>
          </p:cNvSpPr>
          <p:nvPr/>
        </p:nvSpPr>
        <p:spPr bwMode="auto">
          <a:xfrm>
            <a:off x="857752" y="352152"/>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Bài</a:t>
            </a:r>
            <a:r>
              <a:rPr kumimoji="0" lang="en-US" altLang="en-US" sz="36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2</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Tìm</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 x</a:t>
            </a:r>
          </a:p>
        </p:txBody>
      </p:sp>
      <p:sp>
        <p:nvSpPr>
          <p:cNvPr id="46" name="Text Box 206"/>
          <p:cNvSpPr txBox="1">
            <a:spLocks noChangeArrowheads="1"/>
          </p:cNvSpPr>
          <p:nvPr/>
        </p:nvSpPr>
        <p:spPr bwMode="auto">
          <a:xfrm>
            <a:off x="1417229" y="4157532"/>
            <a:ext cx="46831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b)   x   + 125 </a:t>
            </a:r>
            <a:r>
              <a:rPr kumimoji="0" lang="en-US" altLang="en-US" sz="3600" b="1"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Arial" pitchFamily="34" charset="0"/>
              </a:rPr>
              <a:t>=</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266</a:t>
            </a:r>
          </a:p>
        </p:txBody>
      </p:sp>
      <p:grpSp>
        <p:nvGrpSpPr>
          <p:cNvPr id="22" name="Group 21"/>
          <p:cNvGrpSpPr/>
          <p:nvPr/>
        </p:nvGrpSpPr>
        <p:grpSpPr>
          <a:xfrm>
            <a:off x="1611585" y="1175073"/>
            <a:ext cx="5908357" cy="646331"/>
            <a:chOff x="880065" y="1194715"/>
            <a:chExt cx="5908357" cy="646331"/>
          </a:xfrm>
        </p:grpSpPr>
        <p:sp>
          <p:nvSpPr>
            <p:cNvPr id="45" name="Text Box 176"/>
            <p:cNvSpPr txBox="1">
              <a:spLocks noChangeArrowheads="1"/>
            </p:cNvSpPr>
            <p:nvPr/>
          </p:nvSpPr>
          <p:spPr bwMode="auto">
            <a:xfrm>
              <a:off x="880065" y="1194715"/>
              <a:ext cx="59083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a)   x  </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125  </a:t>
              </a:r>
              <a:r>
                <a:rPr kumimoji="0" lang="en-US" altLang="en-US" sz="3600" b="1"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344</a:t>
              </a:r>
            </a:p>
          </p:txBody>
        </p:sp>
        <p:cxnSp>
          <p:nvCxnSpPr>
            <p:cNvPr id="3" name="Straight Connector 2"/>
            <p:cNvCxnSpPr/>
            <p:nvPr/>
          </p:nvCxnSpPr>
          <p:spPr>
            <a:xfrm>
              <a:off x="2717075" y="1371600"/>
              <a:ext cx="18288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47" name="Text Box 204"/>
          <p:cNvSpPr txBox="1">
            <a:spLocks noChangeArrowheads="1"/>
          </p:cNvSpPr>
          <p:nvPr/>
        </p:nvSpPr>
        <p:spPr bwMode="auto">
          <a:xfrm>
            <a:off x="2520176" y="1895617"/>
            <a:ext cx="8241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x  </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smtClean="0">
                <a:ln>
                  <a:noFill/>
                </a:ln>
                <a:solidFill>
                  <a:prstClr val="black"/>
                </a:solidFill>
                <a:effectLst/>
                <a:uLnTx/>
                <a:uFillTx/>
                <a:latin typeface="Calibri" panose="020F0502020204030204"/>
                <a:ea typeface="Cambria" panose="02040503050406030204" pitchFamily="18" charset="0"/>
                <a:cs typeface="Arial" pitchFamily="34" charset="0"/>
              </a:rPr>
              <a:t>=</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344 +  125</a:t>
            </a:r>
          </a:p>
        </p:txBody>
      </p:sp>
      <p:sp>
        <p:nvSpPr>
          <p:cNvPr id="48" name="Text Box 205"/>
          <p:cNvSpPr txBox="1">
            <a:spLocks noChangeArrowheads="1"/>
          </p:cNvSpPr>
          <p:nvPr/>
        </p:nvSpPr>
        <p:spPr bwMode="auto">
          <a:xfrm>
            <a:off x="2520176" y="2644325"/>
            <a:ext cx="64062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x  </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smtClean="0">
                <a:ln>
                  <a:noFill/>
                </a:ln>
                <a:solidFill>
                  <a:prstClr val="black"/>
                </a:solidFill>
                <a:effectLst/>
                <a:uLnTx/>
                <a:uFillTx/>
                <a:latin typeface="Calibri" panose="020F0502020204030204"/>
                <a:ea typeface="Cambria" panose="02040503050406030204" pitchFamily="18" charset="0"/>
                <a:cs typeface="Arial" pitchFamily="34" charset="0"/>
              </a:rPr>
              <a:t>=</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469</a:t>
            </a:r>
          </a:p>
        </p:txBody>
      </p:sp>
      <p:sp>
        <p:nvSpPr>
          <p:cNvPr id="50" name="Text Box 208"/>
          <p:cNvSpPr txBox="1">
            <a:spLocks noChangeArrowheads="1"/>
          </p:cNvSpPr>
          <p:nvPr/>
        </p:nvSpPr>
        <p:spPr bwMode="auto">
          <a:xfrm>
            <a:off x="2340068" y="5685633"/>
            <a:ext cx="6359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x  </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smtClean="0">
                <a:ln>
                  <a:noFill/>
                </a:ln>
                <a:solidFill>
                  <a:prstClr val="black"/>
                </a:solidFill>
                <a:effectLst/>
                <a:uLnTx/>
                <a:uFillTx/>
                <a:latin typeface="Calibri" panose="020F0502020204030204"/>
                <a:ea typeface="Cambria" panose="02040503050406030204" pitchFamily="18" charset="0"/>
                <a:cs typeface="Arial" pitchFamily="34" charset="0"/>
              </a:rPr>
              <a:t>=</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Arial" pitchFamily="34" charset="0"/>
              </a:rPr>
              <a:t>141</a:t>
            </a:r>
          </a:p>
        </p:txBody>
      </p:sp>
      <p:grpSp>
        <p:nvGrpSpPr>
          <p:cNvPr id="26" name="Group 25"/>
          <p:cNvGrpSpPr/>
          <p:nvPr/>
        </p:nvGrpSpPr>
        <p:grpSpPr>
          <a:xfrm>
            <a:off x="2332322" y="4930000"/>
            <a:ext cx="7108852" cy="646331"/>
            <a:chOff x="3993859" y="4950143"/>
            <a:chExt cx="5495925" cy="646331"/>
          </a:xfrm>
        </p:grpSpPr>
        <p:sp>
          <p:nvSpPr>
            <p:cNvPr id="49" name="Text Box 207"/>
            <p:cNvSpPr txBox="1">
              <a:spLocks noChangeArrowheads="1"/>
            </p:cNvSpPr>
            <p:nvPr/>
          </p:nvSpPr>
          <p:spPr bwMode="auto">
            <a:xfrm>
              <a:off x="3993859" y="4950143"/>
              <a:ext cx="54959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x  </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smtClean="0">
                  <a:ln>
                    <a:noFill/>
                  </a:ln>
                  <a:solidFill>
                    <a:prstClr val="black"/>
                  </a:solidFill>
                  <a:effectLst/>
                  <a:uLnTx/>
                  <a:uFillTx/>
                  <a:latin typeface="Calibri" panose="020F0502020204030204"/>
                  <a:ea typeface="Cambria" panose="02040503050406030204" pitchFamily="18" charset="0"/>
                  <a:cs typeface="Arial" pitchFamily="34" charset="0"/>
                </a:rPr>
                <a:t>=</a:t>
              </a:r>
              <a:r>
                <a:rPr kumimoji="0" lang="en-US" altLang="en-US" sz="3600" b="1" i="0" u="none" strike="noStrike" kern="1200" cap="none" spc="0" normalizeH="0" baseline="0" noProof="0" smtClean="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266    125</a:t>
              </a:r>
            </a:p>
          </p:txBody>
        </p:sp>
        <p:cxnSp>
          <p:nvCxnSpPr>
            <p:cNvPr id="51" name="Straight Connector 50"/>
            <p:cNvCxnSpPr/>
            <p:nvPr/>
          </p:nvCxnSpPr>
          <p:spPr>
            <a:xfrm>
              <a:off x="7017661" y="5163763"/>
              <a:ext cx="18288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4" name="Text Box 205"/>
          <p:cNvSpPr txBox="1">
            <a:spLocks noChangeArrowheads="1"/>
          </p:cNvSpPr>
          <p:nvPr/>
        </p:nvSpPr>
        <p:spPr bwMode="auto">
          <a:xfrm>
            <a:off x="1611585" y="3290656"/>
            <a:ext cx="6091238" cy="584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pPr>
            <a:r>
              <a:rPr lang="vi-VN" sz="3200" b="1">
                <a:solidFill>
                  <a:srgbClr val="FF0000"/>
                </a:solidFill>
                <a:latin typeface="Times New Roman" panose="02020603050405020304" pitchFamily="18" charset="0"/>
                <a:cs typeface="Times New Roman" panose="02020603050405020304" pitchFamily="18" charset="0"/>
              </a:rPr>
              <a:t>SỐ BỊ TRỪ </a:t>
            </a: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H</a:t>
            </a:r>
            <a:r>
              <a:rPr lang="en-US" sz="3200" b="1">
                <a:solidFill>
                  <a:srgbClr val="FF0000"/>
                </a:solidFill>
                <a:latin typeface="Times New Roman" panose="02020603050405020304" pitchFamily="18" charset="0"/>
                <a:cs typeface="Times New Roman" panose="02020603050405020304" pitchFamily="18" charset="0"/>
              </a:rPr>
              <a:t>I</a:t>
            </a:r>
            <a:r>
              <a:rPr lang="vi-VN" sz="3200" b="1">
                <a:solidFill>
                  <a:srgbClr val="FF0000"/>
                </a:solidFill>
                <a:latin typeface="Times New Roman" panose="02020603050405020304" pitchFamily="18" charset="0"/>
                <a:cs typeface="Times New Roman" panose="02020603050405020304" pitchFamily="18" charset="0"/>
              </a:rPr>
              <a:t>ỆU + SỐ TRỪ</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5" name="Text Box 205"/>
          <p:cNvSpPr txBox="1">
            <a:spLocks noChangeArrowheads="1"/>
          </p:cNvSpPr>
          <p:nvPr/>
        </p:nvSpPr>
        <p:spPr bwMode="auto">
          <a:xfrm>
            <a:off x="1528354" y="6283427"/>
            <a:ext cx="9144000" cy="5222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50000"/>
              </a:spcBef>
            </a:pPr>
            <a:r>
              <a:rPr lang="vi-VN" sz="2800" b="1">
                <a:solidFill>
                  <a:srgbClr val="FF0000"/>
                </a:solidFill>
                <a:latin typeface="Times New Roman" panose="02020603050405020304" pitchFamily="18" charset="0"/>
                <a:cs typeface="Times New Roman" panose="02020603050405020304" pitchFamily="18" charset="0"/>
              </a:rPr>
              <a:t>SỐ HẠNG</a:t>
            </a:r>
            <a:r>
              <a:rPr lang="en-US" sz="2800" b="1">
                <a:solidFill>
                  <a:srgbClr val="FF0000"/>
                </a:solidFill>
                <a:latin typeface="Times New Roman" panose="02020603050405020304" pitchFamily="18" charset="0"/>
                <a:cs typeface="Times New Roman" panose="02020603050405020304" pitchFamily="18" charset="0"/>
              </a:rPr>
              <a:t> CHƯA BIẾT= </a:t>
            </a:r>
            <a:r>
              <a:rPr lang="vi-VN" sz="2800" b="1">
                <a:solidFill>
                  <a:srgbClr val="FF0000"/>
                </a:solidFill>
                <a:latin typeface="Times New Roman" panose="02020603050405020304" pitchFamily="18" charset="0"/>
                <a:cs typeface="Times New Roman" panose="02020603050405020304" pitchFamily="18" charset="0"/>
              </a:rPr>
              <a:t>TỔNG – SỐ HẠNG(Đã biết)</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06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0-#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circle(in)">
                                      <p:cBhvr>
                                        <p:cTn id="35" dur="20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50">
                                            <p:txEl>
                                              <p:pRg st="0" end="0"/>
                                            </p:txEl>
                                          </p:spTgt>
                                        </p:tgtEl>
                                        <p:attrNameLst>
                                          <p:attrName>style.visibility</p:attrName>
                                        </p:attrNameLst>
                                      </p:cBhvr>
                                      <p:to>
                                        <p:strVal val="visible"/>
                                      </p:to>
                                    </p:set>
                                    <p:animEffect transition="in" filter="circle(in)">
                                      <p:cBhvr>
                                        <p:cTn id="45" dur="2000"/>
                                        <p:tgtEl>
                                          <p:spTgt spid="5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circle(in)">
                                      <p:cBhvr>
                                        <p:cTn id="5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P spid="47" grpId="0"/>
      <p:bldP spid="48"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831423" y="1206057"/>
            <a:ext cx="1013908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200" b="1" i="1"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1" u="sng"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Arial" pitchFamily="34" charset="0"/>
              </a:rPr>
              <a:t>Bài</a:t>
            </a:r>
            <a:r>
              <a:rPr kumimoji="0" lang="en-US" altLang="en-US" sz="3200" b="1" i="1"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rPr>
              <a:t> 3</a:t>
            </a:r>
            <a:r>
              <a:rPr kumimoji="0" lang="en-US" altLang="en-US" sz="3200" b="1" i="1"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alt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Một</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đội</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đồng</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diễn</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thể</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dục</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gồm</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285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người</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trong</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140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nam</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Hỏi</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đội</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đồng</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diễn</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thể</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dục</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bao</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nhiêu</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nữ</a:t>
            </a:r>
            <a:r>
              <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endParaRPr kumimoji="0" lang="en-US" alt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itchFamily="34" charset="0"/>
            </a:endParaRPr>
          </a:p>
        </p:txBody>
      </p:sp>
      <p:cxnSp>
        <p:nvCxnSpPr>
          <p:cNvPr id="5" name="Straight Connector 4"/>
          <p:cNvCxnSpPr/>
          <p:nvPr/>
        </p:nvCxnSpPr>
        <p:spPr>
          <a:xfrm flipV="1">
            <a:off x="3895387" y="2473934"/>
            <a:ext cx="3651036" cy="52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531901" y="2473934"/>
            <a:ext cx="1730828" cy="154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526828" y="2883616"/>
            <a:ext cx="1899878" cy="7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12184" y="2936431"/>
            <a:ext cx="5294298" cy="9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31423" y="3403231"/>
            <a:ext cx="16453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9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23071"/>
          <a:stretch/>
        </p:blipFill>
        <p:spPr>
          <a:xfrm>
            <a:off x="857752" y="-94257"/>
            <a:ext cx="9814602" cy="6925521"/>
          </a:xfrm>
          <a:prstGeom prst="rect">
            <a:avLst/>
          </a:prstGeom>
        </p:spPr>
      </p:pic>
      <p:sp>
        <p:nvSpPr>
          <p:cNvPr id="5" name="Rectangle 65"/>
          <p:cNvSpPr>
            <a:spLocks noChangeArrowheads="1"/>
          </p:cNvSpPr>
          <p:nvPr/>
        </p:nvSpPr>
        <p:spPr bwMode="auto">
          <a:xfrm>
            <a:off x="903248" y="320987"/>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Bài</a:t>
            </a:r>
            <a:r>
              <a:rPr kumimoji="0" lang="en-US" altLang="en-US" sz="36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3: </a:t>
            </a:r>
            <a:endParaRPr kumimoji="0" lang="en-US" altLang="en-US" sz="36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endParaRPr>
          </a:p>
        </p:txBody>
      </p:sp>
      <p:sp>
        <p:nvSpPr>
          <p:cNvPr id="14" name="Text Box 2"/>
          <p:cNvSpPr txBox="1">
            <a:spLocks noChangeArrowheads="1"/>
          </p:cNvSpPr>
          <p:nvPr/>
        </p:nvSpPr>
        <p:spPr bwMode="auto">
          <a:xfrm>
            <a:off x="2610352" y="3400958"/>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6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Bài</a:t>
            </a:r>
            <a:r>
              <a:rPr kumimoji="0" lang="en-US" altLang="en-US" sz="36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a:t>
            </a:r>
            <a:r>
              <a:rPr kumimoji="0" lang="en-US" altLang="en-US" sz="36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giải</a:t>
            </a:r>
            <a:endParaRPr kumimoji="0" lang="en-US" altLang="en-US" sz="36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endParaRPr>
          </a:p>
        </p:txBody>
      </p:sp>
      <p:sp>
        <p:nvSpPr>
          <p:cNvPr id="15" name="Text Box 3"/>
          <p:cNvSpPr txBox="1">
            <a:spLocks noChangeArrowheads="1"/>
          </p:cNvSpPr>
          <p:nvPr/>
        </p:nvSpPr>
        <p:spPr bwMode="auto">
          <a:xfrm>
            <a:off x="1622737" y="4126693"/>
            <a:ext cx="853199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Số</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bạn</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nữ</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đội</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đồng</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diễn</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thể</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dục</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đó</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có</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là</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a:t>
            </a:r>
          </a:p>
        </p:txBody>
      </p:sp>
      <p:sp>
        <p:nvSpPr>
          <p:cNvPr id="17" name="Text Box 10"/>
          <p:cNvSpPr txBox="1">
            <a:spLocks noChangeArrowheads="1"/>
          </p:cNvSpPr>
          <p:nvPr/>
        </p:nvSpPr>
        <p:spPr bwMode="auto">
          <a:xfrm>
            <a:off x="3913148" y="5647099"/>
            <a:ext cx="502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sng"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Times New Roman" pitchFamily="18" charset="0"/>
              </a:rPr>
              <a:t>Đáp</a:t>
            </a:r>
            <a:r>
              <a:rPr kumimoji="0" lang="en-US" altLang="en-US" sz="3600" b="1" i="0" u="sng"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Times New Roman" pitchFamily="18" charset="0"/>
              </a:rPr>
              <a:t> </a:t>
            </a:r>
            <a:r>
              <a:rPr kumimoji="0" lang="en-US" altLang="en-US" sz="3600" b="1" i="0" u="sng"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Times New Roman" pitchFamily="18" charset="0"/>
              </a:rPr>
              <a:t>số</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Times New Roman" pitchFamily="18" charset="0"/>
              </a:rPr>
              <a:t>: 145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Times New Roman" pitchFamily="18" charset="0"/>
              </a:rPr>
              <a:t>người</a:t>
            </a:r>
            <a:endPar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endParaRPr>
          </a:p>
        </p:txBody>
      </p:sp>
      <p:grpSp>
        <p:nvGrpSpPr>
          <p:cNvPr id="2" name="Group 1"/>
          <p:cNvGrpSpPr/>
          <p:nvPr/>
        </p:nvGrpSpPr>
        <p:grpSpPr>
          <a:xfrm>
            <a:off x="3121492" y="4880407"/>
            <a:ext cx="6257925" cy="646331"/>
            <a:chOff x="3121492" y="4880407"/>
            <a:chExt cx="6257925" cy="646331"/>
          </a:xfrm>
        </p:grpSpPr>
        <p:sp>
          <p:nvSpPr>
            <p:cNvPr id="16" name="Text Box 4"/>
            <p:cNvSpPr txBox="1">
              <a:spLocks noChangeArrowheads="1"/>
            </p:cNvSpPr>
            <p:nvPr/>
          </p:nvSpPr>
          <p:spPr bwMode="auto">
            <a:xfrm>
              <a:off x="3121492" y="4880407"/>
              <a:ext cx="62579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285 </a:t>
              </a: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 140  =145( </a:t>
              </a:r>
              <a:r>
                <a:rPr kumimoji="0" lang="en-US" altLang="en-US" sz="3600" b="1" i="0" u="none" strike="noStrike" kern="1200" cap="none" spc="0" normalizeH="0" baseline="0" noProof="0" err="1">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người</a:t>
              </a:r>
              <a:r>
                <a:rPr kumimoji="0" lang="en-US" altLang="en-US" sz="3600" b="1" i="0" u="none" strike="noStrike" kern="1200" cap="none" spc="0" normalizeH="0" baseline="0" noProof="0">
                  <a:ln>
                    <a:noFill/>
                  </a:ln>
                  <a:solidFill>
                    <a:prstClr val="black"/>
                  </a:solidFill>
                  <a:effectLst/>
                  <a:uLnTx/>
                  <a:uFillTx/>
                  <a:latin typeface="HP001 4 hàng" panose="020B0603050302020204" pitchFamily="34" charset="0"/>
                  <a:ea typeface="Cambria" panose="02040503050406030204" pitchFamily="18" charset="0"/>
                  <a:cs typeface="Arial" pitchFamily="34" charset="0"/>
                </a:rPr>
                <a:t>)</a:t>
              </a:r>
            </a:p>
          </p:txBody>
        </p:sp>
        <p:cxnSp>
          <p:nvCxnSpPr>
            <p:cNvPr id="18" name="Straight Connector 17"/>
            <p:cNvCxnSpPr/>
            <p:nvPr/>
          </p:nvCxnSpPr>
          <p:spPr>
            <a:xfrm>
              <a:off x="4323149" y="5124168"/>
              <a:ext cx="18288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0" name="Rectangle 23"/>
          <p:cNvSpPr>
            <a:spLocks noChangeArrowheads="1"/>
          </p:cNvSpPr>
          <p:nvPr/>
        </p:nvSpPr>
        <p:spPr bwMode="auto">
          <a:xfrm>
            <a:off x="2275754" y="517175"/>
            <a:ext cx="40947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0000FF"/>
                </a:solidFill>
                <a:effectLst/>
                <a:uLnTx/>
                <a:uFillTx/>
                <a:latin typeface="HP001 4 hàng" panose="020B0603050302020204" pitchFamily="34" charset="0"/>
                <a:ea typeface="Cambria" panose="02040503050406030204"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err="1">
                <a:ln>
                  <a:noFill/>
                </a:ln>
                <a:solidFill>
                  <a:srgbClr val="0000FF"/>
                </a:solidFill>
                <a:effectLst/>
                <a:uLnTx/>
                <a:uFillTx/>
                <a:latin typeface="HP001 4 hàng" panose="020B0603050302020204" pitchFamily="34" charset="0"/>
                <a:ea typeface="Cambria" panose="02040503050406030204" pitchFamily="18" charset="0"/>
              </a:rPr>
              <a:t>Có</a:t>
            </a:r>
            <a:r>
              <a:rPr kumimoji="0" lang="en-US" altLang="en-US" sz="3600" b="1" i="0" u="none" strike="noStrike" kern="1200" cap="none" spc="0" normalizeH="0" baseline="0" noProof="0">
                <a:ln>
                  <a:noFill/>
                </a:ln>
                <a:solidFill>
                  <a:srgbClr val="0000FF"/>
                </a:solidFill>
                <a:effectLst/>
                <a:uLnTx/>
                <a:uFillTx/>
                <a:latin typeface="HP001 4 hàng" panose="020B0603050302020204" pitchFamily="34" charset="0"/>
                <a:ea typeface="Cambria" panose="02040503050406030204" pitchFamily="18" charset="0"/>
              </a:rPr>
              <a:t>     : 285 </a:t>
            </a:r>
            <a:r>
              <a:rPr kumimoji="0" lang="en-US" altLang="en-US" sz="3600" b="1" i="0" u="none" strike="noStrike" kern="1200" cap="none" spc="0" normalizeH="0" baseline="0" noProof="0" err="1">
                <a:ln>
                  <a:noFill/>
                </a:ln>
                <a:solidFill>
                  <a:srgbClr val="0000FF"/>
                </a:solidFill>
                <a:effectLst/>
                <a:uLnTx/>
                <a:uFillTx/>
                <a:latin typeface="HP001 4 hàng" panose="020B0603050302020204" pitchFamily="34" charset="0"/>
                <a:ea typeface="Cambria" panose="02040503050406030204" pitchFamily="18" charset="0"/>
              </a:rPr>
              <a:t>người</a:t>
            </a:r>
            <a:endParaRPr kumimoji="0" lang="en-US" altLang="en-US" sz="3600" b="1" i="0" u="none" strike="noStrike" kern="1200" cap="none" spc="0" normalizeH="0" baseline="0" noProof="0">
              <a:ln>
                <a:noFill/>
              </a:ln>
              <a:solidFill>
                <a:srgbClr val="0000FF"/>
              </a:solidFill>
              <a:effectLst/>
              <a:uLnTx/>
              <a:uFillTx/>
              <a:latin typeface="HP001 4 hàng" panose="020B0603050302020204" pitchFamily="34" charset="0"/>
              <a:ea typeface="Cambria" panose="02040503050406030204" pitchFamily="18" charset="0"/>
            </a:endParaRPr>
          </a:p>
        </p:txBody>
      </p:sp>
      <p:sp>
        <p:nvSpPr>
          <p:cNvPr id="11" name="Rectangle 15"/>
          <p:cNvSpPr>
            <a:spLocks noChangeArrowheads="1"/>
          </p:cNvSpPr>
          <p:nvPr/>
        </p:nvSpPr>
        <p:spPr bwMode="auto">
          <a:xfrm>
            <a:off x="3812054" y="-184388"/>
            <a:ext cx="24384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Arial"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Tóm</a:t>
            </a:r>
            <a:r>
              <a:rPr kumimoji="0" lang="en-US" altLang="en-US" sz="32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 </a:t>
            </a:r>
            <a:r>
              <a:rPr kumimoji="0" lang="en-US" altLang="en-US" sz="3600" b="1" i="0" u="sng"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tắt</a:t>
            </a:r>
            <a:r>
              <a:rPr kumimoji="0" lang="en-US" altLang="en-US" sz="32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cs typeface="Times New Roman" pitchFamily="18" charset="0"/>
              </a:rPr>
              <a:t>:</a:t>
            </a:r>
            <a:endParaRPr kumimoji="0" lang="en-US" altLang="en-US" sz="3200" b="1" i="0" u="sng"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endParaRPr>
          </a:p>
        </p:txBody>
      </p:sp>
      <p:sp>
        <p:nvSpPr>
          <p:cNvPr id="12" name="Rectangle 11"/>
          <p:cNvSpPr>
            <a:spLocks noChangeArrowheads="1"/>
          </p:cNvSpPr>
          <p:nvPr/>
        </p:nvSpPr>
        <p:spPr bwMode="auto">
          <a:xfrm>
            <a:off x="2381020" y="2068453"/>
            <a:ext cx="556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rPr>
              <a:t>Nữ</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rPr>
              <a:t>    : ……. </a:t>
            </a:r>
            <a:r>
              <a:rPr kumimoji="0" lang="en-US" altLang="en-US" sz="3600" b="1" i="0" u="none" strike="noStrike" kern="1200" cap="none" spc="0" normalizeH="0" baseline="0" noProof="0" err="1">
                <a:ln>
                  <a:noFill/>
                </a:ln>
                <a:solidFill>
                  <a:srgbClr val="FF0000"/>
                </a:solidFill>
                <a:effectLst/>
                <a:uLnTx/>
                <a:uFillTx/>
                <a:latin typeface="HP001 4 hàng" panose="020B0603050302020204" pitchFamily="34" charset="0"/>
                <a:ea typeface="Cambria" panose="02040503050406030204" pitchFamily="18" charset="0"/>
              </a:rPr>
              <a:t>người</a:t>
            </a:r>
            <a:r>
              <a:rPr kumimoji="0" lang="en-US" altLang="en-US" sz="3600" b="1" i="0" u="none" strike="noStrike" kern="1200" cap="none" spc="0" normalizeH="0" baseline="0" noProof="0">
                <a:ln>
                  <a:noFill/>
                </a:ln>
                <a:solidFill>
                  <a:srgbClr val="FF0000"/>
                </a:solidFill>
                <a:effectLst/>
                <a:uLnTx/>
                <a:uFillTx/>
                <a:latin typeface="HP001 4 hàng" panose="020B0603050302020204" pitchFamily="34" charset="0"/>
                <a:ea typeface="Cambria" panose="02040503050406030204" pitchFamily="18" charset="0"/>
              </a:rPr>
              <a:t>?</a:t>
            </a:r>
          </a:p>
        </p:txBody>
      </p:sp>
      <p:sp>
        <p:nvSpPr>
          <p:cNvPr id="13" name="Rectangle 12"/>
          <p:cNvSpPr>
            <a:spLocks noChangeArrowheads="1"/>
          </p:cNvSpPr>
          <p:nvPr/>
        </p:nvSpPr>
        <p:spPr bwMode="auto">
          <a:xfrm>
            <a:off x="2381020" y="1256154"/>
            <a:ext cx="37113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0000FF"/>
                </a:solidFill>
                <a:effectLst/>
                <a:uLnTx/>
                <a:uFillTx/>
                <a:latin typeface="HP001 4 hàng" panose="020B0603050302020204" pitchFamily="34" charset="0"/>
                <a:ea typeface="Cambria" panose="020405030504060302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0000FF"/>
                </a:solidFill>
                <a:effectLst/>
                <a:uLnTx/>
                <a:uFillTx/>
                <a:latin typeface="HP001 4 hàng" panose="020B0603050302020204" pitchFamily="34" charset="0"/>
                <a:ea typeface="Cambria" panose="02040503050406030204" pitchFamily="18" charset="0"/>
              </a:rPr>
              <a:t>Nam : 140 </a:t>
            </a:r>
            <a:r>
              <a:rPr kumimoji="0" lang="en-US" altLang="en-US" sz="3600" b="1" i="0" u="none" strike="noStrike" kern="1200" cap="none" spc="0" normalizeH="0" baseline="0" noProof="0" err="1">
                <a:ln>
                  <a:noFill/>
                </a:ln>
                <a:solidFill>
                  <a:srgbClr val="0000FF"/>
                </a:solidFill>
                <a:effectLst/>
                <a:uLnTx/>
                <a:uFillTx/>
                <a:latin typeface="HP001 4 hàng" panose="020B0603050302020204" pitchFamily="34" charset="0"/>
                <a:ea typeface="Cambria" panose="02040503050406030204" pitchFamily="18" charset="0"/>
              </a:rPr>
              <a:t>người</a:t>
            </a:r>
            <a:endParaRPr kumimoji="0" lang="en-US" altLang="en-US" sz="3600" b="1" i="0" u="none" strike="noStrike" kern="1200" cap="none" spc="0" normalizeH="0" baseline="0" noProof="0">
              <a:ln>
                <a:noFill/>
              </a:ln>
              <a:solidFill>
                <a:srgbClr val="0000FF"/>
              </a:solidFill>
              <a:effectLst/>
              <a:uLnTx/>
              <a:uFillTx/>
              <a:latin typeface="HP001 4 hàng" panose="020B0603050302020204" pitchFamily="34" charset="0"/>
              <a:ea typeface="Cambria" panose="02040503050406030204" pitchFamily="18" charset="0"/>
            </a:endParaRPr>
          </a:p>
        </p:txBody>
      </p:sp>
    </p:spTree>
    <p:extLst>
      <p:ext uri="{BB962C8B-B14F-4D97-AF65-F5344CB8AC3E}">
        <p14:creationId xmlns:p14="http://schemas.microsoft.com/office/powerpoint/2010/main" val="103335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250" fill="hold"/>
                                        <p:tgtEl>
                                          <p:spTgt spid="14"/>
                                        </p:tgtEl>
                                        <p:attrNameLst>
                                          <p:attrName>ppt_w</p:attrName>
                                        </p:attrNameLst>
                                      </p:cBhvr>
                                      <p:tavLst>
                                        <p:tav tm="0">
                                          <p:val>
                                            <p:fltVal val="0"/>
                                          </p:val>
                                        </p:tav>
                                        <p:tav tm="100000">
                                          <p:val>
                                            <p:strVal val="#ppt_w"/>
                                          </p:val>
                                        </p:tav>
                                      </p:tavLst>
                                    </p:anim>
                                    <p:anim calcmode="lin" valueType="num">
                                      <p:cBhvr>
                                        <p:cTn id="37" dur="250" fill="hold"/>
                                        <p:tgtEl>
                                          <p:spTgt spid="14"/>
                                        </p:tgtEl>
                                        <p:attrNameLst>
                                          <p:attrName>ppt_h</p:attrName>
                                        </p:attrNameLst>
                                      </p:cBhvr>
                                      <p:tavLst>
                                        <p:tav tm="0">
                                          <p:val>
                                            <p:fltVal val="0"/>
                                          </p:val>
                                        </p:tav>
                                        <p:tav tm="100000">
                                          <p:val>
                                            <p:strVal val="#ppt_h"/>
                                          </p:val>
                                        </p:tav>
                                      </p:tavLst>
                                    </p:anim>
                                    <p:anim calcmode="lin" valueType="num">
                                      <p:cBhvr>
                                        <p:cTn id="38" dur="250" fill="hold"/>
                                        <p:tgtEl>
                                          <p:spTgt spid="14"/>
                                        </p:tgtEl>
                                        <p:attrNameLst>
                                          <p:attrName>style.rotation</p:attrName>
                                        </p:attrNameLst>
                                      </p:cBhvr>
                                      <p:tavLst>
                                        <p:tav tm="0">
                                          <p:val>
                                            <p:fltVal val="90"/>
                                          </p:val>
                                        </p:tav>
                                        <p:tav tm="100000">
                                          <p:val>
                                            <p:fltVal val="0"/>
                                          </p:val>
                                        </p:tav>
                                      </p:tavLst>
                                    </p:anim>
                                    <p:animEffect transition="in" filter="fade">
                                      <p:cBhvr>
                                        <p:cTn id="39" dur="25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5400"/>
            <a:ext cx="609600" cy="609600"/>
          </a:xfrm>
          <a:prstGeom prst="rect">
            <a:avLst/>
          </a:prstGeom>
        </p:spPr>
      </p:pic>
    </p:spTree>
    <p:extLst>
      <p:ext uri="{BB962C8B-B14F-4D97-AF65-F5344CB8AC3E}">
        <p14:creationId xmlns:p14="http://schemas.microsoft.com/office/powerpoint/2010/main" val="166648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76&quot;/&gt;&lt;/object&gt;&lt;object type=&quot;3&quot; unique_id=&quot;10005&quot;&gt;&lt;property id=&quot;20148&quot; value=&quot;5&quot;/&gt;&lt;property id=&quot;20300&quot; value=&quot;Slide 3&quot;/&gt;&lt;property id=&quot;20307&quot; value=&quot;277&quot;/&gt;&lt;/object&gt;&lt;object type=&quot;3&quot; unique_id=&quot;10006&quot;&gt;&lt;property id=&quot;20148&quot; value=&quot;5&quot;/&gt;&lt;property id=&quot;20300&quot; value=&quot;Slide 4&quot;/&gt;&lt;property id=&quot;20307&quot; value=&quot;278&quot;/&gt;&lt;/object&gt;&lt;object type=&quot;3&quot; unique_id=&quot;10007&quot;&gt;&lt;property id=&quot;20148&quot; value=&quot;5&quot;/&gt;&lt;property id=&quot;20300&quot; value=&quot;Slide 5&quot;/&gt;&lt;property id=&quot;20307&quot; value=&quot;279&quot;/&gt;&lt;/object&gt;&lt;object type=&quot;3&quot; unique_id=&quot;10008&quot;&gt;&lt;property id=&quot;20148&quot; value=&quot;5&quot;/&gt;&lt;property id=&quot;20300&quot; value=&quot;Slide 6&quot;/&gt;&lt;property id=&quot;20307&quot; value=&quot;264&quot;/&gt;&lt;/object&gt;&lt;object type=&quot;3&quot; unique_id=&quot;10009&quot;&gt;&lt;property id=&quot;20148&quot; value=&quot;5&quot;/&gt;&lt;property id=&quot;20300&quot; value=&quot;Slide 7&quot;/&gt;&lt;property id=&quot;20307&quot; value=&quot;280&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8&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74&quot;/&gt;&lt;/object&gt;&lt;object type=&quot;3&quot; unique_id=&quot;10015&quot;&gt;&lt;property id=&quot;20148&quot; value=&quot;5&quot;/&gt;&lt;property id=&quot;20300&quot; value=&quot;Slide 13&quot;/&gt;&lt;property id=&quot;20307&quot; value=&quot;281&quot;/&gt;&lt;/object&gt;&lt;object type=&quot;3&quot; unique_id=&quot;10016&quot;&gt;&lt;property id=&quot;20148&quot; value=&quot;5&quot;/&gt;&lt;property id=&quot;20300&quot; value=&quot;Slide 14&quot;/&gt;&lt;property id=&quot;20307&quot; value=&quot;282&quot;/&gt;&lt;/object&gt;&lt;object type=&quot;3&quot; unique_id=&quot;10017&quot;&gt;&lt;property id=&quot;20148&quot; value=&quot;5&quot;/&gt;&lt;property id=&quot;20300&quot; value=&quot;Slide 15&quot;/&gt;&lt;property id=&quot;20307&quot; value=&quot;270&quot;/&gt;&lt;/object&gt;&lt;object type=&quot;3&quot; unique_id=&quot;10020&quot;&gt;&lt;property id=&quot;20148&quot; value=&quot;5&quot;/&gt;&lt;property id=&quot;20300&quot; value=&quot;Slide 23&quot;/&gt;&lt;property id=&quot;20307&quot; value=&quot;275&quot;/&gt;&lt;/object&gt;&lt;object type=&quot;3&quot; unique_id=&quot;10021&quot;&gt;&lt;property id=&quot;20148&quot; value=&quot;5&quot;/&gt;&lt;property id=&quot;20300&quot; value=&quot;Slide 24&quot;/&gt;&lt;property id=&quot;20307&quot; value=&quot;273&quot;/&gt;&lt;/object&gt;&lt;object type=&quot;3&quot; unique_id=&quot;10164&quot;&gt;&lt;property id=&quot;20148&quot; value=&quot;5&quot;/&gt;&lt;property id=&quot;20300&quot; value=&quot;Slide 16&quot;/&gt;&lt;property id=&quot;20307&quot; value=&quot;289&quot;/&gt;&lt;/object&gt;&lt;object type=&quot;3&quot; unique_id=&quot;10165&quot;&gt;&lt;property id=&quot;20148&quot; value=&quot;5&quot;/&gt;&lt;property id=&quot;20300&quot; value=&quot;Slide 17&quot;/&gt;&lt;property id=&quot;20307&quot; value=&quot;283&quot;/&gt;&lt;/object&gt;&lt;object type=&quot;3&quot; unique_id=&quot;10166&quot;&gt;&lt;property id=&quot;20148&quot; value=&quot;5&quot;/&gt;&lt;property id=&quot;20300&quot; value=&quot;Slide 18&quot;/&gt;&lt;property id=&quot;20307&quot; value=&quot;284&quot;/&gt;&lt;/object&gt;&lt;object type=&quot;3&quot; unique_id=&quot;10167&quot;&gt;&lt;property id=&quot;20148&quot; value=&quot;5&quot;/&gt;&lt;property id=&quot;20300&quot; value=&quot;Slide 19&quot;/&gt;&lt;property id=&quot;20307&quot; value=&quot;285&quot;/&gt;&lt;/object&gt;&lt;object type=&quot;3&quot; unique_id=&quot;10168&quot;&gt;&lt;property id=&quot;20148&quot; value=&quot;5&quot;/&gt;&lt;property id=&quot;20300&quot; value=&quot;Slide 20&quot;/&gt;&lt;property id=&quot;20307&quot; value=&quot;286&quot;/&gt;&lt;/object&gt;&lt;object type=&quot;3&quot; unique_id=&quot;10169&quot;&gt;&lt;property id=&quot;20148&quot; value=&quot;5&quot;/&gt;&lt;property id=&quot;20300&quot; value=&quot;Slide 21&quot;/&gt;&lt;property id=&quot;20307&quot; value=&quot;287&quot;/&gt;&lt;/object&gt;&lt;object type=&quot;3&quot; unique_id=&quot;10170&quot;&gt;&lt;property id=&quot;20148&quot; value=&quot;5&quot;/&gt;&lt;property id=&quot;20300&quot; value=&quot;Slide 22&quot;/&gt;&lt;property id=&quot;20307&quot; value=&quot;288&quot;/&gt;&lt;/object&gt;&lt;/object&gt;&lt;object type=&quot;8&quot; unique_id=&quot;1004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TotalTime>
  <Words>384</Words>
  <Application>Microsoft Office PowerPoint</Application>
  <PresentationFormat>Widescreen</PresentationFormat>
  <Paragraphs>86</Paragraphs>
  <Slides>14</Slides>
  <Notes>1</Notes>
  <HiddenSlides>0</HiddenSlides>
  <MMClips>17</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14</vt:i4>
      </vt:variant>
    </vt:vector>
  </HeadingPairs>
  <TitlesOfParts>
    <vt:vector size="30" baseType="lpstr">
      <vt:lpstr>HP001 4 hàng</vt:lpstr>
      <vt:lpstr>Arial</vt:lpstr>
      <vt:lpstr>Cambria</vt:lpstr>
      <vt:lpstr>Calibri</vt:lpstr>
      <vt:lpstr>Calibri Light</vt:lpstr>
      <vt:lpstr>Times New Roman</vt:lpstr>
      <vt:lpstr>等线</vt:lpstr>
      <vt:lpstr>Trebuchet MS</vt:lpstr>
      <vt:lpstr>Office Theme</vt:lpstr>
      <vt:lpstr>1_Office Theme</vt:lpstr>
      <vt:lpstr>2_Office Theme</vt:lpstr>
      <vt:lpstr>3_Office Theme</vt:lpstr>
      <vt:lpstr>5_Office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loltntvl@gmail.com</cp:lastModifiedBy>
  <cp:revision>79</cp:revision>
  <dcterms:created xsi:type="dcterms:W3CDTF">2018-11-15T08:37:31Z</dcterms:created>
  <dcterms:modified xsi:type="dcterms:W3CDTF">2021-09-20T18:14:22Z</dcterms:modified>
</cp:coreProperties>
</file>