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87" d="100"/>
          <a:sy n="87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  <dgm:t>
        <a:bodyPr/>
        <a:lstStyle/>
        <a:p>
          <a:endParaRPr lang="en-US"/>
        </a:p>
      </dgm:t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 3</a:t>
            </a:r>
            <a:endParaRPr sz="5867" b="1" dirty="0">
              <a:solidFill>
                <a:schemeClr val="lt1"/>
              </a:solidFill>
              <a:latin typeface="#9Slide03 Kaleko 105 Round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3 Kaleko 105 Round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3079</TotalTime>
  <Words>758</Words>
  <Application>Microsoft Office PowerPoint</Application>
  <PresentationFormat>Widescreen</PresentationFormat>
  <Paragraphs>251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#9Slide03 Kaleko 105 Round</vt:lpstr>
      <vt:lpstr>#9Slide07 SVNAdam Gorry</vt:lpstr>
      <vt:lpstr>Arial</vt:lpstr>
      <vt:lpstr>Broadway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Techsi.vn</cp:lastModifiedBy>
  <cp:revision>174</cp:revision>
  <dcterms:created xsi:type="dcterms:W3CDTF">2021-07-12T03:44:38Z</dcterms:created>
  <dcterms:modified xsi:type="dcterms:W3CDTF">2022-09-30T03:47:36Z</dcterms:modified>
</cp:coreProperties>
</file>