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9.png"/><Relationship Id="rId5" Type="http://schemas.openxmlformats.org/officeDocument/2006/relationships/image" Target="../media/image34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385494" y="1590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6886253" y="15831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509319" y="204438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7279480" y="206577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5571231" y="25592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7140097" y="257467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508265" y="304897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143103" y="3008087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720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720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lại</a:t>
            </a:r>
            <a:endParaRPr kumimoji="0" lang="en-US" sz="720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876800" y="459976"/>
            <a:ext cx="68797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1" i="0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1" i="0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1" i="0" strike="noStrike" kern="1200" cap="none" spc="3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28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28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28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0" y="2178851"/>
            <a:ext cx="8893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1198</Words>
  <Application>Microsoft Office PowerPoint</Application>
  <PresentationFormat>Widescreen</PresentationFormat>
  <Paragraphs>239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Microsoft YaHei</vt:lpstr>
      <vt:lpstr>Microsoft YaHei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28</cp:revision>
  <dcterms:created xsi:type="dcterms:W3CDTF">2022-06-20T01:54:47Z</dcterms:created>
  <dcterms:modified xsi:type="dcterms:W3CDTF">2022-10-03T06:46:04Z</dcterms:modified>
</cp:coreProperties>
</file>