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>
      <p:cViewPr>
        <p:scale>
          <a:sx n="40" d="100"/>
          <a:sy n="40" d="100"/>
        </p:scale>
        <p:origin x="2640" y="14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6155" y="1063132"/>
            <a:ext cx="55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LÊ QUÝ ĐÔN</a:t>
            </a: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4688</TotalTime>
  <Words>327</Words>
  <Application>Microsoft Office PowerPoint</Application>
  <PresentationFormat>On-screen Show (16:9)</PresentationFormat>
  <Paragraphs>67</Paragraphs>
  <Slides>14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Calibri</vt:lpstr>
      <vt:lpstr>等线</vt:lpstr>
      <vt:lpstr>Montserrat Alternates Black</vt:lpstr>
      <vt:lpstr>黑体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Techsi.vn</cp:lastModifiedBy>
  <cp:revision>160</cp:revision>
  <dcterms:created xsi:type="dcterms:W3CDTF">2021-08-23T13:19:13Z</dcterms:created>
  <dcterms:modified xsi:type="dcterms:W3CDTF">2022-10-03T08:47:20Z</dcterms:modified>
</cp:coreProperties>
</file>