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292" r:id="rId3"/>
    <p:sldId id="274" r:id="rId4"/>
    <p:sldId id="265" r:id="rId5"/>
    <p:sldId id="275" r:id="rId6"/>
    <p:sldId id="268" r:id="rId7"/>
    <p:sldId id="267" r:id="rId8"/>
    <p:sldId id="301" r:id="rId9"/>
    <p:sldId id="270" r:id="rId10"/>
    <p:sldId id="27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3300"/>
    <a:srgbClr val="008000"/>
    <a:srgbClr val="FF0066"/>
    <a:srgbClr val="99CCFF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>
      <p:cViewPr varScale="1">
        <p:scale>
          <a:sx n="65" d="100"/>
          <a:sy n="65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5AF94-B8E9-4DDE-AB33-273ABF53D4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90593-20AD-4881-A39C-C0E3A0460118}" type="slidenum">
              <a:rPr lang="en-US"/>
              <a:pPr/>
              <a:t>4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8791E-3E44-41E1-903E-98DD69410E4E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01147-4810-4B1B-8E56-3D791795AD75}" type="slidenum">
              <a:rPr lang="en-US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1BE80-D8BD-4480-B1E9-08A565057A43}" type="slidenum">
              <a:rPr lang="en-US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A481A-7E10-41A3-B176-97B64E2A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837A1-84CD-4227-89EA-E9F319BC7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9B947-1E74-49FE-9807-4BE21CF49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F1FE2-801F-4062-94BE-452D1274A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B5880-27A7-4CD4-94CE-7D480E215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EAC3E-35BF-4991-9430-CC60BDB5E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5684-D5FD-4F0A-B6A8-2E3A4C54B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D2BF-76AB-4938-9808-1AD89674F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0713-13B9-40DF-B8ED-13B27ED70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E464F-9189-4949-91AA-4626C45B5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0610A-C775-47C3-AA54-C5B0C4A31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898E96-F7FC-4715-BD28-BBF29C0AC5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14">
            <a:extLst>
              <a:ext uri="{FF2B5EF4-FFF2-40B4-BE49-F238E27FC236}">
                <a16:creationId xmlns:a16="http://schemas.microsoft.com/office/drawing/2014/main" id="{F510989B-4E6B-4526-B55F-B6EB93F14D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59562" y="1597025"/>
            <a:ext cx="3276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pic>
        <p:nvPicPr>
          <p:cNvPr id="2051" name="Picture 52" descr="DSTARS-P">
            <a:extLst>
              <a:ext uri="{FF2B5EF4-FFF2-40B4-BE49-F238E27FC236}">
                <a16:creationId xmlns:a16="http://schemas.microsoft.com/office/drawing/2014/main" id="{9E9C4C6F-157D-4090-A4CF-64C2C24D2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2" descr="DSTARS-P">
            <a:extLst>
              <a:ext uri="{FF2B5EF4-FFF2-40B4-BE49-F238E27FC236}">
                <a16:creationId xmlns:a16="http://schemas.microsoft.com/office/drawing/2014/main" id="{6C36B416-9851-4484-9824-9F41C8F5B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1866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WordArt 20">
            <a:extLst>
              <a:ext uri="{FF2B5EF4-FFF2-40B4-BE49-F238E27FC236}">
                <a16:creationId xmlns:a16="http://schemas.microsoft.com/office/drawing/2014/main" id="{0952BF2B-E0DE-4243-BB72-5766E0DFC3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5105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2" name="WordArt 14">
            <a:extLst>
              <a:ext uri="{FF2B5EF4-FFF2-40B4-BE49-F238E27FC236}">
                <a16:creationId xmlns:a16="http://schemas.microsoft.com/office/drawing/2014/main" id="{26BE166F-D723-4144-BDC4-4400A0D057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0"/>
            <a:ext cx="7467599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003300"/>
              </a:contourClr>
            </a:sp3d>
          </a:bodyPr>
          <a:lstStyle/>
          <a:p>
            <a:pPr algn="ctr"/>
            <a:r>
              <a:rPr lang="vi-VN" kern="10" dirty="0">
                <a:ln w="9525"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kern="10" dirty="0">
                <a:ln w="9525">
                  <a:round/>
                  <a:headEnd/>
                  <a:tailE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</a:p>
        </p:txBody>
      </p:sp>
      <p:pic>
        <p:nvPicPr>
          <p:cNvPr id="2055" name="Picture 52" descr="DSTARS-P">
            <a:extLst>
              <a:ext uri="{FF2B5EF4-FFF2-40B4-BE49-F238E27FC236}">
                <a16:creationId xmlns:a16="http://schemas.microsoft.com/office/drawing/2014/main" id="{23062CCE-0E3C-460A-B7D0-9BE5F142FC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2" descr="DSTARS-P">
            <a:extLst>
              <a:ext uri="{FF2B5EF4-FFF2-40B4-BE49-F238E27FC236}">
                <a16:creationId xmlns:a16="http://schemas.microsoft.com/office/drawing/2014/main" id="{E61CA08B-4250-464A-A346-40836EF0B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>
            <a:extLst>
              <a:ext uri="{FF2B5EF4-FFF2-40B4-BE49-F238E27FC236}">
                <a16:creationId xmlns:a16="http://schemas.microsoft.com/office/drawing/2014/main" id="{1D750B44-6F98-4258-9A70-1C62B9208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>
            <a:extLst>
              <a:ext uri="{FF2B5EF4-FFF2-40B4-BE49-F238E27FC236}">
                <a16:creationId xmlns:a16="http://schemas.microsoft.com/office/drawing/2014/main" id="{FB138039-1564-44EA-A110-EF87E25EA9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67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>
            <a:extLst>
              <a:ext uri="{FF2B5EF4-FFF2-40B4-BE49-F238E27FC236}">
                <a16:creationId xmlns:a16="http://schemas.microsoft.com/office/drawing/2014/main" id="{6818EA9E-A422-49AB-BBFD-EF9710A41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>
            <a:extLst>
              <a:ext uri="{FF2B5EF4-FFF2-40B4-BE49-F238E27FC236}">
                <a16:creationId xmlns:a16="http://schemas.microsoft.com/office/drawing/2014/main" id="{F50CE8D0-BD4B-4E74-A02E-4FC45FF6C9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>
            <a:extLst>
              <a:ext uri="{FF2B5EF4-FFF2-40B4-BE49-F238E27FC236}">
                <a16:creationId xmlns:a16="http://schemas.microsoft.com/office/drawing/2014/main" id="{1CE63509-439E-4B50-AF4A-27AC656A3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2" descr="DSTARS-P">
            <a:extLst>
              <a:ext uri="{FF2B5EF4-FFF2-40B4-BE49-F238E27FC236}">
                <a16:creationId xmlns:a16="http://schemas.microsoft.com/office/drawing/2014/main" id="{51077CC8-2199-4551-8BBA-457E39A19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800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9" descr="Objeto_0041">
            <a:extLst>
              <a:ext uri="{FF2B5EF4-FFF2-40B4-BE49-F238E27FC236}">
                <a16:creationId xmlns:a16="http://schemas.microsoft.com/office/drawing/2014/main" id="{8FCE1CB3-9FA9-4806-8F0F-6C4F330BBD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65" y="385445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 descr="708245qq9tddswa1">
            <a:hlinkClick r:id="rId4"/>
            <a:extLst>
              <a:ext uri="{FF2B5EF4-FFF2-40B4-BE49-F238E27FC236}">
                <a16:creationId xmlns:a16="http://schemas.microsoft.com/office/drawing/2014/main" id="{87DE45C2-B817-49D4-A9FF-7D21853C3C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42" y="38862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4" descr="POINSET2">
            <a:extLst>
              <a:ext uri="{FF2B5EF4-FFF2-40B4-BE49-F238E27FC236}">
                <a16:creationId xmlns:a16="http://schemas.microsoft.com/office/drawing/2014/main" id="{C668C611-A302-429B-A176-B36D664B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94" y="5589714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POINSET2">
            <a:extLst>
              <a:ext uri="{FF2B5EF4-FFF2-40B4-BE49-F238E27FC236}">
                <a16:creationId xmlns:a16="http://schemas.microsoft.com/office/drawing/2014/main" id="{BB96A769-56D2-4171-A4EA-F3A0423B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7964" y="28909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" descr="POINSET2">
            <a:extLst>
              <a:ext uri="{FF2B5EF4-FFF2-40B4-BE49-F238E27FC236}">
                <a16:creationId xmlns:a16="http://schemas.microsoft.com/office/drawing/2014/main" id="{8C53B211-E52B-4977-BA5F-58C1CF02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67539" y="5610225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" descr="POINSET2">
            <a:extLst>
              <a:ext uri="{FF2B5EF4-FFF2-40B4-BE49-F238E27FC236}">
                <a16:creationId xmlns:a16="http://schemas.microsoft.com/office/drawing/2014/main" id="{58407D06-BACA-4B7C-802E-29214A70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" y="26527"/>
            <a:ext cx="12588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WordArt 25">
            <a:extLst>
              <a:ext uri="{FF2B5EF4-FFF2-40B4-BE49-F238E27FC236}">
                <a16:creationId xmlns:a16="http://schemas.microsoft.com/office/drawing/2014/main" id="{DE372CE7-963C-4DD4-9E20-3F70E78914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8252" y="3419475"/>
            <a:ext cx="5857876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ĐOẠN THẲNG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A06B85-F505-46E6-8C62-0018B389B0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41" b="95509" l="2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0" y="913469"/>
            <a:ext cx="2025880" cy="2255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>
            <a:extLst>
              <a:ext uri="{FF2B5EF4-FFF2-40B4-BE49-F238E27FC236}">
                <a16:creationId xmlns:a16="http://schemas.microsoft.com/office/drawing/2014/main" id="{7194A5CD-3F36-400B-A101-B6AD8B10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1100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3075" name="Picture 11" descr="Bell-04-june">
            <a:extLst>
              <a:ext uri="{FF2B5EF4-FFF2-40B4-BE49-F238E27FC236}">
                <a16:creationId xmlns:a16="http://schemas.microsoft.com/office/drawing/2014/main" id="{95A30AD9-2057-4836-8E0E-1BBE9EAEA6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" y="165435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Bell-04-june">
            <a:extLst>
              <a:ext uri="{FF2B5EF4-FFF2-40B4-BE49-F238E27FC236}">
                <a16:creationId xmlns:a16="http://schemas.microsoft.com/office/drawing/2014/main" id="{923FF598-C7B9-4F32-997F-BD44D59CE3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02" y="176930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hoa hong">
            <a:extLst>
              <a:ext uri="{FF2B5EF4-FFF2-40B4-BE49-F238E27FC236}">
                <a16:creationId xmlns:a16="http://schemas.microsoft.com/office/drawing/2014/main" id="{42F3E233-A5AF-489C-A86B-BEB3305F8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8" y="5923219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oa hong">
            <a:extLst>
              <a:ext uri="{FF2B5EF4-FFF2-40B4-BE49-F238E27FC236}">
                <a16:creationId xmlns:a16="http://schemas.microsoft.com/office/drawing/2014/main" id="{CB7C1691-2AB8-4ECA-871B-E5B2E5082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02" y="6027762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u hoi">
            <a:extLst>
              <a:ext uri="{FF2B5EF4-FFF2-40B4-BE49-F238E27FC236}">
                <a16:creationId xmlns:a16="http://schemas.microsoft.com/office/drawing/2014/main" id="{77BC6C20-51A4-40C4-9123-EFBAF2F02F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46126"/>
            <a:ext cx="13604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1">
            <a:extLst>
              <a:ext uri="{FF2B5EF4-FFF2-40B4-BE49-F238E27FC236}">
                <a16:creationId xmlns:a16="http://schemas.microsoft.com/office/drawing/2014/main" id="{24E0C390-DAD3-4516-ADB2-BEBBD1251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61716" y="1112838"/>
            <a:ext cx="53054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nối</a:t>
            </a:r>
            <a:r>
              <a:rPr lang="vi-VN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791CE0B7-6465-4A98-BA61-9CF6A335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54214"/>
            <a:ext cx="701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liền trước và số liền sau vào bảng </a:t>
            </a:r>
          </a:p>
        </p:txBody>
      </p:sp>
      <p:graphicFrame>
        <p:nvGraphicFramePr>
          <p:cNvPr id="18" name="Group 53">
            <a:extLst>
              <a:ext uri="{FF2B5EF4-FFF2-40B4-BE49-F238E27FC236}">
                <a16:creationId xmlns:a16="http://schemas.microsoft.com/office/drawing/2014/main" id="{A659ED63-3AF8-413D-B272-9EBA2AB490E7}"/>
              </a:ext>
            </a:extLst>
          </p:cNvPr>
          <p:cNvGraphicFramePr>
            <a:graphicFrameLocks/>
          </p:cNvGraphicFramePr>
          <p:nvPr/>
        </p:nvGraphicFramePr>
        <p:xfrm>
          <a:off x="3843338" y="2640014"/>
          <a:ext cx="4114800" cy="372427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2665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9999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6890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54">
            <a:extLst>
              <a:ext uri="{FF2B5EF4-FFF2-40B4-BE49-F238E27FC236}">
                <a16:creationId xmlns:a16="http://schemas.microsoft.com/office/drawing/2014/main" id="{FD56A40B-B6CC-44ED-A4E3-46F401611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5441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2664</a:t>
            </a:r>
          </a:p>
        </p:txBody>
      </p:sp>
      <p:sp>
        <p:nvSpPr>
          <p:cNvPr id="21" name="Text Box 55">
            <a:extLst>
              <a:ext uri="{FF2B5EF4-FFF2-40B4-BE49-F238E27FC236}">
                <a16:creationId xmlns:a16="http://schemas.microsoft.com/office/drawing/2014/main" id="{63DAB897-0B2E-4BEF-ADC8-AF76D6F2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08781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8AFCC736-FD14-4889-9865-3B1E9AAF5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69741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</a:p>
        </p:txBody>
      </p:sp>
      <p:sp>
        <p:nvSpPr>
          <p:cNvPr id="24" name="Text Box 57">
            <a:extLst>
              <a:ext uri="{FF2B5EF4-FFF2-40B4-BE49-F238E27FC236}">
                <a16:creationId xmlns:a16="http://schemas.microsoft.com/office/drawing/2014/main" id="{1E11D1B9-54F1-4ADA-BDAB-7B9A009D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2308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25" name="Text Box 58">
            <a:extLst>
              <a:ext uri="{FF2B5EF4-FFF2-40B4-BE49-F238E27FC236}">
                <a16:creationId xmlns:a16="http://schemas.microsoft.com/office/drawing/2014/main" id="{1F3AC04E-A137-44F4-B117-15D6339E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02313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6889</a:t>
            </a:r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992A626A-9F59-4C62-9A3C-A59E20C02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3554413"/>
            <a:ext cx="133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2666</a:t>
            </a:r>
          </a:p>
        </p:txBody>
      </p:sp>
      <p:sp>
        <p:nvSpPr>
          <p:cNvPr id="27" name="Text Box 60">
            <a:extLst>
              <a:ext uri="{FF2B5EF4-FFF2-40B4-BE49-F238E27FC236}">
                <a16:creationId xmlns:a16="http://schemas.microsoft.com/office/drawing/2014/main" id="{C7229ED7-59E8-4099-9828-CB1AB99B9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087813"/>
            <a:ext cx="133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EC621F49-13EB-4ED6-BB25-9740B06C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697413"/>
            <a:ext cx="133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EE5B07DA-B6A6-4788-8CBD-9AA4FC57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5216526"/>
            <a:ext cx="1490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1FE2149C-A35F-4B86-8277-1208084F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5776913"/>
            <a:ext cx="1350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1568441"/>
            <a:ext cx="9478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err="1">
                <a:latin typeface="Times New Roman"/>
                <a:cs typeface="Times New Roman"/>
              </a:rPr>
              <a:t>Thứ</a:t>
            </a:r>
            <a:r>
              <a:rPr lang="en-US" sz="4800" kern="10" dirty="0"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atin typeface="Times New Roman"/>
                <a:cs typeface="Times New Roman"/>
              </a:rPr>
              <a:t>hai</a:t>
            </a:r>
            <a:r>
              <a:rPr lang="en-US" sz="4800" kern="10" dirty="0"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atin typeface="Times New Roman"/>
                <a:cs typeface="Times New Roman"/>
              </a:rPr>
              <a:t>ngày</a:t>
            </a:r>
            <a:r>
              <a:rPr lang="en-US" sz="4800" kern="10" dirty="0">
                <a:latin typeface="Times New Roman"/>
                <a:cs typeface="Times New Roman"/>
              </a:rPr>
              <a:t> 24 </a:t>
            </a:r>
            <a:r>
              <a:rPr lang="en-US" sz="4800" kern="10" dirty="0" err="1">
                <a:latin typeface="Times New Roman"/>
                <a:cs typeface="Times New Roman"/>
              </a:rPr>
              <a:t>tháng</a:t>
            </a:r>
            <a:r>
              <a:rPr lang="en-US" sz="4800" kern="10" dirty="0">
                <a:latin typeface="Times New Roman"/>
                <a:cs typeface="Times New Roman"/>
              </a:rPr>
              <a:t> 1 </a:t>
            </a:r>
            <a:r>
              <a:rPr lang="en-US" sz="4800" kern="10" dirty="0" err="1">
                <a:latin typeface="Times New Roman"/>
                <a:cs typeface="Times New Roman"/>
              </a:rPr>
              <a:t>năm</a:t>
            </a:r>
            <a:r>
              <a:rPr lang="en-US" sz="4800" kern="10" dirty="0">
                <a:latin typeface="Times New Roman"/>
                <a:cs typeface="Times New Roman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u="sng" kern="10" dirty="0" err="1">
                <a:latin typeface="Times New Roman"/>
                <a:cs typeface="Times New Roman"/>
              </a:rPr>
              <a:t>Toán</a:t>
            </a:r>
            <a:endParaRPr lang="en-US" sz="4800" u="sng" kern="10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F905C-584F-465D-8B22-8C219F454184}"/>
              </a:ext>
            </a:extLst>
          </p:cNvPr>
          <p:cNvSpPr txBox="1"/>
          <p:nvPr/>
        </p:nvSpPr>
        <p:spPr>
          <a:xfrm>
            <a:off x="761999" y="3395123"/>
            <a:ext cx="1120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6117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381000" y="228600"/>
            <a:ext cx="331157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ĐIỂM Ở GIỮA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BEA27-E75B-4CD8-9CDA-68796AB7D9E7}"/>
              </a:ext>
            </a:extLst>
          </p:cNvPr>
          <p:cNvGrpSpPr/>
          <p:nvPr/>
        </p:nvGrpSpPr>
        <p:grpSpPr>
          <a:xfrm>
            <a:off x="381000" y="1114989"/>
            <a:ext cx="3581400" cy="805254"/>
            <a:chOff x="381000" y="1114989"/>
            <a:chExt cx="3581400" cy="805254"/>
          </a:xfrm>
        </p:grpSpPr>
        <p:sp>
          <p:nvSpPr>
            <p:cNvPr id="33862" name="Text Box 70"/>
            <p:cNvSpPr txBox="1">
              <a:spLocks noChangeArrowheads="1"/>
            </p:cNvSpPr>
            <p:nvPr/>
          </p:nvSpPr>
          <p:spPr bwMode="auto">
            <a:xfrm>
              <a:off x="704850" y="1114989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63" name="Text Box 71"/>
            <p:cNvSpPr txBox="1">
              <a:spLocks noChangeArrowheads="1"/>
            </p:cNvSpPr>
            <p:nvPr/>
          </p:nvSpPr>
          <p:spPr bwMode="auto">
            <a:xfrm>
              <a:off x="2410375" y="1115484"/>
              <a:ext cx="533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3864" name="Text Box 72"/>
            <p:cNvSpPr txBox="1">
              <a:spLocks noChangeArrowheads="1"/>
            </p:cNvSpPr>
            <p:nvPr/>
          </p:nvSpPr>
          <p:spPr bwMode="auto">
            <a:xfrm>
              <a:off x="3209925" y="1137194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>
              <a:off x="2681288" y="1723131"/>
              <a:ext cx="0" cy="197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381000" y="1714753"/>
              <a:ext cx="3581400" cy="190500"/>
              <a:chOff x="576" y="1512"/>
              <a:chExt cx="2352" cy="96"/>
            </a:xfrm>
          </p:grpSpPr>
          <p:sp>
            <p:nvSpPr>
              <p:cNvPr id="2086" name="Line 75"/>
              <p:cNvSpPr>
                <a:spLocks noChangeShapeType="1"/>
              </p:cNvSpPr>
              <p:nvPr/>
            </p:nvSpPr>
            <p:spPr bwMode="auto">
              <a:xfrm>
                <a:off x="576" y="1560"/>
                <a:ext cx="235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7" name="Line 76"/>
              <p:cNvSpPr>
                <a:spLocks noChangeShapeType="1"/>
              </p:cNvSpPr>
              <p:nvPr/>
            </p:nvSpPr>
            <p:spPr bwMode="auto">
              <a:xfrm>
                <a:off x="935" y="151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Line 78"/>
              <p:cNvSpPr>
                <a:spLocks noChangeShapeType="1"/>
              </p:cNvSpPr>
              <p:nvPr/>
            </p:nvSpPr>
            <p:spPr bwMode="auto">
              <a:xfrm>
                <a:off x="2569" y="151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2408290" y="1103444"/>
            <a:ext cx="512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874" name="Text Box 82"/>
          <p:cNvSpPr txBox="1">
            <a:spLocks noChangeArrowheads="1"/>
          </p:cNvSpPr>
          <p:nvPr/>
        </p:nvSpPr>
        <p:spPr bwMode="auto">
          <a:xfrm>
            <a:off x="5199579" y="685706"/>
            <a:ext cx="5853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A, O, B là ba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thẳng hàng.</a:t>
            </a:r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5304575" y="1400903"/>
            <a:ext cx="5991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 là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A và B.</a:t>
            </a:r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381000" y="2453813"/>
            <a:ext cx="720415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TRUNG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8D7C6-4A39-4896-A893-315B889E895B}"/>
              </a:ext>
            </a:extLst>
          </p:cNvPr>
          <p:cNvGrpSpPr/>
          <p:nvPr/>
        </p:nvGrpSpPr>
        <p:grpSpPr>
          <a:xfrm>
            <a:off x="453479" y="3608520"/>
            <a:ext cx="3884612" cy="1180997"/>
            <a:chOff x="453479" y="3608520"/>
            <a:chExt cx="3884612" cy="1180997"/>
          </a:xfrm>
        </p:grpSpPr>
        <p:sp>
          <p:nvSpPr>
            <p:cNvPr id="33883" name="Line 91"/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105"/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2082" name="Line 86"/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3" name="Line 87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4" name="Line 90"/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5" name="Line 92"/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885" name="Text Box 93"/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3887" name="Text Box 95"/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88" name="Text Box 96"/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33889" name="Text Box 97"/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5CC7608B-9D60-4FB3-89DA-0E9395D6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364" y="3535912"/>
            <a:ext cx="7578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A2795D2A-606E-474B-982B-CEE08482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252" y="3545539"/>
            <a:ext cx="75788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F6FA69E2-5210-4E61-A50C-F6E1423A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236" y="3991637"/>
            <a:ext cx="75788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độ dài đoạn AM và độ dài đoạn MB?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1CD5F820-BB68-4975-B1F2-EADA2F61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252" y="3965138"/>
            <a:ext cx="757883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MB. </a:t>
            </a:r>
          </a:p>
          <a:p>
            <a:pPr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 = MB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B3851220-D980-4974-8AC6-FA1F9412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248" y="5115580"/>
            <a:ext cx="720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altLang="en-US" sz="26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1" grpId="0" animBg="1"/>
      <p:bldP spid="33872" grpId="0"/>
      <p:bldP spid="33874" grpId="0"/>
      <p:bldP spid="33875" grpId="0"/>
      <p:bldP spid="33876" grpId="0" animBg="1"/>
      <p:bldP spid="31" grpId="0"/>
      <p:bldP spid="31" grpId="1"/>
      <p:bldP spid="32" grpId="0"/>
      <p:bldP spid="33" grpId="0"/>
      <p:bldP spid="33" grpId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>
            <a:extLst>
              <a:ext uri="{FF2B5EF4-FFF2-40B4-BE49-F238E27FC236}">
                <a16:creationId xmlns:a16="http://schemas.microsoft.com/office/drawing/2014/main" id="{598CF4B6-C76E-49C8-81CC-90373CCF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96580"/>
            <a:ext cx="112014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3">
            <a:extLst>
              <a:ext uri="{FF2B5EF4-FFF2-40B4-BE49-F238E27FC236}">
                <a16:creationId xmlns:a16="http://schemas.microsoft.com/office/drawing/2014/main" id="{B3C7EF1F-6A59-43D1-90F8-85C850A8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839083"/>
            <a:ext cx="4572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3">
            <a:extLst>
              <a:ext uri="{FF2B5EF4-FFF2-40B4-BE49-F238E27FC236}">
                <a16:creationId xmlns:a16="http://schemas.microsoft.com/office/drawing/2014/main" id="{4B5FC6DC-1709-4C64-A24B-2E431329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790" y="3705007"/>
            <a:ext cx="967738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3C8EE8-1BC1-49EF-A76F-53C783F81C18}"/>
              </a:ext>
            </a:extLst>
          </p:cNvPr>
          <p:cNvGrpSpPr/>
          <p:nvPr/>
        </p:nvGrpSpPr>
        <p:grpSpPr>
          <a:xfrm>
            <a:off x="2971800" y="4796383"/>
            <a:ext cx="3884612" cy="1180997"/>
            <a:chOff x="453479" y="3608520"/>
            <a:chExt cx="3884612" cy="1180997"/>
          </a:xfrm>
        </p:grpSpPr>
        <p:sp>
          <p:nvSpPr>
            <p:cNvPr id="6" name="Line 91">
              <a:extLst>
                <a:ext uri="{FF2B5EF4-FFF2-40B4-BE49-F238E27FC236}">
                  <a16:creationId xmlns:a16="http://schemas.microsoft.com/office/drawing/2014/main" id="{5D2A6E5D-8183-471C-A092-91FF5D6AF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05">
              <a:extLst>
                <a:ext uri="{FF2B5EF4-FFF2-40B4-BE49-F238E27FC236}">
                  <a16:creationId xmlns:a16="http://schemas.microsoft.com/office/drawing/2014/main" id="{91D336DD-4FAB-47B8-AA07-B28B55D8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13" name="Line 86">
                <a:extLst>
                  <a:ext uri="{FF2B5EF4-FFF2-40B4-BE49-F238E27FC236}">
                    <a16:creationId xmlns:a16="http://schemas.microsoft.com/office/drawing/2014/main" id="{8E3B4DCC-EF24-430A-AF42-13408B2DB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87">
                <a:extLst>
                  <a:ext uri="{FF2B5EF4-FFF2-40B4-BE49-F238E27FC236}">
                    <a16:creationId xmlns:a16="http://schemas.microsoft.com/office/drawing/2014/main" id="{C366B15A-C6D4-4CB1-9CCD-EA2CF2469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90">
                <a:extLst>
                  <a:ext uri="{FF2B5EF4-FFF2-40B4-BE49-F238E27FC236}">
                    <a16:creationId xmlns:a16="http://schemas.microsoft.com/office/drawing/2014/main" id="{76BC86FF-7C17-473E-B6F8-6384468A3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92">
                <a:extLst>
                  <a:ext uri="{FF2B5EF4-FFF2-40B4-BE49-F238E27FC236}">
                    <a16:creationId xmlns:a16="http://schemas.microsoft.com/office/drawing/2014/main" id="{E967AF3D-1850-42DC-81A1-174FE43D9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93">
              <a:extLst>
                <a:ext uri="{FF2B5EF4-FFF2-40B4-BE49-F238E27FC236}">
                  <a16:creationId xmlns:a16="http://schemas.microsoft.com/office/drawing/2014/main" id="{B1957794-107E-44C6-9158-597FC5025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4">
              <a:extLst>
                <a:ext uri="{FF2B5EF4-FFF2-40B4-BE49-F238E27FC236}">
                  <a16:creationId xmlns:a16="http://schemas.microsoft.com/office/drawing/2014/main" id="{268452F5-8A63-4B09-82FD-D48E81054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Text Box 95">
              <a:extLst>
                <a:ext uri="{FF2B5EF4-FFF2-40B4-BE49-F238E27FC236}">
                  <a16:creationId xmlns:a16="http://schemas.microsoft.com/office/drawing/2014/main" id="{0FEA943F-2DD3-4B58-A8C7-5D65A49C1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 Box 96">
              <a:extLst>
                <a:ext uri="{FF2B5EF4-FFF2-40B4-BE49-F238E27FC236}">
                  <a16:creationId xmlns:a16="http://schemas.microsoft.com/office/drawing/2014/main" id="{AF87549A-9D69-40DD-AA0F-7A7F3DBA8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12" name="Text Box 97">
              <a:extLst>
                <a:ext uri="{FF2B5EF4-FFF2-40B4-BE49-F238E27FC236}">
                  <a16:creationId xmlns:a16="http://schemas.microsoft.com/office/drawing/2014/main" id="{28F3C6FD-6514-43D6-8271-AE9138435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17" name="Text Box 98">
            <a:extLst>
              <a:ext uri="{FF2B5EF4-FFF2-40B4-BE49-F238E27FC236}">
                <a16:creationId xmlns:a16="http://schemas.microsoft.com/office/drawing/2014/main" id="{C0F5F228-165E-4AE2-95E9-711C20B8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92605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9720C-DD03-41EC-BABB-42006799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49" y="355148"/>
            <a:ext cx="10544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16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DE622D-32D4-4098-B61C-1FA9AB842B9F}"/>
              </a:ext>
            </a:extLst>
          </p:cNvPr>
          <p:cNvGrpSpPr/>
          <p:nvPr/>
        </p:nvGrpSpPr>
        <p:grpSpPr>
          <a:xfrm>
            <a:off x="1371600" y="819368"/>
            <a:ext cx="6534149" cy="2863274"/>
            <a:chOff x="1371600" y="1150937"/>
            <a:chExt cx="6534149" cy="2863274"/>
          </a:xfrm>
        </p:grpSpPr>
        <p:sp>
          <p:nvSpPr>
            <p:cNvPr id="42032" name="Text Box 48"/>
            <p:cNvSpPr txBox="1">
              <a:spLocks noChangeArrowheads="1"/>
            </p:cNvSpPr>
            <p:nvPr/>
          </p:nvSpPr>
          <p:spPr bwMode="auto">
            <a:xfrm>
              <a:off x="3676030" y="228475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</a:p>
          </p:txBody>
        </p:sp>
        <p:sp>
          <p:nvSpPr>
            <p:cNvPr id="42033" name="Text Box 49"/>
            <p:cNvSpPr txBox="1">
              <a:spLocks noChangeArrowheads="1"/>
            </p:cNvSpPr>
            <p:nvPr/>
          </p:nvSpPr>
          <p:spPr bwMode="auto">
            <a:xfrm>
              <a:off x="2052795" y="119040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</a:p>
          </p:txBody>
        </p:sp>
        <p:sp>
          <p:nvSpPr>
            <p:cNvPr id="42034" name="Text Box 50"/>
            <p:cNvSpPr txBox="1">
              <a:spLocks noChangeArrowheads="1"/>
            </p:cNvSpPr>
            <p:nvPr/>
          </p:nvSpPr>
          <p:spPr bwMode="auto">
            <a:xfrm>
              <a:off x="3081496" y="1150937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42035" name="Text Box 51"/>
            <p:cNvSpPr txBox="1">
              <a:spLocks noChangeArrowheads="1"/>
            </p:cNvSpPr>
            <p:nvPr/>
          </p:nvSpPr>
          <p:spPr bwMode="auto">
            <a:xfrm>
              <a:off x="5927283" y="119935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</a:p>
          </p:txBody>
        </p:sp>
        <p:sp>
          <p:nvSpPr>
            <p:cNvPr id="42036" name="Text Box 52"/>
            <p:cNvSpPr txBox="1">
              <a:spLocks noChangeArrowheads="1"/>
            </p:cNvSpPr>
            <p:nvPr/>
          </p:nvSpPr>
          <p:spPr bwMode="auto">
            <a:xfrm>
              <a:off x="3105150" y="335922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42037" name="Text Box 53"/>
            <p:cNvSpPr txBox="1">
              <a:spLocks noChangeArrowheads="1"/>
            </p:cNvSpPr>
            <p:nvPr/>
          </p:nvSpPr>
          <p:spPr bwMode="auto">
            <a:xfrm>
              <a:off x="1371600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 </a:t>
              </a:r>
            </a:p>
          </p:txBody>
        </p:sp>
        <p:sp>
          <p:nvSpPr>
            <p:cNvPr id="42038" name="Text Box 54"/>
            <p:cNvSpPr txBox="1">
              <a:spLocks noChangeArrowheads="1"/>
            </p:cNvSpPr>
            <p:nvPr/>
          </p:nvSpPr>
          <p:spPr bwMode="auto">
            <a:xfrm>
              <a:off x="7105649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D </a:t>
              </a: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1974725" y="3286234"/>
              <a:ext cx="5257800" cy="152400"/>
              <a:chOff x="336" y="1968"/>
              <a:chExt cx="1296" cy="96"/>
            </a:xfrm>
          </p:grpSpPr>
          <p:sp>
            <p:nvSpPr>
              <p:cNvPr id="4132" name="Line 6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3" name="Line 61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4" name="Line 62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2681446" y="1722546"/>
              <a:ext cx="3314700" cy="152400"/>
              <a:chOff x="336" y="1968"/>
              <a:chExt cx="1296" cy="96"/>
            </a:xfrm>
          </p:grpSpPr>
          <p:sp>
            <p:nvSpPr>
              <p:cNvPr id="4129" name="Line 64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0" name="Line 65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1" name="Line 66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3352256" y="2586146"/>
              <a:ext cx="2286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5400000">
              <a:off x="2688114" y="2454702"/>
              <a:ext cx="1563436" cy="252024"/>
              <a:chOff x="336" y="1968"/>
              <a:chExt cx="1296" cy="96"/>
            </a:xfrm>
          </p:grpSpPr>
          <p:sp>
            <p:nvSpPr>
              <p:cNvPr id="4126" name="Line 7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7" name="Line 71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8" name="Line 72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685799" y="152400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bên: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405242" y="3659113"/>
            <a:ext cx="5352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a) Ba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thẳng hàng là:  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7505698" y="3672219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O, N; </a:t>
            </a: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9253649" y="3651650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N, D.</a:t>
            </a: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5638800" y="365165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M, B; </a:t>
            </a:r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405242" y="4494207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86ABD5-6C57-4B1B-8609-98A7D33C2A0F}"/>
              </a:ext>
            </a:extLst>
          </p:cNvPr>
          <p:cNvSpPr txBox="1"/>
          <p:nvPr/>
        </p:nvSpPr>
        <p:spPr>
          <a:xfrm>
            <a:off x="6096000" y="4473639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và B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0619BD61-BC97-4092-AF7B-8F57FEF6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179698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9B794F-68A8-44E3-89AF-25C6CB29FBC2}"/>
              </a:ext>
            </a:extLst>
          </p:cNvPr>
          <p:cNvSpPr txBox="1"/>
          <p:nvPr/>
        </p:nvSpPr>
        <p:spPr>
          <a:xfrm>
            <a:off x="6096000" y="5146423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và D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BA724472-49B8-42C9-8D68-B002DC38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826029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B1804-9FEB-4AE8-A2DE-C71A9C874873}"/>
              </a:ext>
            </a:extLst>
          </p:cNvPr>
          <p:cNvSpPr txBox="1"/>
          <p:nvPr/>
        </p:nvSpPr>
        <p:spPr>
          <a:xfrm>
            <a:off x="6096000" y="5792754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N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1" grpId="0"/>
      <p:bldP spid="42065" grpId="0"/>
      <p:bldP spid="42066" grpId="0"/>
      <p:bldP spid="42067" grpId="0"/>
      <p:bldP spid="42068" grpId="0"/>
      <p:bldP spid="42071" grpId="0"/>
      <p:bldP spid="53" grpId="0"/>
      <p:bldP spid="54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3" name="Text Box 267"/>
          <p:cNvSpPr txBox="1">
            <a:spLocks noChangeArrowheads="1"/>
          </p:cNvSpPr>
          <p:nvPr/>
        </p:nvSpPr>
        <p:spPr bwMode="auto">
          <a:xfrm>
            <a:off x="5676787" y="4820495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5613989" y="1421182"/>
            <a:ext cx="518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5653011" y="3687756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6" name="Text Box 270"/>
          <p:cNvSpPr txBox="1">
            <a:spLocks noChangeArrowheads="1"/>
          </p:cNvSpPr>
          <p:nvPr/>
        </p:nvSpPr>
        <p:spPr bwMode="auto">
          <a:xfrm>
            <a:off x="5662690" y="264010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7" name="Text Box 271"/>
          <p:cNvSpPr txBox="1">
            <a:spLocks noChangeArrowheads="1"/>
          </p:cNvSpPr>
          <p:nvPr/>
        </p:nvSpPr>
        <p:spPr bwMode="auto">
          <a:xfrm>
            <a:off x="5632617" y="5873793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C6FD2-CC6E-4808-8B8D-5D84ADB65D78}"/>
              </a:ext>
            </a:extLst>
          </p:cNvPr>
          <p:cNvGrpSpPr/>
          <p:nvPr/>
        </p:nvGrpSpPr>
        <p:grpSpPr>
          <a:xfrm>
            <a:off x="283240" y="998222"/>
            <a:ext cx="4038593" cy="5247861"/>
            <a:chOff x="283240" y="998222"/>
            <a:chExt cx="4038593" cy="5247861"/>
          </a:xfrm>
        </p:grpSpPr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283240" y="998222"/>
              <a:ext cx="3437729" cy="1392239"/>
              <a:chOff x="564" y="1690"/>
              <a:chExt cx="1396" cy="877"/>
            </a:xfrm>
          </p:grpSpPr>
          <p:grpSp>
            <p:nvGrpSpPr>
              <p:cNvPr id="6216" name="Group 279"/>
              <p:cNvGrpSpPr>
                <a:grpSpLocks/>
              </p:cNvGrpSpPr>
              <p:nvPr/>
            </p:nvGrpSpPr>
            <p:grpSpPr bwMode="auto">
              <a:xfrm>
                <a:off x="564" y="2112"/>
                <a:ext cx="1396" cy="455"/>
                <a:chOff x="564" y="2112"/>
                <a:chExt cx="1396" cy="455"/>
              </a:xfrm>
            </p:grpSpPr>
            <p:sp>
              <p:nvSpPr>
                <p:cNvPr id="6219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1148" y="214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grpSp>
              <p:nvGrpSpPr>
                <p:cNvPr id="6220" name="Group 278"/>
                <p:cNvGrpSpPr>
                  <a:grpSpLocks/>
                </p:cNvGrpSpPr>
                <p:nvPr/>
              </p:nvGrpSpPr>
              <p:grpSpPr bwMode="auto">
                <a:xfrm>
                  <a:off x="564" y="2112"/>
                  <a:ext cx="1396" cy="455"/>
                  <a:chOff x="564" y="2112"/>
                  <a:chExt cx="1396" cy="455"/>
                </a:xfrm>
              </p:grpSpPr>
              <p:sp>
                <p:nvSpPr>
                  <p:cNvPr id="6221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" y="2160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6222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0" y="2144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grpSp>
                <p:nvGrpSpPr>
                  <p:cNvPr id="6223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680" y="2112"/>
                    <a:ext cx="1152" cy="48"/>
                    <a:chOff x="680" y="2094"/>
                    <a:chExt cx="1152" cy="48"/>
                  </a:xfrm>
                </p:grpSpPr>
                <p:grpSp>
                  <p:nvGrpSpPr>
                    <p:cNvPr id="6224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0" y="2094"/>
                      <a:ext cx="1152" cy="48"/>
                      <a:chOff x="680" y="2094"/>
                      <a:chExt cx="1152" cy="48"/>
                    </a:xfrm>
                  </p:grpSpPr>
                  <p:grpSp>
                    <p:nvGrpSpPr>
                      <p:cNvPr id="6226" name="Group 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094"/>
                        <a:ext cx="576" cy="48"/>
                        <a:chOff x="336" y="1968"/>
                        <a:chExt cx="1296" cy="96"/>
                      </a:xfrm>
                    </p:grpSpPr>
                    <p:sp>
                      <p:nvSpPr>
                        <p:cNvPr id="6229" name="Line 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2016"/>
                          <a:ext cx="129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230" name="Line 2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231" name="Line 2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32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227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118"/>
                        <a:ext cx="57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28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094"/>
                        <a:ext cx="0" cy="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22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2" y="2094"/>
                      <a:ext cx="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6217" name="Text Box 220"/>
              <p:cNvSpPr txBox="1">
                <a:spLocks noChangeArrowheads="1"/>
              </p:cNvSpPr>
              <p:nvPr/>
            </p:nvSpPr>
            <p:spPr bwMode="auto">
              <a:xfrm>
                <a:off x="1308" y="169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218" name="Text Box 227"/>
              <p:cNvSpPr txBox="1">
                <a:spLocks noChangeArrowheads="1"/>
              </p:cNvSpPr>
              <p:nvPr/>
            </p:nvSpPr>
            <p:spPr bwMode="auto">
              <a:xfrm>
                <a:off x="770" y="170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4F2D57-D511-4C74-94CB-557A66C6A057}"/>
                </a:ext>
              </a:extLst>
            </p:cNvPr>
            <p:cNvGrpSpPr/>
            <p:nvPr/>
          </p:nvGrpSpPr>
          <p:grpSpPr>
            <a:xfrm>
              <a:off x="283240" y="4766532"/>
              <a:ext cx="4038593" cy="1479551"/>
              <a:chOff x="393792" y="3787732"/>
              <a:chExt cx="4038593" cy="1479551"/>
            </a:xfrm>
          </p:grpSpPr>
          <p:grpSp>
            <p:nvGrpSpPr>
              <p:cNvPr id="6202" name="Group 286"/>
              <p:cNvGrpSpPr>
                <a:grpSpLocks/>
              </p:cNvGrpSpPr>
              <p:nvPr/>
            </p:nvGrpSpPr>
            <p:grpSpPr bwMode="auto">
              <a:xfrm>
                <a:off x="393792" y="3787732"/>
                <a:ext cx="3782487" cy="1450976"/>
                <a:chOff x="568" y="2747"/>
                <a:chExt cx="1536" cy="914"/>
              </a:xfrm>
            </p:grpSpPr>
            <p:sp>
              <p:nvSpPr>
                <p:cNvPr id="620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67" y="2747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2cm</a:t>
                  </a:r>
                </a:p>
              </p:txBody>
            </p:sp>
            <p:grpSp>
              <p:nvGrpSpPr>
                <p:cNvPr id="6206" name="Group 223"/>
                <p:cNvGrpSpPr>
                  <a:grpSpLocks/>
                </p:cNvGrpSpPr>
                <p:nvPr/>
              </p:nvGrpSpPr>
              <p:grpSpPr bwMode="auto">
                <a:xfrm>
                  <a:off x="664" y="3254"/>
                  <a:ext cx="576" cy="48"/>
                  <a:chOff x="336" y="1968"/>
                  <a:chExt cx="1296" cy="96"/>
                </a:xfrm>
              </p:grpSpPr>
              <p:sp>
                <p:nvSpPr>
                  <p:cNvPr id="6213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4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5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07" name="Group 228"/>
                <p:cNvGrpSpPr>
                  <a:grpSpLocks/>
                </p:cNvGrpSpPr>
                <p:nvPr/>
              </p:nvGrpSpPr>
              <p:grpSpPr bwMode="auto">
                <a:xfrm>
                  <a:off x="1240" y="3254"/>
                  <a:ext cx="864" cy="48"/>
                  <a:chOff x="336" y="1968"/>
                  <a:chExt cx="1296" cy="96"/>
                </a:xfrm>
              </p:grpSpPr>
              <p:sp>
                <p:nvSpPr>
                  <p:cNvPr id="6210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1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2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08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1502" y="2799"/>
                  <a:ext cx="41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3cm</a:t>
                  </a:r>
                </a:p>
              </p:txBody>
            </p:sp>
            <p:sp>
              <p:nvSpPr>
                <p:cNvPr id="6209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568" y="325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6203" name="Text Box 234"/>
              <p:cNvSpPr txBox="1">
                <a:spLocks noChangeArrowheads="1"/>
              </p:cNvSpPr>
              <p:nvPr/>
            </p:nvSpPr>
            <p:spPr bwMode="auto">
              <a:xfrm>
                <a:off x="1753123" y="461799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204" name="Text Box 235"/>
              <p:cNvSpPr txBox="1">
                <a:spLocks noChangeArrowheads="1"/>
              </p:cNvSpPr>
              <p:nvPr/>
            </p:nvSpPr>
            <p:spPr bwMode="auto">
              <a:xfrm>
                <a:off x="3841371" y="4621170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387B2B-B770-46F5-982E-D9F97785A5F0}"/>
                </a:ext>
              </a:extLst>
            </p:cNvPr>
            <p:cNvGrpSpPr/>
            <p:nvPr/>
          </p:nvGrpSpPr>
          <p:grpSpPr>
            <a:xfrm>
              <a:off x="283240" y="2710243"/>
              <a:ext cx="3224009" cy="1761093"/>
              <a:chOff x="635923" y="2485968"/>
              <a:chExt cx="3224009" cy="1761093"/>
            </a:xfrm>
          </p:grpSpPr>
          <p:sp>
            <p:nvSpPr>
              <p:cNvPr id="6171" name="Text Box 222"/>
              <p:cNvSpPr txBox="1">
                <a:spLocks noChangeArrowheads="1"/>
              </p:cNvSpPr>
              <p:nvPr/>
            </p:nvSpPr>
            <p:spPr bwMode="auto">
              <a:xfrm rot="1546943">
                <a:off x="2419756" y="2583481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172" name="Text Box 221"/>
              <p:cNvSpPr txBox="1">
                <a:spLocks noChangeArrowheads="1"/>
              </p:cNvSpPr>
              <p:nvPr/>
            </p:nvSpPr>
            <p:spPr bwMode="auto">
              <a:xfrm rot="20476873">
                <a:off x="1011523" y="2485968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173" name="Text Box 282"/>
              <p:cNvSpPr txBox="1">
                <a:spLocks noChangeArrowheads="1"/>
              </p:cNvSpPr>
              <p:nvPr/>
            </p:nvSpPr>
            <p:spPr bwMode="auto">
              <a:xfrm>
                <a:off x="1917328" y="316760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175" name="Text Box 208"/>
              <p:cNvSpPr txBox="1">
                <a:spLocks noChangeArrowheads="1"/>
              </p:cNvSpPr>
              <p:nvPr/>
            </p:nvSpPr>
            <p:spPr bwMode="auto">
              <a:xfrm>
                <a:off x="635923" y="3600945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176" name="Text Box 209"/>
              <p:cNvSpPr txBox="1">
                <a:spLocks noChangeArrowheads="1"/>
              </p:cNvSpPr>
              <p:nvPr/>
            </p:nvSpPr>
            <p:spPr bwMode="auto">
              <a:xfrm>
                <a:off x="3268918" y="3551732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177" name="Line 214"/>
              <p:cNvSpPr>
                <a:spLocks noChangeShapeType="1"/>
              </p:cNvSpPr>
              <p:nvPr/>
            </p:nvSpPr>
            <p:spPr bwMode="auto">
              <a:xfrm rot="19643635">
                <a:off x="891491" y="3091963"/>
                <a:ext cx="1351944" cy="2476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8" name="Line 216"/>
              <p:cNvSpPr>
                <a:spLocks noChangeShapeType="1"/>
              </p:cNvSpPr>
              <p:nvPr/>
            </p:nvSpPr>
            <p:spPr bwMode="auto">
              <a:xfrm rot="2108694" flipV="1">
                <a:off x="2142821" y="3093309"/>
                <a:ext cx="1317468" cy="27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F0F1CB-50D7-48E8-ABD2-A72C9C5BA647}"/>
                  </a:ext>
                </a:extLst>
              </p:cNvPr>
              <p:cNvCxnSpPr/>
              <p:nvPr/>
            </p:nvCxnSpPr>
            <p:spPr>
              <a:xfrm>
                <a:off x="3418792" y="3349599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DD0AF6D-2570-4EFA-9E3C-6B658FEEEB5F}"/>
                  </a:ext>
                </a:extLst>
              </p:cNvPr>
              <p:cNvCxnSpPr/>
              <p:nvPr/>
            </p:nvCxnSpPr>
            <p:spPr>
              <a:xfrm>
                <a:off x="2189712" y="2840272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D4EA4D6-179F-408E-8F26-A749C9D78152}"/>
                  </a:ext>
                </a:extLst>
              </p:cNvPr>
              <p:cNvCxnSpPr/>
              <p:nvPr/>
            </p:nvCxnSpPr>
            <p:spPr>
              <a:xfrm>
                <a:off x="931302" y="3345592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Text Box 77">
            <a:extLst>
              <a:ext uri="{FF2B5EF4-FFF2-40B4-BE49-F238E27FC236}">
                <a16:creationId xmlns:a16="http://schemas.microsoft.com/office/drawing/2014/main" id="{FF7391A7-118F-40AA-BF4D-B51C3C6B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5" y="242453"/>
            <a:ext cx="685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Câu nào đúng, câu nào sai?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120511-7110-4326-8476-7D6DF6E2B90A}"/>
              </a:ext>
            </a:extLst>
          </p:cNvPr>
          <p:cNvGrpSpPr/>
          <p:nvPr/>
        </p:nvGrpSpPr>
        <p:grpSpPr>
          <a:xfrm>
            <a:off x="5548389" y="1098745"/>
            <a:ext cx="6658702" cy="5698379"/>
            <a:chOff x="5548389" y="1098745"/>
            <a:chExt cx="6658702" cy="5698379"/>
          </a:xfrm>
        </p:grpSpPr>
        <p:sp>
          <p:nvSpPr>
            <p:cNvPr id="40173" name="Text Box 237"/>
            <p:cNvSpPr txBox="1">
              <a:spLocks noChangeArrowheads="1"/>
            </p:cNvSpPr>
            <p:nvPr/>
          </p:nvSpPr>
          <p:spPr bwMode="auto">
            <a:xfrm>
              <a:off x="6263491" y="1098745"/>
              <a:ext cx="5943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O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AB.</a:t>
              </a:r>
            </a:p>
          </p:txBody>
        </p:sp>
        <p:sp>
          <p:nvSpPr>
            <p:cNvPr id="40174" name="Text Box 238"/>
            <p:cNvSpPr txBox="1">
              <a:spLocks noChangeArrowheads="1"/>
            </p:cNvSpPr>
            <p:nvPr/>
          </p:nvSpPr>
          <p:spPr bwMode="auto">
            <a:xfrm>
              <a:off x="6248398" y="2301639"/>
              <a:ext cx="594359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CD.</a:t>
              </a:r>
            </a:p>
          </p:txBody>
        </p:sp>
        <p:sp>
          <p:nvSpPr>
            <p:cNvPr id="40175" name="Text Box 239"/>
            <p:cNvSpPr txBox="1">
              <a:spLocks noChangeArrowheads="1"/>
            </p:cNvSpPr>
            <p:nvPr/>
          </p:nvSpPr>
          <p:spPr bwMode="auto">
            <a:xfrm>
              <a:off x="6263490" y="3453828"/>
              <a:ext cx="594360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EG.</a:t>
              </a:r>
            </a:p>
          </p:txBody>
        </p:sp>
        <p:sp>
          <p:nvSpPr>
            <p:cNvPr id="40176" name="Text Box 240"/>
            <p:cNvSpPr txBox="1">
              <a:spLocks noChangeArrowheads="1"/>
            </p:cNvSpPr>
            <p:nvPr/>
          </p:nvSpPr>
          <p:spPr bwMode="auto">
            <a:xfrm>
              <a:off x="6193374" y="4510089"/>
              <a:ext cx="59986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 và D.</a:t>
              </a:r>
            </a:p>
          </p:txBody>
        </p:sp>
        <p:sp>
          <p:nvSpPr>
            <p:cNvPr id="40177" name="Text Box 241"/>
            <p:cNvSpPr txBox="1">
              <a:spLocks noChangeArrowheads="1"/>
            </p:cNvSpPr>
            <p:nvPr/>
          </p:nvSpPr>
          <p:spPr bwMode="auto">
            <a:xfrm>
              <a:off x="6193374" y="5596795"/>
              <a:ext cx="59986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E và G.</a:t>
              </a:r>
            </a:p>
          </p:txBody>
        </p:sp>
        <p:grpSp>
          <p:nvGrpSpPr>
            <p:cNvPr id="13" name="Group 242"/>
            <p:cNvGrpSpPr>
              <a:grpSpLocks/>
            </p:cNvGrpSpPr>
            <p:nvPr/>
          </p:nvGrpSpPr>
          <p:grpSpPr bwMode="auto">
            <a:xfrm>
              <a:off x="5548390" y="1402931"/>
              <a:ext cx="609601" cy="646109"/>
              <a:chOff x="4944" y="1872"/>
              <a:chExt cx="240" cy="288"/>
            </a:xfrm>
          </p:grpSpPr>
          <p:sp>
            <p:nvSpPr>
              <p:cNvPr id="6198" name="Line 243"/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9" name="Line 244"/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0" name="Line 245"/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1" name="Line 246"/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6" name="Group 242">
              <a:extLst>
                <a:ext uri="{FF2B5EF4-FFF2-40B4-BE49-F238E27FC236}">
                  <a16:creationId xmlns:a16="http://schemas.microsoft.com/office/drawing/2014/main" id="{B3A74AD7-98AA-4ACC-BAD3-B61DA2B8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2573262"/>
              <a:ext cx="609601" cy="646109"/>
              <a:chOff x="4944" y="1872"/>
              <a:chExt cx="240" cy="288"/>
            </a:xfrm>
          </p:grpSpPr>
          <p:sp>
            <p:nvSpPr>
              <p:cNvPr id="107" name="Line 243">
                <a:extLst>
                  <a:ext uri="{FF2B5EF4-FFF2-40B4-BE49-F238E27FC236}">
                    <a16:creationId xmlns:a16="http://schemas.microsoft.com/office/drawing/2014/main" id="{92193BC1-4B7E-4940-86E3-D722E7F2F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44">
                <a:extLst>
                  <a:ext uri="{FF2B5EF4-FFF2-40B4-BE49-F238E27FC236}">
                    <a16:creationId xmlns:a16="http://schemas.microsoft.com/office/drawing/2014/main" id="{884DDFCF-662D-46B7-84CD-73BEE3BF1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45">
                <a:extLst>
                  <a:ext uri="{FF2B5EF4-FFF2-40B4-BE49-F238E27FC236}">
                    <a16:creationId xmlns:a16="http://schemas.microsoft.com/office/drawing/2014/main" id="{3A2DBFDC-1A84-41DD-B948-0173CB993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Line 246">
                <a:extLst>
                  <a:ext uri="{FF2B5EF4-FFF2-40B4-BE49-F238E27FC236}">
                    <a16:creationId xmlns:a16="http://schemas.microsoft.com/office/drawing/2014/main" id="{58FE4282-6E19-46FB-A9FE-4D11CD6E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Group 242">
              <a:extLst>
                <a:ext uri="{FF2B5EF4-FFF2-40B4-BE49-F238E27FC236}">
                  <a16:creationId xmlns:a16="http://schemas.microsoft.com/office/drawing/2014/main" id="{11A926E6-0575-40A3-B952-10804CD61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3669904"/>
              <a:ext cx="609601" cy="646109"/>
              <a:chOff x="4944" y="1872"/>
              <a:chExt cx="240" cy="288"/>
            </a:xfrm>
          </p:grpSpPr>
          <p:sp>
            <p:nvSpPr>
              <p:cNvPr id="112" name="Line 243">
                <a:extLst>
                  <a:ext uri="{FF2B5EF4-FFF2-40B4-BE49-F238E27FC236}">
                    <a16:creationId xmlns:a16="http://schemas.microsoft.com/office/drawing/2014/main" id="{93E5E372-963A-4B84-8B58-55FC71CE7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44">
                <a:extLst>
                  <a:ext uri="{FF2B5EF4-FFF2-40B4-BE49-F238E27FC236}">
                    <a16:creationId xmlns:a16="http://schemas.microsoft.com/office/drawing/2014/main" id="{D16C197E-05DD-4F6E-86F7-8B554F524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245">
                <a:extLst>
                  <a:ext uri="{FF2B5EF4-FFF2-40B4-BE49-F238E27FC236}">
                    <a16:creationId xmlns:a16="http://schemas.microsoft.com/office/drawing/2014/main" id="{3856EB0F-ECEB-4F5C-89D1-C163A5EF5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246">
                <a:extLst>
                  <a:ext uri="{FF2B5EF4-FFF2-40B4-BE49-F238E27FC236}">
                    <a16:creationId xmlns:a16="http://schemas.microsoft.com/office/drawing/2014/main" id="{42C58BA6-95E4-423C-B3A3-9405182F1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6" name="Group 242">
              <a:extLst>
                <a:ext uri="{FF2B5EF4-FFF2-40B4-BE49-F238E27FC236}">
                  <a16:creationId xmlns:a16="http://schemas.microsoft.com/office/drawing/2014/main" id="{B3A4A026-B2A9-4BCD-A220-2434BDB78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486" y="4802422"/>
              <a:ext cx="609601" cy="646109"/>
              <a:chOff x="4944" y="1872"/>
              <a:chExt cx="240" cy="288"/>
            </a:xfrm>
          </p:grpSpPr>
          <p:sp>
            <p:nvSpPr>
              <p:cNvPr id="117" name="Line 243">
                <a:extLst>
                  <a:ext uri="{FF2B5EF4-FFF2-40B4-BE49-F238E27FC236}">
                    <a16:creationId xmlns:a16="http://schemas.microsoft.com/office/drawing/2014/main" id="{AE5BBB42-706B-4BBB-9EC8-3A46A29CE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Line 244">
                <a:extLst>
                  <a:ext uri="{FF2B5EF4-FFF2-40B4-BE49-F238E27FC236}">
                    <a16:creationId xmlns:a16="http://schemas.microsoft.com/office/drawing/2014/main" id="{BFADF048-9FA1-422C-B158-325F55EDC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Line 245">
                <a:extLst>
                  <a:ext uri="{FF2B5EF4-FFF2-40B4-BE49-F238E27FC236}">
                    <a16:creationId xmlns:a16="http://schemas.microsoft.com/office/drawing/2014/main" id="{A66673BC-D606-4981-A1DE-BCF0770BC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Line 246">
                <a:extLst>
                  <a:ext uri="{FF2B5EF4-FFF2-40B4-BE49-F238E27FC236}">
                    <a16:creationId xmlns:a16="http://schemas.microsoft.com/office/drawing/2014/main" id="{2724692A-3D04-42E0-BF21-481653027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242">
              <a:extLst>
                <a:ext uri="{FF2B5EF4-FFF2-40B4-BE49-F238E27FC236}">
                  <a16:creationId xmlns:a16="http://schemas.microsoft.com/office/drawing/2014/main" id="{726A9A09-BB36-4F42-A918-656EF8F6D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8783" y="5840792"/>
              <a:ext cx="609601" cy="646109"/>
              <a:chOff x="4944" y="1872"/>
              <a:chExt cx="240" cy="288"/>
            </a:xfrm>
          </p:grpSpPr>
          <p:sp>
            <p:nvSpPr>
              <p:cNvPr id="122" name="Line 243">
                <a:extLst>
                  <a:ext uri="{FF2B5EF4-FFF2-40B4-BE49-F238E27FC236}">
                    <a16:creationId xmlns:a16="http://schemas.microsoft.com/office/drawing/2014/main" id="{91F8E3C0-9D66-4A01-A6A3-C331CE391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244">
                <a:extLst>
                  <a:ext uri="{FF2B5EF4-FFF2-40B4-BE49-F238E27FC236}">
                    <a16:creationId xmlns:a16="http://schemas.microsoft.com/office/drawing/2014/main" id="{36CE08A5-4FFF-4561-9323-BC8D4F663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Line 245">
                <a:extLst>
                  <a:ext uri="{FF2B5EF4-FFF2-40B4-BE49-F238E27FC236}">
                    <a16:creationId xmlns:a16="http://schemas.microsoft.com/office/drawing/2014/main" id="{CBF94218-6AD1-4513-914B-66E99A5EE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Line 246">
                <a:extLst>
                  <a:ext uri="{FF2B5EF4-FFF2-40B4-BE49-F238E27FC236}">
                    <a16:creationId xmlns:a16="http://schemas.microsoft.com/office/drawing/2014/main" id="{BB67BC1A-3152-47FB-851C-7D30532B8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03" grpId="0"/>
      <p:bldP spid="40204" grpId="0"/>
      <p:bldP spid="40205" grpId="0"/>
      <p:bldP spid="40206" grpId="0"/>
      <p:bldP spid="40207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EC497-1D8E-4FF0-B0A5-30BE93EB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800"/>
            <a:ext cx="4286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05C73-A2D4-4759-9D40-FC85CBB4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50" y="584884"/>
            <a:ext cx="995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xác định trung điểm của đoạn thẳng: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33663-0445-4920-9A28-AF7869F7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8" y="1409737"/>
            <a:ext cx="1028382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trung điểm của đoạn thẳng ta phải dùng thước kẻ có chia sẵn vạch xăng - ti - mét.</a:t>
            </a:r>
          </a:p>
          <a:p>
            <a:pPr algn="just" eaLnBrk="1" hangingPunct="1">
              <a:spcAft>
                <a:spcPts val="1200"/>
              </a:spcAft>
            </a:pP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Đặt thước để đo chiều dài của đoạn thẳng đó, sao cho vạch 0 cm trùng với một điểm của đoạn thẳng.</a:t>
            </a:r>
          </a:p>
          <a:p>
            <a:pPr algn="just" eaLnBrk="1" hangingPunct="1">
              <a:spcAft>
                <a:spcPts val="1200"/>
              </a:spcAft>
            </a:pP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Xác định được chiều dài của đoạn thẳng đó và chia đoạn thẳng vừa đo thành hai phần bằng nhau.</a:t>
            </a:r>
          </a:p>
          <a:p>
            <a:pPr algn="just" eaLnBrk="1" hangingPunct="1">
              <a:spcAft>
                <a:spcPts val="1200"/>
              </a:spcAft>
            </a:pPr>
            <a:r>
              <a:rPr lang="nl-NL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Đánh dấu điểm ở chính giữa của đoạn thẳng đó thì điểm đó được gọi là trung điểm của đoạn thẳng.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2F691-BEB1-43E4-991B-530AB278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5278438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18">
            <a:extLst>
              <a:ext uri="{FF2B5EF4-FFF2-40B4-BE49-F238E27FC236}">
                <a16:creationId xmlns:a16="http://schemas.microsoft.com/office/drawing/2014/main" id="{45819864-AC41-486D-B2A7-ED78DC39B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1196340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9225" name="Picture 4" descr="POINSET2">
            <a:extLst>
              <a:ext uri="{FF2B5EF4-FFF2-40B4-BE49-F238E27FC236}">
                <a16:creationId xmlns:a16="http://schemas.microsoft.com/office/drawing/2014/main" id="{494EC879-494C-4513-9566-FC359589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184" y="5563087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POINSET2">
            <a:extLst>
              <a:ext uri="{FF2B5EF4-FFF2-40B4-BE49-F238E27FC236}">
                <a16:creationId xmlns:a16="http://schemas.microsoft.com/office/drawing/2014/main" id="{C115D6B1-9C5D-4383-AD67-914A15CC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16637" y="5589127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POINSET2">
            <a:extLst>
              <a:ext uri="{FF2B5EF4-FFF2-40B4-BE49-F238E27FC236}">
                <a16:creationId xmlns:a16="http://schemas.microsoft.com/office/drawing/2014/main" id="{84E52FD9-D221-488F-81DE-C2AA4711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0637" y="140496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" descr="POINSET2">
            <a:extLst>
              <a:ext uri="{FF2B5EF4-FFF2-40B4-BE49-F238E27FC236}">
                <a16:creationId xmlns:a16="http://schemas.microsoft.com/office/drawing/2014/main" id="{61E778D4-ED64-4737-8907-4F790EA2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0" y="138114"/>
            <a:ext cx="12588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1BBE9C-FDDB-41F8-8135-0955F10AA1D2}"/>
              </a:ext>
            </a:extLst>
          </p:cNvPr>
          <p:cNvGrpSpPr/>
          <p:nvPr/>
        </p:nvGrpSpPr>
        <p:grpSpPr>
          <a:xfrm>
            <a:off x="652072" y="2037060"/>
            <a:ext cx="4724400" cy="3079452"/>
            <a:chOff x="2386013" y="3048000"/>
            <a:chExt cx="3810000" cy="2290465"/>
          </a:xfrm>
        </p:grpSpPr>
        <p:grpSp>
          <p:nvGrpSpPr>
            <p:cNvPr id="3" name="Group 197"/>
            <p:cNvGrpSpPr>
              <a:grpSpLocks/>
            </p:cNvGrpSpPr>
            <p:nvPr/>
          </p:nvGrpSpPr>
          <p:grpSpPr bwMode="auto">
            <a:xfrm>
              <a:off x="2386013" y="3048000"/>
              <a:ext cx="3810000" cy="2286000"/>
              <a:chOff x="1392" y="2592"/>
              <a:chExt cx="2400" cy="1440"/>
            </a:xfrm>
          </p:grpSpPr>
          <p:grpSp>
            <p:nvGrpSpPr>
              <p:cNvPr id="8227" name="Group 198"/>
              <p:cNvGrpSpPr>
                <a:grpSpLocks/>
              </p:cNvGrpSpPr>
              <p:nvPr/>
            </p:nvGrpSpPr>
            <p:grpSpPr bwMode="auto">
              <a:xfrm>
                <a:off x="1392" y="3792"/>
                <a:ext cx="2400" cy="240"/>
                <a:chOff x="1392" y="3792"/>
                <a:chExt cx="2400" cy="240"/>
              </a:xfrm>
            </p:grpSpPr>
            <p:sp>
              <p:nvSpPr>
                <p:cNvPr id="8283" name="Rectangle 199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4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0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2" name="Rectangle 208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28" name="Group 209"/>
              <p:cNvGrpSpPr>
                <a:grpSpLocks/>
              </p:cNvGrpSpPr>
              <p:nvPr/>
            </p:nvGrpSpPr>
            <p:grpSpPr bwMode="auto">
              <a:xfrm>
                <a:off x="1392" y="3552"/>
                <a:ext cx="2400" cy="240"/>
                <a:chOff x="1392" y="3792"/>
                <a:chExt cx="2400" cy="240"/>
              </a:xfrm>
            </p:grpSpPr>
            <p:sp>
              <p:nvSpPr>
                <p:cNvPr id="827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6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7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8" name="Rectangle 215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9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0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1" name="Rectangle 218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2" name="Rectangle 219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29" name="Group 220"/>
              <p:cNvGrpSpPr>
                <a:grpSpLocks/>
              </p:cNvGrpSpPr>
              <p:nvPr/>
            </p:nvGrpSpPr>
            <p:grpSpPr bwMode="auto">
              <a:xfrm>
                <a:off x="1392" y="3312"/>
                <a:ext cx="2400" cy="240"/>
                <a:chOff x="1392" y="3792"/>
                <a:chExt cx="2400" cy="240"/>
              </a:xfrm>
            </p:grpSpPr>
            <p:sp>
              <p:nvSpPr>
                <p:cNvPr id="8263" name="Rectangle 221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4" name="Rectangle 222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5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7" name="Rectangle 225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0" name="Rectangle 228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2" name="Rectangle 230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0" name="Group 231"/>
              <p:cNvGrpSpPr>
                <a:grpSpLocks/>
              </p:cNvGrpSpPr>
              <p:nvPr/>
            </p:nvGrpSpPr>
            <p:grpSpPr bwMode="auto">
              <a:xfrm>
                <a:off x="1392" y="3072"/>
                <a:ext cx="2400" cy="240"/>
                <a:chOff x="1392" y="3792"/>
                <a:chExt cx="2400" cy="240"/>
              </a:xfrm>
            </p:grpSpPr>
            <p:sp>
              <p:nvSpPr>
                <p:cNvPr id="8253" name="Rectangle 232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4" name="Rectangle 233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5" name="Rectangle 234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6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7" name="Rectangle 236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8" name="Rectangle 237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9" name="Rectangle 238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0" name="Rectangle 239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1" name="Rectangle 240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2" name="Rectangle 241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1" name="Group 242"/>
              <p:cNvGrpSpPr>
                <a:grpSpLocks/>
              </p:cNvGrpSpPr>
              <p:nvPr/>
            </p:nvGrpSpPr>
            <p:grpSpPr bwMode="auto">
              <a:xfrm>
                <a:off x="1392" y="2832"/>
                <a:ext cx="2400" cy="240"/>
                <a:chOff x="1392" y="3792"/>
                <a:chExt cx="2400" cy="240"/>
              </a:xfrm>
            </p:grpSpPr>
            <p:sp>
              <p:nvSpPr>
                <p:cNvPr id="824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4" name="Rectangle 244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5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7" name="Rectangle 247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8" name="Rectangle 248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9" name="Rectangle 249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0" name="Rectangle 250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2" name="Rectangle 252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2" name="Group 253"/>
              <p:cNvGrpSpPr>
                <a:grpSpLocks/>
              </p:cNvGrpSpPr>
              <p:nvPr/>
            </p:nvGrpSpPr>
            <p:grpSpPr bwMode="auto">
              <a:xfrm>
                <a:off x="1392" y="2592"/>
                <a:ext cx="2400" cy="240"/>
                <a:chOff x="1392" y="3792"/>
                <a:chExt cx="2400" cy="240"/>
              </a:xfrm>
            </p:grpSpPr>
            <p:sp>
              <p:nvSpPr>
                <p:cNvPr id="8233" name="Rectangle 254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4" name="Rectangle 255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5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6" name="Rectangle 257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7" name="Rectangle 258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0" name="Rectangle 261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1" name="Rectangle 262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2" name="Rectangle 263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6344" name="Line 264"/>
            <p:cNvSpPr>
              <a:spLocks noChangeShapeType="1"/>
            </p:cNvSpPr>
            <p:nvPr/>
          </p:nvSpPr>
          <p:spPr bwMode="auto">
            <a:xfrm>
              <a:off x="2767013" y="4191000"/>
              <a:ext cx="304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5" name="Line 265"/>
            <p:cNvSpPr>
              <a:spLocks noChangeShapeType="1"/>
            </p:cNvSpPr>
            <p:nvPr/>
          </p:nvSpPr>
          <p:spPr bwMode="auto">
            <a:xfrm flipV="1">
              <a:off x="4291013" y="3416300"/>
              <a:ext cx="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6" name="Line 266"/>
            <p:cNvSpPr>
              <a:spLocks noChangeShapeType="1"/>
            </p:cNvSpPr>
            <p:nvPr/>
          </p:nvSpPr>
          <p:spPr bwMode="auto">
            <a:xfrm>
              <a:off x="3529013" y="3429000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7" name="Line 267"/>
            <p:cNvSpPr>
              <a:spLocks noChangeShapeType="1"/>
            </p:cNvSpPr>
            <p:nvPr/>
          </p:nvSpPr>
          <p:spPr bwMode="auto">
            <a:xfrm flipV="1">
              <a:off x="2779713" y="3429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8" name="Line 268"/>
            <p:cNvSpPr>
              <a:spLocks noChangeShapeType="1"/>
            </p:cNvSpPr>
            <p:nvPr/>
          </p:nvSpPr>
          <p:spPr bwMode="auto">
            <a:xfrm>
              <a:off x="3529013" y="4953000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9" name="Line 269"/>
            <p:cNvSpPr>
              <a:spLocks noChangeShapeType="1"/>
            </p:cNvSpPr>
            <p:nvPr/>
          </p:nvSpPr>
          <p:spPr bwMode="auto">
            <a:xfrm flipV="1">
              <a:off x="5053013" y="4191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0" name="Line 270"/>
            <p:cNvSpPr>
              <a:spLocks noChangeShapeType="1"/>
            </p:cNvSpPr>
            <p:nvPr/>
          </p:nvSpPr>
          <p:spPr bwMode="auto">
            <a:xfrm flipH="1" flipV="1">
              <a:off x="5053013" y="3429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1" name="Line 271"/>
            <p:cNvSpPr>
              <a:spLocks noChangeShapeType="1"/>
            </p:cNvSpPr>
            <p:nvPr/>
          </p:nvSpPr>
          <p:spPr bwMode="auto">
            <a:xfrm flipH="1" flipV="1">
              <a:off x="2767013" y="4191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2" name="Text Box 272"/>
            <p:cNvSpPr txBox="1">
              <a:spLocks noChangeArrowheads="1"/>
            </p:cNvSpPr>
            <p:nvPr/>
          </p:nvSpPr>
          <p:spPr bwMode="auto">
            <a:xfrm>
              <a:off x="49768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353" name="Text Box 273"/>
            <p:cNvSpPr txBox="1">
              <a:spLocks noChangeArrowheads="1"/>
            </p:cNvSpPr>
            <p:nvPr/>
          </p:nvSpPr>
          <p:spPr bwMode="auto">
            <a:xfrm>
              <a:off x="31480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6354" name="Text Box 274"/>
            <p:cNvSpPr txBox="1">
              <a:spLocks noChangeArrowheads="1"/>
            </p:cNvSpPr>
            <p:nvPr/>
          </p:nvSpPr>
          <p:spPr bwMode="auto">
            <a:xfrm>
              <a:off x="32242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355" name="Text Box 275"/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356" name="Text Box 276"/>
            <p:cNvSpPr txBox="1">
              <a:spLocks noChangeArrowheads="1"/>
            </p:cNvSpPr>
            <p:nvPr/>
          </p:nvSpPr>
          <p:spPr bwMode="auto">
            <a:xfrm>
              <a:off x="2462213" y="39624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6357" name="Text Box 277"/>
            <p:cNvSpPr txBox="1">
              <a:spLocks noChangeArrowheads="1"/>
            </p:cNvSpPr>
            <p:nvPr/>
          </p:nvSpPr>
          <p:spPr bwMode="auto">
            <a:xfrm>
              <a:off x="39608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358" name="Text Box 278"/>
            <p:cNvSpPr txBox="1">
              <a:spLocks noChangeArrowheads="1"/>
            </p:cNvSpPr>
            <p:nvPr/>
          </p:nvSpPr>
          <p:spPr bwMode="auto">
            <a:xfrm>
              <a:off x="5738813" y="3886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359" name="Text Box 279"/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360" name="Text Box 280"/>
            <p:cNvSpPr txBox="1">
              <a:spLocks noChangeArrowheads="1"/>
            </p:cNvSpPr>
            <p:nvPr/>
          </p:nvSpPr>
          <p:spPr bwMode="auto">
            <a:xfrm>
              <a:off x="49768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6361" name="Text Box 281"/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362" name="Text Box 282"/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363" name="Text Box 283"/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364" name="Text Box 284"/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6368" name="Text Box 288"/>
          <p:cNvSpPr txBox="1">
            <a:spLocks noChangeArrowheads="1"/>
          </p:cNvSpPr>
          <p:nvPr/>
        </p:nvSpPr>
        <p:spPr bwMode="auto">
          <a:xfrm>
            <a:off x="5848912" y="1979574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BC.</a:t>
            </a:r>
          </a:p>
        </p:txBody>
      </p:sp>
      <p:sp>
        <p:nvSpPr>
          <p:cNvPr id="46369" name="Text Box 289"/>
          <p:cNvSpPr txBox="1">
            <a:spLocks noChangeArrowheads="1"/>
          </p:cNvSpPr>
          <p:nvPr/>
        </p:nvSpPr>
        <p:spPr bwMode="auto">
          <a:xfrm>
            <a:off x="5848912" y="2848669"/>
            <a:ext cx="619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GE.</a:t>
            </a:r>
          </a:p>
        </p:txBody>
      </p:sp>
      <p:sp>
        <p:nvSpPr>
          <p:cNvPr id="46370" name="Text Box 290"/>
          <p:cNvSpPr txBox="1">
            <a:spLocks noChangeArrowheads="1"/>
          </p:cNvSpPr>
          <p:nvPr/>
        </p:nvSpPr>
        <p:spPr bwMode="auto">
          <a:xfrm>
            <a:off x="5835171" y="3710003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AD.</a:t>
            </a:r>
          </a:p>
        </p:txBody>
      </p:sp>
      <p:sp>
        <p:nvSpPr>
          <p:cNvPr id="46371" name="Text Box 291"/>
          <p:cNvSpPr txBox="1">
            <a:spLocks noChangeArrowheads="1"/>
          </p:cNvSpPr>
          <p:nvPr/>
        </p:nvSpPr>
        <p:spPr bwMode="auto">
          <a:xfrm>
            <a:off x="5835171" y="4592779"/>
            <a:ext cx="597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IK.</a:t>
            </a:r>
          </a:p>
        </p:txBody>
      </p:sp>
      <p:sp>
        <p:nvSpPr>
          <p:cNvPr id="107" name="Text Box 77">
            <a:extLst>
              <a:ext uri="{FF2B5EF4-FFF2-40B4-BE49-F238E27FC236}">
                <a16:creationId xmlns:a16="http://schemas.microsoft.com/office/drawing/2014/main" id="{151BAA2F-87D1-4FF0-9BDD-6D9350C0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4" y="242453"/>
            <a:ext cx="10910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tên trung điểm của các đoạn thẳng BC, GE, AD, IK.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0D9F09B-FF0D-4A26-A028-437631AAB403}"/>
              </a:ext>
            </a:extLst>
          </p:cNvPr>
          <p:cNvSpPr txBox="1"/>
          <p:nvPr/>
        </p:nvSpPr>
        <p:spPr>
          <a:xfrm>
            <a:off x="6163015" y="1904338"/>
            <a:ext cx="31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DEF9CAF-4271-47C8-A922-F55F19649A1C}"/>
              </a:ext>
            </a:extLst>
          </p:cNvPr>
          <p:cNvSpPr txBox="1"/>
          <p:nvPr/>
        </p:nvSpPr>
        <p:spPr>
          <a:xfrm>
            <a:off x="6084704" y="274719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72127-60E8-4087-BFE8-BDB2C34FA326}"/>
              </a:ext>
            </a:extLst>
          </p:cNvPr>
          <p:cNvSpPr txBox="1"/>
          <p:nvPr/>
        </p:nvSpPr>
        <p:spPr>
          <a:xfrm>
            <a:off x="6084704" y="364844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FB358DA-B000-48D2-9133-9687BB1B7589}"/>
              </a:ext>
            </a:extLst>
          </p:cNvPr>
          <p:cNvSpPr txBox="1"/>
          <p:nvPr/>
        </p:nvSpPr>
        <p:spPr>
          <a:xfrm>
            <a:off x="6089701" y="4509782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68" grpId="0"/>
      <p:bldP spid="46369" grpId="0"/>
      <p:bldP spid="46370" grpId="0"/>
      <p:bldP spid="46371" grpId="0"/>
      <p:bldP spid="107" grpId="0"/>
      <p:bldP spid="110" grpId="0"/>
      <p:bldP spid="111" grpId="0"/>
      <p:bldP spid="112" grpId="0"/>
      <p:bldP spid="1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647</Words>
  <Application>Microsoft Office PowerPoint</Application>
  <PresentationFormat>Widescreen</PresentationFormat>
  <Paragraphs>134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Phuc Thanh</dc:creator>
  <cp:lastModifiedBy>Dinh Ngoc Phu 20163167</cp:lastModifiedBy>
  <cp:revision>35</cp:revision>
  <dcterms:created xsi:type="dcterms:W3CDTF">2008-01-21T06:30:15Z</dcterms:created>
  <dcterms:modified xsi:type="dcterms:W3CDTF">2022-01-23T14:03:13Z</dcterms:modified>
</cp:coreProperties>
</file>