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43"/>
  </p:notesMasterIdLst>
  <p:sldIdLst>
    <p:sldId id="294" r:id="rId5"/>
    <p:sldId id="295" r:id="rId6"/>
    <p:sldId id="545" r:id="rId7"/>
    <p:sldId id="541" r:id="rId8"/>
    <p:sldId id="297" r:id="rId9"/>
    <p:sldId id="549" r:id="rId10"/>
    <p:sldId id="550" r:id="rId11"/>
    <p:sldId id="551" r:id="rId12"/>
    <p:sldId id="276" r:id="rId13"/>
    <p:sldId id="535" r:id="rId14"/>
    <p:sldId id="537" r:id="rId15"/>
    <p:sldId id="552" r:id="rId16"/>
    <p:sldId id="553" r:id="rId17"/>
    <p:sldId id="538" r:id="rId18"/>
    <p:sldId id="554" r:id="rId19"/>
    <p:sldId id="343" r:id="rId20"/>
    <p:sldId id="368" r:id="rId21"/>
    <p:sldId id="539" r:id="rId22"/>
    <p:sldId id="533" r:id="rId23"/>
    <p:sldId id="560" r:id="rId24"/>
    <p:sldId id="555" r:id="rId25"/>
    <p:sldId id="556" r:id="rId26"/>
    <p:sldId id="557" r:id="rId27"/>
    <p:sldId id="558" r:id="rId28"/>
    <p:sldId id="559" r:id="rId29"/>
    <p:sldId id="561" r:id="rId30"/>
    <p:sldId id="548" r:id="rId31"/>
    <p:sldId id="562" r:id="rId32"/>
    <p:sldId id="564" r:id="rId33"/>
    <p:sldId id="280" r:id="rId34"/>
    <p:sldId id="278" r:id="rId35"/>
    <p:sldId id="566" r:id="rId36"/>
    <p:sldId id="542" r:id="rId37"/>
    <p:sldId id="567" r:id="rId38"/>
    <p:sldId id="568" r:id="rId39"/>
    <p:sldId id="284" r:id="rId40"/>
    <p:sldId id="543" r:id="rId41"/>
    <p:sldId id="285" r:id="rId4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44A9"/>
    <a:srgbClr val="0000FF"/>
    <a:srgbClr val="7E2D9F"/>
    <a:srgbClr val="C197D2"/>
    <a:srgbClr val="E6C895"/>
    <a:srgbClr val="A84938"/>
    <a:srgbClr val="FF7827"/>
    <a:srgbClr val="23B6B8"/>
    <a:srgbClr val="EA8036"/>
    <a:srgbClr val="0B0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9" autoAdjust="0"/>
    <p:restoredTop sz="94660"/>
  </p:normalViewPr>
  <p:slideViewPr>
    <p:cSldViewPr snapToGrid="0">
      <p:cViewPr>
        <p:scale>
          <a:sx n="95" d="100"/>
          <a:sy n="95" d="100"/>
        </p:scale>
        <p:origin x="-86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DE87D0-BFB7-4B4E-A763-169D5348888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60682C-FF92-464F-B51F-BCBFE0AACAD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cọc</a:t>
          </a:r>
          <a:endParaRPr lang="en-US" sz="48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40C51A84-ECFF-44B4-95DD-E469314E71D6}" type="parTrans" cxnId="{AD9CE627-5FE3-44D9-A13B-712E1E2F86C8}">
      <dgm:prSet/>
      <dgm:spPr/>
      <dgm:t>
        <a:bodyPr/>
        <a:lstStyle/>
        <a:p>
          <a:endParaRPr lang="en-US"/>
        </a:p>
      </dgm:t>
    </dgm:pt>
    <dgm:pt modelId="{47443F19-B3EA-4AB5-9D28-599EA87E029A}" type="sibTrans" cxnId="{AD9CE627-5FE3-44D9-A13B-712E1E2F86C8}">
      <dgm:prSet/>
      <dgm:spPr/>
      <dgm:t>
        <a:bodyPr/>
        <a:lstStyle/>
        <a:p>
          <a:endParaRPr lang="en-US"/>
        </a:p>
      </dgm:t>
    </dgm:pt>
    <dgm:pt modelId="{72BF90AE-6745-4E83-A50D-2846C4A56F58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to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dài</a:t>
          </a:r>
          <a:r>
            <a:rPr lang="en-US" dirty="0"/>
            <a:t>, </a:t>
          </a:r>
          <a:r>
            <a:rPr lang="en-US" dirty="0" err="1"/>
            <a:t>xung</a:t>
          </a:r>
          <a:r>
            <a:rPr lang="en-US" dirty="0"/>
            <a:t> </a:t>
          </a:r>
          <a:r>
            <a:rPr lang="en-US" dirty="0" err="1"/>
            <a:t>quanh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</a:t>
          </a:r>
          <a:r>
            <a:rPr lang="en-US" dirty="0" err="1"/>
            <a:t>đó</a:t>
          </a:r>
          <a:r>
            <a:rPr lang="en-US" dirty="0"/>
            <a:t> </a:t>
          </a:r>
          <a:r>
            <a:rPr lang="en-US" dirty="0" err="1"/>
            <a:t>đâm</a:t>
          </a:r>
          <a:r>
            <a:rPr lang="en-US" dirty="0"/>
            <a:t> ra </a:t>
          </a:r>
          <a:r>
            <a:rPr lang="en-US" dirty="0" err="1"/>
            <a:t>nhiều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con.</a:t>
          </a:r>
        </a:p>
      </dgm:t>
    </dgm:pt>
    <dgm:pt modelId="{DA6F150F-87FA-4B3E-877E-2E77C4C8D9E9}" type="parTrans" cxnId="{EBF9A159-533C-40FE-96AF-50C51519FAC6}">
      <dgm:prSet/>
      <dgm:spPr/>
      <dgm:t>
        <a:bodyPr/>
        <a:lstStyle/>
        <a:p>
          <a:endParaRPr lang="en-US"/>
        </a:p>
      </dgm:t>
    </dgm:pt>
    <dgm:pt modelId="{485F5C86-DC56-4D40-8B7F-AA6C0AD2517B}" type="sibTrans" cxnId="{EBF9A159-533C-40FE-96AF-50C51519FAC6}">
      <dgm:prSet/>
      <dgm:spPr/>
      <dgm:t>
        <a:bodyPr/>
        <a:lstStyle/>
        <a:p>
          <a:endParaRPr lang="en-US"/>
        </a:p>
      </dgm:t>
    </dgm:pt>
    <dgm:pt modelId="{3151DE86-A23B-4E05-B410-765BB265B98D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dirty="0" err="1">
              <a:solidFill>
                <a:schemeClr val="accent2">
                  <a:lumMod val="20000"/>
                  <a:lumOff val="80000"/>
                </a:schemeClr>
              </a:solidFill>
            </a:rPr>
            <a:t>chùm</a:t>
          </a:r>
          <a:endParaRPr lang="en-US" sz="48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CC39175F-8B1A-4700-B04B-1B1DA5D1FB45}" type="parTrans" cxnId="{86276624-C6E3-4CC1-9F43-09D3E2281463}">
      <dgm:prSet/>
      <dgm:spPr/>
      <dgm:t>
        <a:bodyPr/>
        <a:lstStyle/>
        <a:p>
          <a:endParaRPr lang="en-US"/>
        </a:p>
      </dgm:t>
    </dgm:pt>
    <dgm:pt modelId="{8E2F19C0-730A-470E-9506-B932729411E1}" type="sibTrans" cxnId="{86276624-C6E3-4CC1-9F43-09D3E2281463}">
      <dgm:prSet/>
      <dgm:spPr/>
      <dgm:t>
        <a:bodyPr/>
        <a:lstStyle/>
        <a:p>
          <a:endParaRPr lang="en-US"/>
        </a:p>
      </dgm:t>
    </dgm:pt>
    <dgm:pt modelId="{06013C90-E1EB-4F48-AF18-B6E9ADA903AB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err="1"/>
            <a:t>Có</a:t>
          </a:r>
          <a:r>
            <a:rPr lang="en-US" dirty="0"/>
            <a:t> </a:t>
          </a:r>
          <a:r>
            <a:rPr lang="en-US" dirty="0" err="1"/>
            <a:t>nhiều</a:t>
          </a:r>
          <a:r>
            <a:rPr lang="en-US" dirty="0"/>
            <a:t> </a:t>
          </a:r>
          <a:r>
            <a:rPr lang="en-US" dirty="0" err="1"/>
            <a:t>rễ</a:t>
          </a:r>
          <a:r>
            <a:rPr lang="en-US" dirty="0"/>
            <a:t> </a:t>
          </a:r>
          <a:r>
            <a:rPr lang="en-US" dirty="0" err="1"/>
            <a:t>mọc</a:t>
          </a:r>
          <a:r>
            <a:rPr lang="en-US" dirty="0"/>
            <a:t> </a:t>
          </a:r>
          <a:r>
            <a:rPr lang="en-US" dirty="0" err="1"/>
            <a:t>đều</a:t>
          </a:r>
          <a:r>
            <a:rPr lang="en-US" dirty="0"/>
            <a:t> ra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gốc</a:t>
          </a:r>
          <a:r>
            <a:rPr lang="en-US" dirty="0"/>
            <a:t> </a:t>
          </a:r>
          <a:r>
            <a:rPr lang="en-US" dirty="0" err="1"/>
            <a:t>tạo</a:t>
          </a:r>
          <a:r>
            <a:rPr lang="en-US" dirty="0"/>
            <a:t> </a:t>
          </a:r>
          <a:r>
            <a:rPr lang="en-US" dirty="0" err="1"/>
            <a:t>thành</a:t>
          </a:r>
          <a:r>
            <a:rPr lang="en-US" dirty="0"/>
            <a:t> </a:t>
          </a:r>
          <a:r>
            <a:rPr lang="en-US" dirty="0" err="1"/>
            <a:t>chùm</a:t>
          </a:r>
          <a:endParaRPr lang="en-US" dirty="0"/>
        </a:p>
      </dgm:t>
    </dgm:pt>
    <dgm:pt modelId="{7358A2EA-F073-4C55-B4C9-75B0C5A12A96}" type="parTrans" cxnId="{FDBFDF46-995C-4125-B1A4-03917B07A658}">
      <dgm:prSet/>
      <dgm:spPr/>
      <dgm:t>
        <a:bodyPr/>
        <a:lstStyle/>
        <a:p>
          <a:endParaRPr lang="en-US"/>
        </a:p>
      </dgm:t>
    </dgm:pt>
    <dgm:pt modelId="{8FD3A227-0932-40F0-BF6B-8012D51DBB00}" type="sibTrans" cxnId="{FDBFDF46-995C-4125-B1A4-03917B07A658}">
      <dgm:prSet/>
      <dgm:spPr/>
      <dgm:t>
        <a:bodyPr/>
        <a:lstStyle/>
        <a:p>
          <a:endParaRPr lang="en-US"/>
        </a:p>
      </dgm:t>
    </dgm:pt>
    <dgm:pt modelId="{B2E43CA8-DECF-413B-89CF-6A7B9FF1B845}" type="pres">
      <dgm:prSet presAssocID="{65DE87D0-BFB7-4B4E-A763-169D5348888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BD80BC2-C840-4FB7-AAE4-2FBBC35FC042}" type="pres">
      <dgm:prSet presAssocID="{C560682C-FF92-464F-B51F-BCBFE0AACADB}" presName="linNode" presStyleCnt="0"/>
      <dgm:spPr/>
    </dgm:pt>
    <dgm:pt modelId="{8DD55EF6-D78F-49AC-951A-711B85035597}" type="pres">
      <dgm:prSet presAssocID="{C560682C-FF92-464F-B51F-BCBFE0AACADB}" presName="parentShp" presStyleLbl="node1" presStyleIdx="0" presStyleCnt="2" custLinFactNeighborX="-356" custLinFactNeighborY="2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AC456-C030-423D-9296-885B3141B05D}" type="pres">
      <dgm:prSet presAssocID="{C560682C-FF92-464F-B51F-BCBFE0AACADB}" presName="childShp" presStyleLbl="bgAccFollowNode1" presStyleIdx="0" presStyleCnt="2" custScaleY="109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BEF9B-6484-4F96-AAC5-9AB19EB9A1E6}" type="pres">
      <dgm:prSet presAssocID="{47443F19-B3EA-4AB5-9D28-599EA87E029A}" presName="spacing" presStyleCnt="0"/>
      <dgm:spPr/>
    </dgm:pt>
    <dgm:pt modelId="{EFD1F3DF-B6FA-4D92-926E-985A3FAC20D3}" type="pres">
      <dgm:prSet presAssocID="{3151DE86-A23B-4E05-B410-765BB265B98D}" presName="linNode" presStyleCnt="0"/>
      <dgm:spPr/>
    </dgm:pt>
    <dgm:pt modelId="{8D372F44-D747-4921-8BCB-F68184B0A1FA}" type="pres">
      <dgm:prSet presAssocID="{3151DE86-A23B-4E05-B410-765BB265B98D}" presName="parentShp" presStyleLbl="node1" presStyleIdx="1" presStyleCnt="2" custLinFactNeighborY="-7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9D439-30A2-4008-B00F-C48529AA2AE9}" type="pres">
      <dgm:prSet presAssocID="{3151DE86-A23B-4E05-B410-765BB265B98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F9A159-533C-40FE-96AF-50C51519FAC6}" srcId="{C560682C-FF92-464F-B51F-BCBFE0AACADB}" destId="{72BF90AE-6745-4E83-A50D-2846C4A56F58}" srcOrd="0" destOrd="0" parTransId="{DA6F150F-87FA-4B3E-877E-2E77C4C8D9E9}" sibTransId="{485F5C86-DC56-4D40-8B7F-AA6C0AD2517B}"/>
    <dgm:cxn modelId="{FDBFDF46-995C-4125-B1A4-03917B07A658}" srcId="{3151DE86-A23B-4E05-B410-765BB265B98D}" destId="{06013C90-E1EB-4F48-AF18-B6E9ADA903AB}" srcOrd="0" destOrd="0" parTransId="{7358A2EA-F073-4C55-B4C9-75B0C5A12A96}" sibTransId="{8FD3A227-0932-40F0-BF6B-8012D51DBB00}"/>
    <dgm:cxn modelId="{84F89109-7B1C-4FF6-9642-D836A6DAF947}" type="presOf" srcId="{65DE87D0-BFB7-4B4E-A763-169D5348888E}" destId="{B2E43CA8-DECF-413B-89CF-6A7B9FF1B845}" srcOrd="0" destOrd="0" presId="urn:microsoft.com/office/officeart/2005/8/layout/vList6"/>
    <dgm:cxn modelId="{67878E2C-15B2-41A4-8ADB-DEC20880491D}" type="presOf" srcId="{72BF90AE-6745-4E83-A50D-2846C4A56F58}" destId="{488AC456-C030-423D-9296-885B3141B05D}" srcOrd="0" destOrd="0" presId="urn:microsoft.com/office/officeart/2005/8/layout/vList6"/>
    <dgm:cxn modelId="{DD6584FE-A1EA-4D99-8658-71EDC6FD4FA0}" type="presOf" srcId="{06013C90-E1EB-4F48-AF18-B6E9ADA903AB}" destId="{3A39D439-30A2-4008-B00F-C48529AA2AE9}" srcOrd="0" destOrd="0" presId="urn:microsoft.com/office/officeart/2005/8/layout/vList6"/>
    <dgm:cxn modelId="{AD9CE627-5FE3-44D9-A13B-712E1E2F86C8}" srcId="{65DE87D0-BFB7-4B4E-A763-169D5348888E}" destId="{C560682C-FF92-464F-B51F-BCBFE0AACADB}" srcOrd="0" destOrd="0" parTransId="{40C51A84-ECFF-44B4-95DD-E469314E71D6}" sibTransId="{47443F19-B3EA-4AB5-9D28-599EA87E029A}"/>
    <dgm:cxn modelId="{86276624-C6E3-4CC1-9F43-09D3E2281463}" srcId="{65DE87D0-BFB7-4B4E-A763-169D5348888E}" destId="{3151DE86-A23B-4E05-B410-765BB265B98D}" srcOrd="1" destOrd="0" parTransId="{CC39175F-8B1A-4700-B04B-1B1DA5D1FB45}" sibTransId="{8E2F19C0-730A-470E-9506-B932729411E1}"/>
    <dgm:cxn modelId="{4B8EBE9A-DCEE-407A-BED4-8349B63C139D}" type="presOf" srcId="{3151DE86-A23B-4E05-B410-765BB265B98D}" destId="{8D372F44-D747-4921-8BCB-F68184B0A1FA}" srcOrd="0" destOrd="0" presId="urn:microsoft.com/office/officeart/2005/8/layout/vList6"/>
    <dgm:cxn modelId="{FB55AE63-B0C7-4874-A299-243F6091A489}" type="presOf" srcId="{C560682C-FF92-464F-B51F-BCBFE0AACADB}" destId="{8DD55EF6-D78F-49AC-951A-711B85035597}" srcOrd="0" destOrd="0" presId="urn:microsoft.com/office/officeart/2005/8/layout/vList6"/>
    <dgm:cxn modelId="{E752446F-2178-4F4F-8A4A-F4B90FAD337C}" type="presParOf" srcId="{B2E43CA8-DECF-413B-89CF-6A7B9FF1B845}" destId="{4BD80BC2-C840-4FB7-AAE4-2FBBC35FC042}" srcOrd="0" destOrd="0" presId="urn:microsoft.com/office/officeart/2005/8/layout/vList6"/>
    <dgm:cxn modelId="{5F15A51D-3BBB-47CF-A220-0FD3154DAA79}" type="presParOf" srcId="{4BD80BC2-C840-4FB7-AAE4-2FBBC35FC042}" destId="{8DD55EF6-D78F-49AC-951A-711B85035597}" srcOrd="0" destOrd="0" presId="urn:microsoft.com/office/officeart/2005/8/layout/vList6"/>
    <dgm:cxn modelId="{91A7850C-0191-40B3-919A-C22BC3BAC63C}" type="presParOf" srcId="{4BD80BC2-C840-4FB7-AAE4-2FBBC35FC042}" destId="{488AC456-C030-423D-9296-885B3141B05D}" srcOrd="1" destOrd="0" presId="urn:microsoft.com/office/officeart/2005/8/layout/vList6"/>
    <dgm:cxn modelId="{2D6A3F0B-B3D8-46A6-86E4-5E0A7537FFB1}" type="presParOf" srcId="{B2E43CA8-DECF-413B-89CF-6A7B9FF1B845}" destId="{936BEF9B-6484-4F96-AAC5-9AB19EB9A1E6}" srcOrd="1" destOrd="0" presId="urn:microsoft.com/office/officeart/2005/8/layout/vList6"/>
    <dgm:cxn modelId="{AD935916-01F5-4CD0-9949-EC452937B95F}" type="presParOf" srcId="{B2E43CA8-DECF-413B-89CF-6A7B9FF1B845}" destId="{EFD1F3DF-B6FA-4D92-926E-985A3FAC20D3}" srcOrd="2" destOrd="0" presId="urn:microsoft.com/office/officeart/2005/8/layout/vList6"/>
    <dgm:cxn modelId="{55952B77-7B1B-44E6-9B59-1FD5E5D5E749}" type="presParOf" srcId="{EFD1F3DF-B6FA-4D92-926E-985A3FAC20D3}" destId="{8D372F44-D747-4921-8BCB-F68184B0A1FA}" srcOrd="0" destOrd="0" presId="urn:microsoft.com/office/officeart/2005/8/layout/vList6"/>
    <dgm:cxn modelId="{6170393A-C2F5-4CFA-A99C-E9A77BEF1A40}" type="presParOf" srcId="{EFD1F3DF-B6FA-4D92-926E-985A3FAC20D3}" destId="{3A39D439-30A2-4008-B00F-C48529AA2AE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AC456-C030-423D-9296-885B3141B05D}">
      <dsp:nvSpPr>
        <dsp:cNvPr id="0" name=""/>
        <dsp:cNvSpPr/>
      </dsp:nvSpPr>
      <dsp:spPr>
        <a:xfrm>
          <a:off x="3568810" y="2026"/>
          <a:ext cx="5346682" cy="27558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/>
            <a:t>Có</a:t>
          </a:r>
          <a:r>
            <a:rPr lang="en-US" sz="3700" kern="1200" dirty="0"/>
            <a:t> </a:t>
          </a:r>
          <a:r>
            <a:rPr lang="en-US" sz="3700" kern="1200" dirty="0" err="1"/>
            <a:t>một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to </a:t>
          </a:r>
          <a:r>
            <a:rPr lang="en-US" sz="3700" kern="1200" dirty="0" err="1"/>
            <a:t>và</a:t>
          </a:r>
          <a:r>
            <a:rPr lang="en-US" sz="3700" kern="1200" dirty="0"/>
            <a:t> </a:t>
          </a:r>
          <a:r>
            <a:rPr lang="en-US" sz="3700" kern="1200" dirty="0" err="1"/>
            <a:t>dài</a:t>
          </a:r>
          <a:r>
            <a:rPr lang="en-US" sz="3700" kern="1200" dirty="0"/>
            <a:t>, </a:t>
          </a:r>
          <a:r>
            <a:rPr lang="en-US" sz="3700" kern="1200" dirty="0" err="1"/>
            <a:t>xung</a:t>
          </a:r>
          <a:r>
            <a:rPr lang="en-US" sz="3700" kern="1200" dirty="0"/>
            <a:t> </a:t>
          </a:r>
          <a:r>
            <a:rPr lang="en-US" sz="3700" kern="1200" dirty="0" err="1"/>
            <a:t>quanh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</a:t>
          </a:r>
          <a:r>
            <a:rPr lang="en-US" sz="3700" kern="1200" dirty="0" err="1"/>
            <a:t>đó</a:t>
          </a:r>
          <a:r>
            <a:rPr lang="en-US" sz="3700" kern="1200" dirty="0"/>
            <a:t> </a:t>
          </a:r>
          <a:r>
            <a:rPr lang="en-US" sz="3700" kern="1200" dirty="0" err="1"/>
            <a:t>đâm</a:t>
          </a:r>
          <a:r>
            <a:rPr lang="en-US" sz="3700" kern="1200" dirty="0"/>
            <a:t> ra </a:t>
          </a:r>
          <a:r>
            <a:rPr lang="en-US" sz="3700" kern="1200" dirty="0" err="1"/>
            <a:t>nhiều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con.</a:t>
          </a:r>
        </a:p>
      </dsp:txBody>
      <dsp:txXfrm>
        <a:off x="3568810" y="346507"/>
        <a:ext cx="4313239" cy="2066885"/>
      </dsp:txXfrm>
    </dsp:sp>
    <dsp:sp modelId="{8DD55EF6-D78F-49AC-951A-711B85035597}">
      <dsp:nvSpPr>
        <dsp:cNvPr id="0" name=""/>
        <dsp:cNvSpPr/>
      </dsp:nvSpPr>
      <dsp:spPr>
        <a:xfrm>
          <a:off x="0" y="191882"/>
          <a:ext cx="3564455" cy="250949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cọc</a:t>
          </a:r>
          <a:endParaRPr lang="en-US" sz="48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122503" y="314385"/>
        <a:ext cx="3319449" cy="2264484"/>
      </dsp:txXfrm>
    </dsp:sp>
    <dsp:sp modelId="{3A39D439-30A2-4008-B00F-C48529AA2AE9}">
      <dsp:nvSpPr>
        <dsp:cNvPr id="0" name=""/>
        <dsp:cNvSpPr/>
      </dsp:nvSpPr>
      <dsp:spPr>
        <a:xfrm>
          <a:off x="3567939" y="3008823"/>
          <a:ext cx="5351909" cy="25094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95" tIns="23495" rIns="23495" bIns="23495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700" kern="1200" dirty="0" err="1"/>
            <a:t>Có</a:t>
          </a:r>
          <a:r>
            <a:rPr lang="en-US" sz="3700" kern="1200" dirty="0"/>
            <a:t> </a:t>
          </a:r>
          <a:r>
            <a:rPr lang="en-US" sz="3700" kern="1200" dirty="0" err="1"/>
            <a:t>nhiều</a:t>
          </a:r>
          <a:r>
            <a:rPr lang="en-US" sz="3700" kern="1200" dirty="0"/>
            <a:t> </a:t>
          </a:r>
          <a:r>
            <a:rPr lang="en-US" sz="3700" kern="1200" dirty="0" err="1"/>
            <a:t>rễ</a:t>
          </a:r>
          <a:r>
            <a:rPr lang="en-US" sz="3700" kern="1200" dirty="0"/>
            <a:t> </a:t>
          </a:r>
          <a:r>
            <a:rPr lang="en-US" sz="3700" kern="1200" dirty="0" err="1"/>
            <a:t>mọc</a:t>
          </a:r>
          <a:r>
            <a:rPr lang="en-US" sz="3700" kern="1200" dirty="0"/>
            <a:t> </a:t>
          </a:r>
          <a:r>
            <a:rPr lang="en-US" sz="3700" kern="1200" dirty="0" err="1"/>
            <a:t>đều</a:t>
          </a:r>
          <a:r>
            <a:rPr lang="en-US" sz="3700" kern="1200" dirty="0"/>
            <a:t> ra </a:t>
          </a:r>
          <a:r>
            <a:rPr lang="en-US" sz="3700" kern="1200" dirty="0" err="1"/>
            <a:t>từ</a:t>
          </a:r>
          <a:r>
            <a:rPr lang="en-US" sz="3700" kern="1200" dirty="0"/>
            <a:t> </a:t>
          </a:r>
          <a:r>
            <a:rPr lang="en-US" sz="3700" kern="1200" dirty="0" err="1"/>
            <a:t>gốc</a:t>
          </a:r>
          <a:r>
            <a:rPr lang="en-US" sz="3700" kern="1200" dirty="0"/>
            <a:t> </a:t>
          </a:r>
          <a:r>
            <a:rPr lang="en-US" sz="3700" kern="1200" dirty="0" err="1"/>
            <a:t>tạo</a:t>
          </a:r>
          <a:r>
            <a:rPr lang="en-US" sz="3700" kern="1200" dirty="0"/>
            <a:t> </a:t>
          </a:r>
          <a:r>
            <a:rPr lang="en-US" sz="3700" kern="1200" dirty="0" err="1"/>
            <a:t>thành</a:t>
          </a:r>
          <a:r>
            <a:rPr lang="en-US" sz="3700" kern="1200" dirty="0"/>
            <a:t> </a:t>
          </a:r>
          <a:r>
            <a:rPr lang="en-US" sz="3700" kern="1200" dirty="0" err="1"/>
            <a:t>chùm</a:t>
          </a:r>
          <a:endParaRPr lang="en-US" sz="3700" kern="1200" dirty="0"/>
        </a:p>
      </dsp:txBody>
      <dsp:txXfrm>
        <a:off x="3567939" y="3322509"/>
        <a:ext cx="4410850" cy="1882118"/>
      </dsp:txXfrm>
    </dsp:sp>
    <dsp:sp modelId="{8D372F44-D747-4921-8BCB-F68184B0A1FA}">
      <dsp:nvSpPr>
        <dsp:cNvPr id="0" name=""/>
        <dsp:cNvSpPr/>
      </dsp:nvSpPr>
      <dsp:spPr>
        <a:xfrm>
          <a:off x="0" y="2989776"/>
          <a:ext cx="3567939" cy="250949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Rễ</a:t>
          </a:r>
          <a:r>
            <a:rPr lang="en-US" sz="48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 </a:t>
          </a:r>
          <a:r>
            <a:rPr lang="en-US" sz="4800" kern="1200" dirty="0" err="1">
              <a:solidFill>
                <a:schemeClr val="accent2">
                  <a:lumMod val="20000"/>
                  <a:lumOff val="80000"/>
                </a:schemeClr>
              </a:solidFill>
            </a:rPr>
            <a:t>chùm</a:t>
          </a:r>
          <a:endParaRPr lang="en-US" sz="48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122503" y="3112279"/>
        <a:ext cx="3322933" cy="2264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E25FF-288E-4510-9AC5-487259F877ED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65604-1301-4FB1-B215-2D392DAA31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1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cuộc</a:t>
            </a:r>
            <a:r>
              <a:rPr lang="en-US" baseline="0"/>
              <a:t> sống hiện tại có một loại bệnh rất nguy hiểm bởi vì sức ảnh hưởng lây lan của bệnh này nó truyền cho tất cả mọi người.</a:t>
            </a:r>
          </a:p>
          <a:p>
            <a:r>
              <a:rPr lang="en-US" baseline="0"/>
              <a:t>Bệnh này thường lây lan trong giới học sinh, sv đặc biệt là người trẻ chúng ta.</a:t>
            </a:r>
          </a:p>
          <a:p>
            <a:r>
              <a:rPr lang="en-US" baseline="0"/>
              <a:t>-Các bạn có đoán được đó là bệnh gì không?</a:t>
            </a:r>
          </a:p>
          <a:p>
            <a:r>
              <a:rPr lang="en-US" baseline="0"/>
              <a:t>-Vâng đó chính là bệnh lười.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4EECC-F4BD-42A8-B970-107ABFA50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2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B0FF8-0305-40BB-8F28-670223A07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15E253-9524-4DA6-852E-DD534AD46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8FC346-8024-4C64-81F2-36E19B84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CF692D-EE34-434B-96A0-5971C2EDF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9CB25D-2028-42AF-8412-BF350CE8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4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73E316-9333-417D-94CF-AFB23121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D07BA7-F9F6-4123-B32F-4CA75BCC2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2231FB-5533-4604-8ECB-FB4B666E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2C9246-67DA-4849-A71B-6039D645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6D35D5-155D-4DD5-BE67-713BAAC8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1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0BBB31-6275-4601-88F6-E3E78DAE3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165A11-D6BD-4982-BE1C-CB43088C6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267071-4706-4B3F-87F7-9B255B47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5AA875-39EA-4F90-B7C4-AA631E9D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945D8-24B7-4DFC-8756-ED285F02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3110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321DE-A85F-4926-AD56-66F750C2FC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7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543D-D238-48CA-9C73-B92F3FF220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4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92735-FB25-47AF-94C8-014572703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3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83ABF-28A9-4483-A40F-59AB546BD3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25617-4777-4D2A-940E-875482B76A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2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6BA3F-0C37-4598-9A6C-86B4803A9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84F0C-7EB3-4896-9C9F-14EB09BC9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02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BE7FB-75F6-4E1B-B6EF-D0C7D55A64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4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B4AAA3-20FD-48D6-B874-1723AD3C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041B86-1A4F-4C65-83B9-2430CBAA9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1F39-6D80-41E9-B74C-1397A2C4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E318F-6A7C-4B5C-A7C0-23CFDAEC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00BA72-DCF8-465E-B9FF-33B1215C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864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BE3CC-CF71-418B-9ED6-D1A16F580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89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9877F-2107-48F3-B587-DBC7391E6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30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0BC7A-3D5F-47E2-8132-FF2FAD8A19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61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97C45-6C9A-4D5B-BA7E-20EB0CD6D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9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8CCD1-BD80-423D-B351-AB2F6C060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1899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2442F-77AE-4B8B-B51B-BBD7C24EA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830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2EE52-0281-4B19-A017-AB9A6E262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51242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7387F-3E97-42A8-9674-ADEC8C7FF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68957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3569-F3E8-4795-B1B7-FDE13F40E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1891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4054-4600-4449-A822-FA3274C7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923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AD7814-E1CC-4E93-A20E-1F8356DB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075EBF-5606-40DD-AC8A-E7E717F0C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EF058F-17EF-49C4-9BDA-F7F8FC9D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B30E18-FE46-45D8-91BA-6DF8EB17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4CD2B-1E1C-4C83-A4D5-E11C309E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903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28182-8539-4AA2-B035-BDEFEBAF8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51383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FB0BF-C895-4CC2-A387-9723403C7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37953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134F5-EEDB-48F5-9DD2-55597F3CF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4470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65CE7-BAD5-4D1E-A6C2-7AD29042F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8043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6C4C1-A215-4F7A-B31C-90BE673CC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00881"/>
      </p:ext>
    </p:extLst>
  </p:cSld>
  <p:clrMapOvr>
    <a:masterClrMapping/>
  </p:clrMapOvr>
  <p:transition spd="slow">
    <p:split orient="vert"/>
    <p:sndAc>
      <p:stSnd>
        <p:snd r:embed="rId1" name="chuong[1]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3AB0252-5B68-4400-8855-75CADD33C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1D51987-144E-414A-969F-00FC10CBD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BDFFCA7-0FA5-4165-B0B6-ACD08AB55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26720-2233-41EC-BD3F-1CF0FFB83D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2161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7E9B57F-7492-404B-A190-5D98641FC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15E9E35-E4E6-46DD-AE16-042193F32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59834C2-1B2D-45F9-833D-EA442C9F4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DAC9E-95AF-443D-A429-EE89B3F885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10719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336F137-541B-477A-904C-E52842C49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ACB787-BBCA-4BF4-B73D-A3B4FE8BF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4264C2C-155F-4ED8-9461-9CEFE309E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C2AC4-E46A-4616-B43E-D9F9473B667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1499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12F4DF-FC2C-4E35-8E61-18C68EEFF1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0AD84B-41D2-4E69-944E-133A2F164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644514-3118-45F4-BCD1-4EF59EFFD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41F8E-230C-4044-9AFB-E74214D04CB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49442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B6001F5-1466-45B8-8365-EEAE43FA5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E5F73BE-6433-41FF-AFC6-917201DEC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21AFAF0-1F9F-4450-96B5-F0C064616B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98A2A-F8D6-47A6-A295-44312981527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6366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E24F1B-BFA6-4256-AD1C-9C86B893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7DFBC7-6E37-46E7-B74C-86B04C7F9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B2C8DD-7E5C-42E0-9848-0DEE2FEC8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52C28D-AF1A-410A-B00F-B26FBB29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6E2D51-014B-4A43-A041-930E44CA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0F3971-77DB-4BFE-84FA-F35F2C56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46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EF99B2F-E425-42E2-B3CA-FBA5396468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3038B33-BF23-48F6-A8C8-EB6FBCF1F8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FDF8510-2FB1-40D7-8FF8-6B24B1A274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9DD17-99C7-4941-BFB4-AC071CA12BE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1269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14B8DA71-0689-4CE8-8247-E87DB738D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50D7A36-6DE0-41F6-AB99-AA2E573D9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6AC4413-6D86-40AD-865A-CADDF4326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E2BB0-7F1C-454A-BC2B-88E1C616D86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1344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CF2A7E-C237-4218-A384-FC02F0A94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2D6B7D-1F1A-4119-BAFC-4CDCC6F8C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83DF34B-46DF-4732-BC0A-8F51E635F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B6D51-73B8-4F9F-B205-A79EA09BEF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8005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C63720-986B-4B35-89C1-614FB8075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599C837-FAF0-474C-A7E1-9778E5C7F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63A54C-AAF1-46A1-9A15-20A6D9660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9E0F2-0661-46B1-A07F-47583CD6188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8142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528B6C3-0D7C-4732-AD19-D577CE17D2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AE02DC9-7285-4022-9C50-6FA6C51F0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E3907A7-0F2A-479B-8C7F-39FAE9366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C775E-60E8-4872-AB5E-97F7CFBF664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51441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5295AFA-2A7C-4FF5-8EBF-B1D741198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C3F1BBA-A86A-423C-A833-25BE165F84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404C2F8-84E8-4569-A578-A23A1BEED8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548300-75A1-442F-A1F4-62E7CD8031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8978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8179EBFD-985B-4E5B-8E92-631FABE0C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117956B-9E41-41EE-86BA-955BB44D5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4D9515E-C7E5-44A1-8D85-9A6AEC3158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F0941-2314-451A-9F22-982B84FF501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2799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9298B7E3-8DE2-4707-8ABE-8A6B3EAD4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FBCA801-DED9-489C-AEA5-E308FAE52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27246F47-F0BC-417B-AD67-40E496236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DB3BF-87C6-4CF0-B0FE-E11B9BACE1C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8289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25851-3FA8-4AF1-8906-004AD16E5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C7CF4D-2584-4BF8-B527-CA0333173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E8C7B14-CB0C-44F0-B4E0-D25500FD9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1C706A-9A18-4AC2-8D4F-C75FD79DD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78EFB2-4790-4ADD-86C1-C5E64BA59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91E3B-059F-4C47-A3FA-511F75BE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CB67B0-1622-48CA-ADF0-9821B18F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3DC3662-5BE3-42EE-A591-3CB885B2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02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8F26E6-2AC1-4647-960F-8BBEF79A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F46A20-B01C-4CA2-AB5F-C07441A4B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23540C0-DCA5-46D3-BC91-669A6461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7E2C7B-DD32-4133-A8A7-A7C51962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790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7C7D64-22BB-4816-BA39-BCFDB85F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50AE03-2B0F-485E-97E4-DBED90EB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688-0FD7-4AFF-8EBA-9E590B9D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72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47FFF-395B-42F4-9904-C672C771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B0736-A012-419A-BF7A-5C115E8C2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69C03D-070F-43E1-A1AF-8DCD95478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070A94-A63E-46C2-BCFB-69991BDB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EEF2D8-91FC-4415-AEFC-3497313B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3614EE-7A16-402D-8830-C3AC0563E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871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9913E-0FAE-489F-85A6-42B164B6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2BC62A5-2A6C-42E3-A57C-1B8E081CE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EAEBA8-CBB3-43D8-A9AD-02877145A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CB6986-1C5B-470A-9AE5-B949C76C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084681-4C36-4B82-A190-8DC13AAE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3647C4-0919-4019-868E-CFB91821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89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07F8FCA-E885-44E4-82E1-EE366B1E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B50AE1-70BB-452D-B05D-F46B5AB7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AFCDE-3184-4B04-9424-9A910E03E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F32CC-9F24-4D5C-AA08-34FFF20CC9C6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092F8-0A5E-430E-AAF5-905BE3CEC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C5034F-2F5C-41F3-B43C-EB9B75AA7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D4C42-9B99-4A92-915A-36660B8FFD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03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72EB9D-BBCF-4B21-9EA9-E8A0DD6D91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2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AC5AAAEB-7B3D-46D8-A330-EB194F769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4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split orient="vert"/>
    <p:sndAc>
      <p:stSnd>
        <p:snd r:embed="rId13" name="chuong[1]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AC40374-D4EE-439B-A277-8742D4D24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45EAA60-25C0-4278-8E22-725A8CC3E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3B4FA3C-FFA9-4CA1-BAE7-EC1254941C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A1C09F3-E715-48D4-8A6D-C0CE008D3E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BE0780DD-3A77-4032-99F4-F1E63A8FD3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latin typeface="Arial" panose="020B0604020202020204" pitchFamily="34" charset="0"/>
              </a:defRPr>
            </a:lvl1pPr>
          </a:lstStyle>
          <a:p>
            <a:fld id="{16657D28-24D1-482C-85CA-C600477BA08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562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39.png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3.svg"/><Relationship Id="rId19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3.svg"/><Relationship Id="rId19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59.png"/><Relationship Id="rId18" Type="http://schemas.openxmlformats.org/officeDocument/2006/relationships/image" Target="../media/image48.svg"/><Relationship Id="rId3" Type="http://schemas.openxmlformats.org/officeDocument/2006/relationships/image" Target="../media/image54.png"/><Relationship Id="rId21" Type="http://schemas.openxmlformats.org/officeDocument/2006/relationships/image" Target="../media/image62.png"/><Relationship Id="rId7" Type="http://schemas.openxmlformats.org/officeDocument/2006/relationships/image" Target="../media/image56.png"/><Relationship Id="rId12" Type="http://schemas.openxmlformats.org/officeDocument/2006/relationships/image" Target="../media/image74.svg"/><Relationship Id="rId17" Type="http://schemas.openxmlformats.org/officeDocument/2006/relationships/image" Target="../media/image60.png"/><Relationship Id="rId2" Type="http://schemas.openxmlformats.org/officeDocument/2006/relationships/image" Target="../media/image53.png"/><Relationship Id="rId16" Type="http://schemas.openxmlformats.org/officeDocument/2006/relationships/image" Target="../media/image50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11" Type="http://schemas.openxmlformats.org/officeDocument/2006/relationships/image" Target="../media/image58.png"/><Relationship Id="rId24" Type="http://schemas.openxmlformats.org/officeDocument/2006/relationships/image" Target="../media/image82.svg"/><Relationship Id="rId5" Type="http://schemas.openxmlformats.org/officeDocument/2006/relationships/image" Target="../media/image55.png"/><Relationship Id="rId15" Type="http://schemas.openxmlformats.org/officeDocument/2006/relationships/image" Target="../media/image39.png"/><Relationship Id="rId23" Type="http://schemas.openxmlformats.org/officeDocument/2006/relationships/image" Target="../media/image63.png"/><Relationship Id="rId10" Type="http://schemas.openxmlformats.org/officeDocument/2006/relationships/image" Target="../media/image72.svg"/><Relationship Id="rId19" Type="http://schemas.openxmlformats.org/officeDocument/2006/relationships/image" Target="../media/image61.png"/><Relationship Id="rId4" Type="http://schemas.openxmlformats.org/officeDocument/2006/relationships/image" Target="../media/image66.svg"/><Relationship Id="rId9" Type="http://schemas.openxmlformats.org/officeDocument/2006/relationships/image" Target="../media/image57.png"/><Relationship Id="rId14" Type="http://schemas.openxmlformats.org/officeDocument/2006/relationships/image" Target="../media/image76.svg"/><Relationship Id="rId22" Type="http://schemas.openxmlformats.org/officeDocument/2006/relationships/image" Target="../media/image8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39.png"/><Relationship Id="rId4" Type="http://schemas.openxmlformats.org/officeDocument/2006/relationships/image" Target="../media/image4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39.png"/><Relationship Id="rId4" Type="http://schemas.openxmlformats.org/officeDocument/2006/relationships/image" Target="../media/image48.sv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3.svg"/><Relationship Id="rId19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9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514725" y="2657475"/>
            <a:ext cx="57912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vi-VN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vi-V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vi-V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vi-VN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altLang="vi-VN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152900" y="3581400"/>
            <a:ext cx="434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vi-VN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81400" y="4724400"/>
            <a:ext cx="548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vi-VN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1">
            <a:extLst>
              <a:ext uri="{FF2B5EF4-FFF2-40B4-BE49-F238E27FC236}">
                <a16:creationId xmlns:a16="http://schemas.microsoft.com/office/drawing/2014/main" xmlns="" id="{138E81EB-6A96-4788-A20A-8486B44F8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70" y="772512"/>
            <a:ext cx="88518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800080"/>
                </a:solidFill>
              </a:rPr>
              <a:t>Quan </a:t>
            </a:r>
            <a:r>
              <a:rPr lang="en-US" sz="4000" b="1" i="1" dirty="0" err="1">
                <a:solidFill>
                  <a:srgbClr val="800080"/>
                </a:solidFill>
              </a:rPr>
              <a:t>sát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hình</a:t>
            </a:r>
            <a:r>
              <a:rPr lang="en-US" sz="4000" b="1" i="1" dirty="0">
                <a:solidFill>
                  <a:srgbClr val="800080"/>
                </a:solidFill>
              </a:rPr>
              <a:t> 3-4 , </a:t>
            </a:r>
            <a:r>
              <a:rPr lang="en-US" sz="4000" b="1" i="1" dirty="0" err="1">
                <a:solidFill>
                  <a:srgbClr val="800080"/>
                </a:solidFill>
              </a:rPr>
              <a:t>trả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lời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cây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nào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có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rễ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cọc</a:t>
            </a:r>
            <a:r>
              <a:rPr lang="en-US" sz="4000" b="1" i="1" dirty="0">
                <a:solidFill>
                  <a:srgbClr val="800080"/>
                </a:solidFill>
              </a:rPr>
              <a:t>, </a:t>
            </a:r>
            <a:r>
              <a:rPr lang="en-US" sz="4000" b="1" i="1" dirty="0" err="1">
                <a:solidFill>
                  <a:srgbClr val="800080"/>
                </a:solidFill>
              </a:rPr>
              <a:t>cây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nào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có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rễ</a:t>
            </a:r>
            <a:r>
              <a:rPr lang="en-US" sz="4000" b="1" i="1" dirty="0">
                <a:solidFill>
                  <a:srgbClr val="800080"/>
                </a:solidFill>
              </a:rPr>
              <a:t> </a:t>
            </a:r>
            <a:r>
              <a:rPr lang="en-US" sz="4000" b="1" i="1" dirty="0" err="1">
                <a:solidFill>
                  <a:srgbClr val="800080"/>
                </a:solidFill>
              </a:rPr>
              <a:t>chùm</a:t>
            </a:r>
            <a:r>
              <a:rPr lang="en-US" sz="4000" b="1" i="1" dirty="0">
                <a:solidFill>
                  <a:srgbClr val="800080"/>
                </a:solidFill>
              </a:rPr>
              <a:t>?</a:t>
            </a: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xmlns="" id="{C900EB02-0171-47A9-8C81-4718550781C9}"/>
              </a:ext>
            </a:extLst>
          </p:cNvPr>
          <p:cNvGrpSpPr/>
          <p:nvPr/>
        </p:nvGrpSpPr>
        <p:grpSpPr>
          <a:xfrm>
            <a:off x="2225697" y="2812616"/>
            <a:ext cx="2734235" cy="3662362"/>
            <a:chOff x="542365" y="2514600"/>
            <a:chExt cx="2734235" cy="3662362"/>
          </a:xfrm>
        </p:grpSpPr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xmlns="" id="{10B757A7-52E0-4B96-B9CB-17D012DAD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365" y="2514600"/>
              <a:ext cx="2734235" cy="2896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 Box 75">
              <a:extLst>
                <a:ext uri="{FF2B5EF4-FFF2-40B4-BE49-F238E27FC236}">
                  <a16:creationId xmlns:a16="http://schemas.microsoft.com/office/drawing/2014/main" xmlns="" id="{41271CED-0E7D-4587-8EA3-43A47285C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365" y="5715000"/>
              <a:ext cx="273423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Cây hành</a:t>
              </a:r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0160B9E6-CD28-44B1-8BE5-9747BDA17BB2}"/>
              </a:ext>
            </a:extLst>
          </p:cNvPr>
          <p:cNvGrpSpPr/>
          <p:nvPr/>
        </p:nvGrpSpPr>
        <p:grpSpPr>
          <a:xfrm>
            <a:off x="7285022" y="2812616"/>
            <a:ext cx="2786420" cy="3662362"/>
            <a:chOff x="5601691" y="2514600"/>
            <a:chExt cx="2786420" cy="3662362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xmlns="" id="{A697B7E1-37B6-44DC-9932-17C0F2EF0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691" y="2514600"/>
              <a:ext cx="2786420" cy="2963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 Box 73">
              <a:extLst>
                <a:ext uri="{FF2B5EF4-FFF2-40B4-BE49-F238E27FC236}">
                  <a16:creationId xmlns:a16="http://schemas.microsoft.com/office/drawing/2014/main" xmlns="" id="{E4185125-2D7D-4AA0-BB07-32B6D1374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7566" y="5715000"/>
              <a:ext cx="1916768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Cây đậu</a:t>
              </a:r>
            </a:p>
          </p:txBody>
        </p:sp>
      </p:grpSp>
      <p:sp>
        <p:nvSpPr>
          <p:cNvPr id="35" name="Text Box 75">
            <a:extLst>
              <a:ext uri="{FF2B5EF4-FFF2-40B4-BE49-F238E27FC236}">
                <a16:creationId xmlns:a16="http://schemas.microsoft.com/office/drawing/2014/main" xmlns="" id="{60F207B8-E72E-49AA-B48D-6F4E17DE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932" y="4489016"/>
            <a:ext cx="232509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Rễ chùm</a:t>
            </a:r>
          </a:p>
        </p:txBody>
      </p:sp>
      <p:sp>
        <p:nvSpPr>
          <p:cNvPr id="36" name="Text Box 75">
            <a:extLst>
              <a:ext uri="{FF2B5EF4-FFF2-40B4-BE49-F238E27FC236}">
                <a16:creationId xmlns:a16="http://schemas.microsoft.com/office/drawing/2014/main" xmlns="" id="{69F31F57-7765-423F-8F20-851A93A75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932" y="3265054"/>
            <a:ext cx="224889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Rễ cọc</a:t>
            </a:r>
          </a:p>
        </p:txBody>
      </p:sp>
      <p:cxnSp>
        <p:nvCxnSpPr>
          <p:cNvPr id="37" name="Straight Arrow Connector 10">
            <a:extLst>
              <a:ext uri="{FF2B5EF4-FFF2-40B4-BE49-F238E27FC236}">
                <a16:creationId xmlns:a16="http://schemas.microsoft.com/office/drawing/2014/main" xmlns="" id="{997D3408-58DE-4B1F-B213-C97182D59721}"/>
              </a:ext>
            </a:extLst>
          </p:cNvPr>
          <p:cNvCxnSpPr/>
          <p:nvPr/>
        </p:nvCxnSpPr>
        <p:spPr>
          <a:xfrm flipH="1" flipV="1">
            <a:off x="6636332" y="3650816"/>
            <a:ext cx="648691" cy="643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12">
            <a:extLst>
              <a:ext uri="{FF2B5EF4-FFF2-40B4-BE49-F238E27FC236}">
                <a16:creationId xmlns:a16="http://schemas.microsoft.com/office/drawing/2014/main" xmlns="" id="{75E93056-0882-45D8-A1D9-A07D381BE32C}"/>
              </a:ext>
            </a:extLst>
          </p:cNvPr>
          <p:cNvCxnSpPr/>
          <p:nvPr/>
        </p:nvCxnSpPr>
        <p:spPr>
          <a:xfrm flipV="1">
            <a:off x="4959931" y="4950978"/>
            <a:ext cx="533400" cy="5286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243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197D0C-0581-46E2-9BD4-6444049F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3BF5E36-5E3B-42B2-83FB-6001A26E6CFA}"/>
              </a:ext>
            </a:extLst>
          </p:cNvPr>
          <p:cNvSpPr/>
          <p:nvPr/>
        </p:nvSpPr>
        <p:spPr>
          <a:xfrm>
            <a:off x="786494" y="0"/>
            <a:ext cx="10381515" cy="393844"/>
          </a:xfrm>
          <a:prstGeom prst="rect">
            <a:avLst/>
          </a:prstGeom>
          <a:solidFill>
            <a:srgbClr val="86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xmlns="" id="{B3021DB3-0AE6-4226-A3F5-9421440BEFF3}"/>
              </a:ext>
            </a:extLst>
          </p:cNvPr>
          <p:cNvSpPr/>
          <p:nvPr/>
        </p:nvSpPr>
        <p:spPr>
          <a:xfrm>
            <a:off x="2162176" y="1548430"/>
            <a:ext cx="87820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4400" b="1" i="1" dirty="0" err="1"/>
              <a:t>Cây</a:t>
            </a:r>
            <a:r>
              <a:rPr lang="en-US" sz="4400" b="1" i="1" dirty="0"/>
              <a:t> </a:t>
            </a:r>
            <a:r>
              <a:rPr lang="en-US" sz="4400" b="1" i="1" dirty="0" err="1"/>
              <a:t>có</a:t>
            </a:r>
            <a:r>
              <a:rPr lang="en-US" sz="4400" b="1" i="1" dirty="0"/>
              <a:t> 2 </a:t>
            </a:r>
            <a:r>
              <a:rPr lang="en-US" sz="4400" b="1" i="1" dirty="0" err="1"/>
              <a:t>loại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chính</a:t>
            </a:r>
            <a:r>
              <a:rPr lang="en-US" sz="4400" b="1" i="1" dirty="0"/>
              <a:t> </a:t>
            </a:r>
            <a:r>
              <a:rPr lang="en-US" sz="4400" b="1" i="1" dirty="0" err="1"/>
              <a:t>là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cọc</a:t>
            </a:r>
            <a:r>
              <a:rPr lang="en-US" sz="4400" b="1" i="1" dirty="0"/>
              <a:t> </a:t>
            </a:r>
            <a:r>
              <a:rPr lang="en-US" sz="4400" b="1" i="1" dirty="0" err="1"/>
              <a:t>và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chùm</a:t>
            </a:r>
            <a:r>
              <a:rPr lang="en-US" sz="4400" b="1" i="1" dirty="0"/>
              <a:t>.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cọc</a:t>
            </a:r>
            <a:r>
              <a:rPr lang="en-US" sz="4400" b="1" i="1" dirty="0"/>
              <a:t> </a:t>
            </a:r>
            <a:r>
              <a:rPr lang="en-US" sz="4400" b="1" i="1" dirty="0" err="1"/>
              <a:t>có</a:t>
            </a:r>
            <a:r>
              <a:rPr lang="en-US" sz="4400" b="1" i="1" dirty="0"/>
              <a:t> </a:t>
            </a:r>
            <a:r>
              <a:rPr lang="en-US" sz="4400" b="1" i="1" dirty="0" err="1"/>
              <a:t>đặc</a:t>
            </a:r>
            <a:r>
              <a:rPr lang="en-US" sz="4400" b="1" i="1" dirty="0"/>
              <a:t> </a:t>
            </a:r>
            <a:r>
              <a:rPr lang="en-US" sz="4400" b="1" i="1" dirty="0" err="1"/>
              <a:t>điểm</a:t>
            </a:r>
            <a:r>
              <a:rPr lang="en-US" sz="4400" b="1" i="1" dirty="0"/>
              <a:t> </a:t>
            </a:r>
            <a:r>
              <a:rPr lang="en-US" sz="4400" b="1" i="1" dirty="0" err="1"/>
              <a:t>là</a:t>
            </a:r>
            <a:r>
              <a:rPr lang="en-US" sz="4400" b="1" i="1" dirty="0"/>
              <a:t> </a:t>
            </a:r>
            <a:r>
              <a:rPr lang="en-US" sz="4400" b="1" i="1" dirty="0" err="1"/>
              <a:t>gồm</a:t>
            </a:r>
            <a:r>
              <a:rPr lang="en-US" sz="4400" b="1" i="1" dirty="0"/>
              <a:t> </a:t>
            </a:r>
            <a:r>
              <a:rPr lang="en-US" sz="4400" b="1" i="1" dirty="0" err="1"/>
              <a:t>một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to </a:t>
            </a:r>
            <a:r>
              <a:rPr lang="en-US" sz="4400" b="1" i="1" dirty="0" err="1"/>
              <a:t>và</a:t>
            </a:r>
            <a:r>
              <a:rPr lang="en-US" sz="4400" b="1" i="1" dirty="0"/>
              <a:t> </a:t>
            </a:r>
            <a:r>
              <a:rPr lang="en-US" sz="4400" b="1" i="1" dirty="0" err="1"/>
              <a:t>dài</a:t>
            </a:r>
            <a:r>
              <a:rPr lang="en-US" sz="4400" b="1" i="1" dirty="0"/>
              <a:t>, </a:t>
            </a:r>
            <a:r>
              <a:rPr lang="en-US" sz="4400" b="1" i="1" dirty="0" err="1"/>
              <a:t>xung</a:t>
            </a:r>
            <a:r>
              <a:rPr lang="en-US" sz="4400" b="1" i="1" dirty="0"/>
              <a:t> </a:t>
            </a:r>
            <a:r>
              <a:rPr lang="en-US" sz="4400" b="1" i="1" dirty="0" err="1"/>
              <a:t>quanh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đó</a:t>
            </a:r>
            <a:r>
              <a:rPr lang="en-US" sz="4400" b="1" i="1" dirty="0"/>
              <a:t> </a:t>
            </a:r>
            <a:r>
              <a:rPr lang="en-US" sz="4400" b="1" i="1" dirty="0" err="1"/>
              <a:t>đâm</a:t>
            </a:r>
            <a:r>
              <a:rPr lang="en-US" sz="4400" b="1" i="1" dirty="0"/>
              <a:t> ra </a:t>
            </a:r>
            <a:r>
              <a:rPr lang="en-US" sz="4400" b="1" i="1" dirty="0" err="1"/>
              <a:t>nhiều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con ;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chùm</a:t>
            </a:r>
            <a:r>
              <a:rPr lang="en-US" sz="4400" b="1" i="1" dirty="0"/>
              <a:t> </a:t>
            </a:r>
            <a:r>
              <a:rPr lang="en-US" sz="4400" b="1" i="1" dirty="0" err="1"/>
              <a:t>đặc</a:t>
            </a:r>
            <a:r>
              <a:rPr lang="en-US" sz="4400" b="1" i="1" dirty="0"/>
              <a:t> </a:t>
            </a:r>
            <a:r>
              <a:rPr lang="en-US" sz="4400" b="1" i="1" dirty="0" err="1"/>
              <a:t>điểm</a:t>
            </a:r>
            <a:r>
              <a:rPr lang="en-US" sz="4400" b="1" i="1" dirty="0"/>
              <a:t> </a:t>
            </a:r>
            <a:r>
              <a:rPr lang="en-US" sz="4400" b="1" i="1" dirty="0" err="1"/>
              <a:t>là</a:t>
            </a:r>
            <a:r>
              <a:rPr lang="en-US" sz="4400" b="1" i="1" dirty="0"/>
              <a:t> </a:t>
            </a:r>
            <a:r>
              <a:rPr lang="en-US" sz="4400" b="1" i="1" dirty="0" err="1"/>
              <a:t>có</a:t>
            </a:r>
            <a:r>
              <a:rPr lang="en-US" sz="4400" b="1" i="1" dirty="0"/>
              <a:t> </a:t>
            </a:r>
            <a:r>
              <a:rPr lang="en-US" sz="4400" b="1" i="1" dirty="0" err="1"/>
              <a:t>nhiều</a:t>
            </a:r>
            <a:r>
              <a:rPr lang="en-US" sz="4400" b="1" i="1" dirty="0"/>
              <a:t> </a:t>
            </a:r>
            <a:r>
              <a:rPr lang="en-US" sz="4400" b="1" i="1" dirty="0" err="1"/>
              <a:t>rễ</a:t>
            </a:r>
            <a:r>
              <a:rPr lang="en-US" sz="4400" b="1" i="1" dirty="0"/>
              <a:t> </a:t>
            </a:r>
            <a:r>
              <a:rPr lang="en-US" sz="4400" b="1" i="1" dirty="0" err="1"/>
              <a:t>dài</a:t>
            </a:r>
            <a:r>
              <a:rPr lang="en-US" sz="4400" b="1" i="1" dirty="0"/>
              <a:t> </a:t>
            </a:r>
            <a:r>
              <a:rPr lang="en-US" sz="4400" b="1" i="1" dirty="0" err="1"/>
              <a:t>mọc</a:t>
            </a:r>
            <a:r>
              <a:rPr lang="en-US" sz="4400" b="1" i="1" dirty="0"/>
              <a:t> </a:t>
            </a:r>
            <a:r>
              <a:rPr lang="en-US" sz="4400" b="1" i="1" dirty="0" err="1"/>
              <a:t>đều</a:t>
            </a:r>
            <a:r>
              <a:rPr lang="en-US" sz="4400" b="1" i="1" dirty="0"/>
              <a:t> ra </a:t>
            </a:r>
            <a:r>
              <a:rPr lang="en-US" sz="4400" b="1" i="1" dirty="0" err="1"/>
              <a:t>từ</a:t>
            </a:r>
            <a:r>
              <a:rPr lang="en-US" sz="4400" b="1" i="1" dirty="0"/>
              <a:t> </a:t>
            </a:r>
            <a:r>
              <a:rPr lang="en-US" sz="4400" b="1" i="1" dirty="0" err="1"/>
              <a:t>gốc</a:t>
            </a:r>
            <a:r>
              <a:rPr lang="en-US" sz="4400" b="1" i="1" dirty="0"/>
              <a:t> </a:t>
            </a:r>
            <a:r>
              <a:rPr lang="en-US" sz="4400" b="1" i="1" dirty="0" err="1"/>
              <a:t>tạo</a:t>
            </a:r>
            <a:r>
              <a:rPr lang="en-US" sz="4400" b="1" i="1" dirty="0"/>
              <a:t> </a:t>
            </a:r>
            <a:r>
              <a:rPr lang="en-US" sz="4400" b="1" i="1" dirty="0" err="1"/>
              <a:t>thành</a:t>
            </a:r>
            <a:r>
              <a:rPr lang="en-US" sz="4400" b="1" i="1" dirty="0"/>
              <a:t> </a:t>
            </a:r>
            <a:r>
              <a:rPr lang="en-US" sz="4400" b="1" i="1" dirty="0" err="1"/>
              <a:t>chùm</a:t>
            </a:r>
            <a:r>
              <a:rPr lang="en-US" sz="4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3522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xmlns="" id="{975F3DD9-0557-413F-8D26-A83E73740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xmlns="" id="{07C84651-C098-417E-800E-16F5F8E87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xmlns="" id="{550E656D-7327-4E1A-83A7-FDF2B2DE6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3999" y="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xmlns="" id="{71AE16A1-16ED-41E2-A613-EB86E7DD0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5800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8" name="Picture 7" descr="Hình ảnh">
            <a:extLst>
              <a:ext uri="{FF2B5EF4-FFF2-40B4-BE49-F238E27FC236}">
                <a16:creationId xmlns:a16="http://schemas.microsoft.com/office/drawing/2014/main" xmlns="" id="{1BCE5CCE-5D08-423F-A72E-E7D39263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166689"/>
            <a:ext cx="1828800" cy="2295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0208101143">
            <a:extLst>
              <a:ext uri="{FF2B5EF4-FFF2-40B4-BE49-F238E27FC236}">
                <a16:creationId xmlns:a16="http://schemas.microsoft.com/office/drawing/2014/main" xmlns="" id="{B2D1824A-B709-4B8F-B813-19E048D5F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3505200"/>
            <a:ext cx="20653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D24177E7-D7B9-450A-9930-3990AD1B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4" y="152401"/>
            <a:ext cx="1658937" cy="2309813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DSC_0050">
            <a:extLst>
              <a:ext uri="{FF2B5EF4-FFF2-40B4-BE49-F238E27FC236}">
                <a16:creationId xmlns:a16="http://schemas.microsoft.com/office/drawing/2014/main" xmlns="" id="{DE1A0E1D-80B7-4D3E-A0E5-FD73AB16D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3606801"/>
            <a:ext cx="1839913" cy="2263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xmlns="" id="{2F96454F-E198-44EF-B1D7-DCE3726D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71" y="140495"/>
            <a:ext cx="2060575" cy="2286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FC449849-2D76-4AC6-B1F2-356EF40A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4575"/>
            <a:ext cx="1676400" cy="227965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1A3D90D-FD3F-46CB-A360-4BC36D9F5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2478089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7135CB-8A1C-441F-9544-91881B50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5903914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ngô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2B2D1B-CF75-417D-BEC3-E6080377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38826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đậu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6053E88-92D7-4453-B8CD-DA193276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9" y="5903914"/>
            <a:ext cx="219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rau cải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xmlns="" id="{8CD6F03D-7AB9-49B7-9532-BD0659A5E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2566989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nhãn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xmlns="" id="{86ED7C51-357F-445E-B309-AE37A6A40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50" y="2501901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hành</a:t>
            </a:r>
          </a:p>
        </p:txBody>
      </p:sp>
    </p:spTree>
    <p:extLst>
      <p:ext uri="{BB962C8B-B14F-4D97-AF65-F5344CB8AC3E}">
        <p14:creationId xmlns:p14="http://schemas.microsoft.com/office/powerpoint/2010/main" val="24846217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Line 2">
            <a:extLst>
              <a:ext uri="{FF2B5EF4-FFF2-40B4-BE49-F238E27FC236}">
                <a16:creationId xmlns:a16="http://schemas.microsoft.com/office/drawing/2014/main" xmlns="" id="{96175D05-E002-4089-AAAE-FCB984B76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8" name="Line 3">
            <a:extLst>
              <a:ext uri="{FF2B5EF4-FFF2-40B4-BE49-F238E27FC236}">
                <a16:creationId xmlns:a16="http://schemas.microsoft.com/office/drawing/2014/main" xmlns="" id="{5F970E74-FAD3-4B89-99F7-86397D02E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0" y="0"/>
            <a:ext cx="0" cy="6858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9" name="Line 4">
            <a:extLst>
              <a:ext uri="{FF2B5EF4-FFF2-40B4-BE49-F238E27FC236}">
                <a16:creationId xmlns:a16="http://schemas.microsoft.com/office/drawing/2014/main" xmlns="" id="{4540247A-6C8A-46FE-BEBA-F0975BB0E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0" name="Line 5">
            <a:extLst>
              <a:ext uri="{FF2B5EF4-FFF2-40B4-BE49-F238E27FC236}">
                <a16:creationId xmlns:a16="http://schemas.microsoft.com/office/drawing/2014/main" xmlns="" id="{DD9C107A-7671-40FA-A424-1B051F395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6858000"/>
            <a:ext cx="91440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71" name="Group 29">
            <a:extLst>
              <a:ext uri="{FF2B5EF4-FFF2-40B4-BE49-F238E27FC236}">
                <a16:creationId xmlns:a16="http://schemas.microsoft.com/office/drawing/2014/main" xmlns="" id="{CA2840EF-63FA-4159-A76B-4334FF787386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438401"/>
            <a:ext cx="1295400" cy="2225675"/>
            <a:chOff x="2450" y="2315"/>
            <a:chExt cx="1054" cy="1682"/>
          </a:xfrm>
        </p:grpSpPr>
        <p:pic>
          <p:nvPicPr>
            <p:cNvPr id="72" name="Picture 8">
              <a:extLst>
                <a:ext uri="{FF2B5EF4-FFF2-40B4-BE49-F238E27FC236}">
                  <a16:creationId xmlns:a16="http://schemas.microsoft.com/office/drawing/2014/main" xmlns="" id="{D8382218-4FCD-4370-969D-0FC3280D8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2315"/>
              <a:ext cx="1045" cy="1382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 Box 21">
              <a:extLst>
                <a:ext uri="{FF2B5EF4-FFF2-40B4-BE49-F238E27FC236}">
                  <a16:creationId xmlns:a16="http://schemas.microsoft.com/office/drawing/2014/main" xmlns="" id="{EB22571A-66DA-479B-BCF4-13460FF7F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0" y="3697"/>
              <a:ext cx="105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0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" name="Group 26">
            <a:extLst>
              <a:ext uri="{FF2B5EF4-FFF2-40B4-BE49-F238E27FC236}">
                <a16:creationId xmlns:a16="http://schemas.microsoft.com/office/drawing/2014/main" xmlns="" id="{3ECFCF23-BFC1-460B-B555-D29392828FDB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82550"/>
            <a:ext cx="1420813" cy="2370138"/>
            <a:chOff x="2427" y="127"/>
            <a:chExt cx="1116" cy="1762"/>
          </a:xfrm>
        </p:grpSpPr>
        <p:pic>
          <p:nvPicPr>
            <p:cNvPr id="75" name="Picture 10">
              <a:extLst>
                <a:ext uri="{FF2B5EF4-FFF2-40B4-BE49-F238E27FC236}">
                  <a16:creationId xmlns:a16="http://schemas.microsoft.com/office/drawing/2014/main" xmlns="" id="{BEA090B4-6BA7-49EC-9091-12EB8C664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" y="127"/>
              <a:ext cx="1056" cy="1436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 Box 21">
              <a:extLst>
                <a:ext uri="{FF2B5EF4-FFF2-40B4-BE49-F238E27FC236}">
                  <a16:creationId xmlns:a16="http://schemas.microsoft.com/office/drawing/2014/main" xmlns="" id="{7E08CD03-7762-4ABF-8A92-2BAE3398D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" y="1503"/>
              <a:ext cx="1056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ngô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7" name="Group 27">
            <a:extLst>
              <a:ext uri="{FF2B5EF4-FFF2-40B4-BE49-F238E27FC236}">
                <a16:creationId xmlns:a16="http://schemas.microsoft.com/office/drawing/2014/main" xmlns="" id="{4668B461-2A43-4F78-80BC-7725DC30C942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438401"/>
            <a:ext cx="1447800" cy="2271713"/>
            <a:chOff x="4260" y="126"/>
            <a:chExt cx="1147" cy="1721"/>
          </a:xfrm>
        </p:grpSpPr>
        <p:pic>
          <p:nvPicPr>
            <p:cNvPr id="78" name="Picture 12" descr="DSC_0050">
              <a:extLst>
                <a:ext uri="{FF2B5EF4-FFF2-40B4-BE49-F238E27FC236}">
                  <a16:creationId xmlns:a16="http://schemas.microsoft.com/office/drawing/2014/main" xmlns="" id="{AF594486-FD78-4ABE-8E7E-A1C300E03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26"/>
              <a:ext cx="960" cy="137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 Box 21">
              <a:extLst>
                <a:ext uri="{FF2B5EF4-FFF2-40B4-BE49-F238E27FC236}">
                  <a16:creationId xmlns:a16="http://schemas.microsoft.com/office/drawing/2014/main" xmlns="" id="{E6ABF62C-C02F-4281-A273-B3DFD963A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1454"/>
              <a:ext cx="1147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0" name="Group 25">
            <a:extLst>
              <a:ext uri="{FF2B5EF4-FFF2-40B4-BE49-F238E27FC236}">
                <a16:creationId xmlns:a16="http://schemas.microsoft.com/office/drawing/2014/main" xmlns="" id="{809B303A-CA33-4383-9C9D-EDA795C5F177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6201"/>
            <a:ext cx="1905000" cy="2366963"/>
            <a:chOff x="238" y="120"/>
            <a:chExt cx="1424" cy="1766"/>
          </a:xfrm>
        </p:grpSpPr>
        <p:pic>
          <p:nvPicPr>
            <p:cNvPr id="81" name="Picture 16">
              <a:extLst>
                <a:ext uri="{FF2B5EF4-FFF2-40B4-BE49-F238E27FC236}">
                  <a16:creationId xmlns:a16="http://schemas.microsoft.com/office/drawing/2014/main" xmlns="" id="{8BA49767-DAA8-482C-8C7E-745E432C9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120"/>
              <a:ext cx="1058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 Box 21">
              <a:extLst>
                <a:ext uri="{FF2B5EF4-FFF2-40B4-BE49-F238E27FC236}">
                  <a16:creationId xmlns:a16="http://schemas.microsoft.com/office/drawing/2014/main" xmlns="" id="{CD1E7B6D-FC06-4262-843B-F8A14297E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1541"/>
              <a:ext cx="131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lúa</a:t>
              </a:r>
            </a:p>
          </p:txBody>
        </p:sp>
      </p:grpSp>
      <p:sp>
        <p:nvSpPr>
          <p:cNvPr id="83" name="Line 30">
            <a:extLst>
              <a:ext uri="{FF2B5EF4-FFF2-40B4-BE49-F238E27FC236}">
                <a16:creationId xmlns:a16="http://schemas.microsoft.com/office/drawing/2014/main" xmlns="" id="{CD5A5CA8-2333-404C-97FC-99953401C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4" name="Line 31">
            <a:extLst>
              <a:ext uri="{FF2B5EF4-FFF2-40B4-BE49-F238E27FC236}">
                <a16:creationId xmlns:a16="http://schemas.microsoft.com/office/drawing/2014/main" xmlns="" id="{774B35CB-8CE8-43E6-9999-97C2BFEE7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5" name="AutoShape 11">
            <a:extLst>
              <a:ext uri="{FF2B5EF4-FFF2-40B4-BE49-F238E27FC236}">
                <a16:creationId xmlns:a16="http://schemas.microsoft.com/office/drawing/2014/main" xmlns="" id="{DAA38B00-82F8-4568-92F8-71BB5279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0"/>
            <a:ext cx="2014538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cọc</a:t>
            </a:r>
          </a:p>
        </p:txBody>
      </p:sp>
      <p:sp>
        <p:nvSpPr>
          <p:cNvPr id="86" name="AutoShape 11">
            <a:extLst>
              <a:ext uri="{FF2B5EF4-FFF2-40B4-BE49-F238E27FC236}">
                <a16:creationId xmlns:a16="http://schemas.microsoft.com/office/drawing/2014/main" xmlns="" id="{E0A5B506-3C3A-438B-B1A2-8F4DBAF7B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0"/>
            <a:ext cx="1981200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chùm</a:t>
            </a:r>
          </a:p>
        </p:txBody>
      </p:sp>
      <p:grpSp>
        <p:nvGrpSpPr>
          <p:cNvPr id="87" name="Group 34">
            <a:extLst>
              <a:ext uri="{FF2B5EF4-FFF2-40B4-BE49-F238E27FC236}">
                <a16:creationId xmlns:a16="http://schemas.microsoft.com/office/drawing/2014/main" xmlns="" id="{EF9CF030-2235-46C9-98A8-AF597A68A17D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685801"/>
            <a:ext cx="1752600" cy="2746375"/>
            <a:chOff x="209" y="336"/>
            <a:chExt cx="1310" cy="1833"/>
          </a:xfrm>
        </p:grpSpPr>
        <p:pic>
          <p:nvPicPr>
            <p:cNvPr id="88" name="Picture 16">
              <a:extLst>
                <a:ext uri="{FF2B5EF4-FFF2-40B4-BE49-F238E27FC236}">
                  <a16:creationId xmlns:a16="http://schemas.microsoft.com/office/drawing/2014/main" xmlns="" id="{0130EBA6-AADB-4E0B-870F-3B7483F0E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" y="336"/>
              <a:ext cx="1058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 Box 21">
              <a:extLst>
                <a:ext uri="{FF2B5EF4-FFF2-40B4-BE49-F238E27FC236}">
                  <a16:creationId xmlns:a16="http://schemas.microsoft.com/office/drawing/2014/main" xmlns="" id="{364546F6-3C9A-412F-BD11-E5852A090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" y="1861"/>
              <a:ext cx="13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lúa</a:t>
              </a:r>
            </a:p>
          </p:txBody>
        </p:sp>
      </p:grpSp>
      <p:grpSp>
        <p:nvGrpSpPr>
          <p:cNvPr id="90" name="Group 37">
            <a:extLst>
              <a:ext uri="{FF2B5EF4-FFF2-40B4-BE49-F238E27FC236}">
                <a16:creationId xmlns:a16="http://schemas.microsoft.com/office/drawing/2014/main" xmlns="" id="{C55EBD70-3FAF-4124-B5FE-6103F76662D2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3687763"/>
            <a:ext cx="1252538" cy="2641600"/>
            <a:chOff x="2427" y="336"/>
            <a:chExt cx="1077" cy="1871"/>
          </a:xfrm>
        </p:grpSpPr>
        <p:pic>
          <p:nvPicPr>
            <p:cNvPr id="91" name="Picture 10">
              <a:extLst>
                <a:ext uri="{FF2B5EF4-FFF2-40B4-BE49-F238E27FC236}">
                  <a16:creationId xmlns:a16="http://schemas.microsoft.com/office/drawing/2014/main" xmlns="" id="{F5723281-16D8-4FF4-8683-446132D35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36"/>
              <a:ext cx="1056" cy="1436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 Box 21">
              <a:extLst>
                <a:ext uri="{FF2B5EF4-FFF2-40B4-BE49-F238E27FC236}">
                  <a16:creationId xmlns:a16="http://schemas.microsoft.com/office/drawing/2014/main" xmlns="" id="{810ADFE1-69D9-425E-BDF7-A1BC212EC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" y="1839"/>
              <a:ext cx="105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ngô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3" name="Group 40">
            <a:extLst>
              <a:ext uri="{FF2B5EF4-FFF2-40B4-BE49-F238E27FC236}">
                <a16:creationId xmlns:a16="http://schemas.microsoft.com/office/drawing/2014/main" xmlns="" id="{B703706A-5B37-447E-856C-A14934CD6AA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86175"/>
            <a:ext cx="1447800" cy="2643188"/>
            <a:chOff x="4264" y="2529"/>
            <a:chExt cx="1152" cy="1765"/>
          </a:xfrm>
        </p:grpSpPr>
        <p:pic>
          <p:nvPicPr>
            <p:cNvPr id="94" name="Picture 7" descr="Hình ảnh">
              <a:extLst>
                <a:ext uri="{FF2B5EF4-FFF2-40B4-BE49-F238E27FC236}">
                  <a16:creationId xmlns:a16="http://schemas.microsoft.com/office/drawing/2014/main" xmlns="" id="{96E192AD-22BF-4652-B39B-5B14C863E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529"/>
              <a:ext cx="960" cy="135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 Box 20">
              <a:extLst>
                <a:ext uri="{FF2B5EF4-FFF2-40B4-BE49-F238E27FC236}">
                  <a16:creationId xmlns:a16="http://schemas.microsoft.com/office/drawing/2014/main" xmlns="" id="{C695BE75-FB5C-4C48-B081-55C9F4A8C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3986"/>
              <a:ext cx="11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hành</a:t>
              </a:r>
            </a:p>
          </p:txBody>
        </p:sp>
      </p:grpSp>
      <p:grpSp>
        <p:nvGrpSpPr>
          <p:cNvPr id="96" name="Group 43">
            <a:extLst>
              <a:ext uri="{FF2B5EF4-FFF2-40B4-BE49-F238E27FC236}">
                <a16:creationId xmlns:a16="http://schemas.microsoft.com/office/drawing/2014/main" xmlns="" id="{9A30CAC1-C703-4DA8-989E-B12FF0B30DA5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685801"/>
            <a:ext cx="1600200" cy="2500313"/>
            <a:chOff x="4265" y="54"/>
            <a:chExt cx="1147" cy="1772"/>
          </a:xfrm>
        </p:grpSpPr>
        <p:pic>
          <p:nvPicPr>
            <p:cNvPr id="97" name="Picture 12" descr="DSC_0050">
              <a:extLst>
                <a:ext uri="{FF2B5EF4-FFF2-40B4-BE49-F238E27FC236}">
                  <a16:creationId xmlns:a16="http://schemas.microsoft.com/office/drawing/2014/main" xmlns="" id="{1F95129C-3B1C-4780-AE70-A925BF0B9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4"/>
              <a:ext cx="960" cy="137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 Box 21">
              <a:extLst>
                <a:ext uri="{FF2B5EF4-FFF2-40B4-BE49-F238E27FC236}">
                  <a16:creationId xmlns:a16="http://schemas.microsoft.com/office/drawing/2014/main" xmlns="" id="{CCB28F0E-E9AB-43B8-AD6E-7EA77973B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5" y="1458"/>
              <a:ext cx="114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9" name="Group 46">
            <a:extLst>
              <a:ext uri="{FF2B5EF4-FFF2-40B4-BE49-F238E27FC236}">
                <a16:creationId xmlns:a16="http://schemas.microsoft.com/office/drawing/2014/main" xmlns="" id="{5E85F716-7783-41A2-8772-1242386A23B4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3276601"/>
            <a:ext cx="1828800" cy="2652713"/>
            <a:chOff x="34" y="2535"/>
            <a:chExt cx="1401" cy="1897"/>
          </a:xfrm>
        </p:grpSpPr>
        <p:pic>
          <p:nvPicPr>
            <p:cNvPr id="100" name="Picture 33" descr="0208101143">
              <a:extLst>
                <a:ext uri="{FF2B5EF4-FFF2-40B4-BE49-F238E27FC236}">
                  <a16:creationId xmlns:a16="http://schemas.microsoft.com/office/drawing/2014/main" xmlns="" id="{500CBD78-72FA-42A0-88CE-A48E85880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" y="2535"/>
              <a:ext cx="1040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 Box 34">
              <a:extLst>
                <a:ext uri="{FF2B5EF4-FFF2-40B4-BE49-F238E27FC236}">
                  <a16:creationId xmlns:a16="http://schemas.microsoft.com/office/drawing/2014/main" xmlns="" id="{BC0820D9-A882-4E6E-B110-1CB57DE6D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4061"/>
              <a:ext cx="1401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rau cải</a:t>
              </a: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02" name="Group 49">
            <a:extLst>
              <a:ext uri="{FF2B5EF4-FFF2-40B4-BE49-F238E27FC236}">
                <a16:creationId xmlns:a16="http://schemas.microsoft.com/office/drawing/2014/main" xmlns="" id="{3FF720AD-5F15-4610-87FB-6333E766DA76}"/>
              </a:ext>
            </a:extLst>
          </p:cNvPr>
          <p:cNvGrpSpPr>
            <a:grpSpLocks/>
          </p:cNvGrpSpPr>
          <p:nvPr/>
        </p:nvGrpSpPr>
        <p:grpSpPr bwMode="auto">
          <a:xfrm>
            <a:off x="2990850" y="3306763"/>
            <a:ext cx="1441450" cy="2616200"/>
            <a:chOff x="2450" y="2520"/>
            <a:chExt cx="1097" cy="1855"/>
          </a:xfrm>
        </p:grpSpPr>
        <p:pic>
          <p:nvPicPr>
            <p:cNvPr id="103" name="Picture 8">
              <a:extLst>
                <a:ext uri="{FF2B5EF4-FFF2-40B4-BE49-F238E27FC236}">
                  <a16:creationId xmlns:a16="http://schemas.microsoft.com/office/drawing/2014/main" xmlns="" id="{2310224B-3DFE-465B-99BB-C0C4611C2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2520"/>
              <a:ext cx="1045" cy="1440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 Box 21">
              <a:extLst>
                <a:ext uri="{FF2B5EF4-FFF2-40B4-BE49-F238E27FC236}">
                  <a16:creationId xmlns:a16="http://schemas.microsoft.com/office/drawing/2014/main" xmlns="" id="{B2FE45FF-A696-4286-841C-132455570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3" y="4007"/>
              <a:ext cx="105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8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66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xmlns="" id="{0D5DC5D5-EA29-4D4E-8754-B512C8FE3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4" y="228600"/>
            <a:ext cx="2014537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cọc</a:t>
            </a:r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xmlns="" id="{9229B6EF-B8F3-4352-95BF-EF102EA1C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28600"/>
            <a:ext cx="1981200" cy="58578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ffectLst>
            <a:prstShdw prst="shdw17" dist="17961" dir="135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chùm</a:t>
            </a: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xmlns="" id="{3673E97D-AD85-4019-B459-3E55FCE68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xmlns="" id="{F05C7558-C06C-4319-9B78-8B2C5BC8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0"/>
            <a:ext cx="0" cy="6858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xmlns="" id="{352545A5-B697-4302-8E85-59F08024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14400"/>
            <a:ext cx="2062163" cy="2362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1">
            <a:extLst>
              <a:ext uri="{FF2B5EF4-FFF2-40B4-BE49-F238E27FC236}">
                <a16:creationId xmlns:a16="http://schemas.microsoft.com/office/drawing/2014/main" xmlns="" id="{B94B9A61-E307-4484-BF3E-04037DFBD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976" y="3352801"/>
            <a:ext cx="2079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xmlns="" id="{37AB441A-CED9-4E8F-B2DF-5F8C3DFF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4057650"/>
            <a:ext cx="1676400" cy="2279650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1">
            <a:extLst>
              <a:ext uri="{FF2B5EF4-FFF2-40B4-BE49-F238E27FC236}">
                <a16:creationId xmlns:a16="http://schemas.microsoft.com/office/drawing/2014/main" xmlns="" id="{E1656E57-1088-4EF4-81D0-8F8B48C86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463" y="6338888"/>
            <a:ext cx="1676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ngô </a:t>
            </a:r>
          </a:p>
        </p:txBody>
      </p:sp>
      <p:pic>
        <p:nvPicPr>
          <p:cNvPr id="30" name="Picture 7" descr="Hình ảnh">
            <a:extLst>
              <a:ext uri="{FF2B5EF4-FFF2-40B4-BE49-F238E27FC236}">
                <a16:creationId xmlns:a16="http://schemas.microsoft.com/office/drawing/2014/main" xmlns="" id="{DDA2DEFD-E220-4E1D-8A9D-481AC20C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4038601"/>
            <a:ext cx="1828800" cy="22399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>
            <a:extLst>
              <a:ext uri="{FF2B5EF4-FFF2-40B4-BE49-F238E27FC236}">
                <a16:creationId xmlns:a16="http://schemas.microsoft.com/office/drawing/2014/main" xmlns="" id="{85BB9BD9-2FED-4AC4-9453-3BE4F9678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338888"/>
            <a:ext cx="1828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Cây hành</a:t>
            </a:r>
          </a:p>
        </p:txBody>
      </p:sp>
      <p:grpSp>
        <p:nvGrpSpPr>
          <p:cNvPr id="32" name="Group 21">
            <a:extLst>
              <a:ext uri="{FF2B5EF4-FFF2-40B4-BE49-F238E27FC236}">
                <a16:creationId xmlns:a16="http://schemas.microsoft.com/office/drawing/2014/main" xmlns="" id="{2EE94E97-2609-4EB4-8C4B-2447452A0679}"/>
              </a:ext>
            </a:extLst>
          </p:cNvPr>
          <p:cNvGrpSpPr>
            <a:grpSpLocks/>
          </p:cNvGrpSpPr>
          <p:nvPr/>
        </p:nvGrpSpPr>
        <p:grpSpPr bwMode="auto">
          <a:xfrm>
            <a:off x="1662114" y="3886200"/>
            <a:ext cx="2224087" cy="2971800"/>
            <a:chOff x="711" y="823"/>
            <a:chExt cx="1401" cy="1872"/>
          </a:xfrm>
        </p:grpSpPr>
        <p:pic>
          <p:nvPicPr>
            <p:cNvPr id="33" name="Picture 33" descr="0208101143">
              <a:extLst>
                <a:ext uri="{FF2B5EF4-FFF2-40B4-BE49-F238E27FC236}">
                  <a16:creationId xmlns:a16="http://schemas.microsoft.com/office/drawing/2014/main" xmlns="" id="{19A84CBF-73CA-4636-8643-7D6B000C5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" y="823"/>
              <a:ext cx="1195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34">
              <a:extLst>
                <a:ext uri="{FF2B5EF4-FFF2-40B4-BE49-F238E27FC236}">
                  <a16:creationId xmlns:a16="http://schemas.microsoft.com/office/drawing/2014/main" xmlns="" id="{CDB858C6-8B1F-4365-A7A2-E5DD65D20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" y="2368"/>
              <a:ext cx="14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rau cải</a:t>
              </a:r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xmlns="" id="{7C111F80-6768-449E-9718-2782A7CBC71A}"/>
              </a:ext>
            </a:extLst>
          </p:cNvPr>
          <p:cNvGrpSpPr>
            <a:grpSpLocks/>
          </p:cNvGrpSpPr>
          <p:nvPr/>
        </p:nvGrpSpPr>
        <p:grpSpPr bwMode="auto">
          <a:xfrm>
            <a:off x="4114801" y="3886200"/>
            <a:ext cx="1673225" cy="2971800"/>
            <a:chOff x="240" y="2763"/>
            <a:chExt cx="1054" cy="1872"/>
          </a:xfrm>
        </p:grpSpPr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xmlns="" id="{13317A81-A606-4713-96CC-344820C6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763"/>
              <a:ext cx="1045" cy="1440"/>
            </a:xfrm>
            <a:prstGeom prst="rect">
              <a:avLst/>
            </a:prstGeom>
            <a:noFill/>
            <a:ln w="9525">
              <a:solidFill>
                <a:srgbClr val="66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21">
              <a:extLst>
                <a:ext uri="{FF2B5EF4-FFF2-40B4-BE49-F238E27FC236}">
                  <a16:creationId xmlns:a16="http://schemas.microsoft.com/office/drawing/2014/main" xmlns="" id="{974BEAF0-0EC3-4F50-8980-54F5C1BFD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4308"/>
              <a:ext cx="105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nhãn</a:t>
              </a:r>
              <a:r>
                <a:rPr lang="en-US" altLang="vi-VN" sz="2800">
                  <a:latin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8" name="Group 19">
            <a:extLst>
              <a:ext uri="{FF2B5EF4-FFF2-40B4-BE49-F238E27FC236}">
                <a16:creationId xmlns:a16="http://schemas.microsoft.com/office/drawing/2014/main" xmlns="" id="{1EC0B285-E99B-44A2-99EF-7D516FA4943F}"/>
              </a:ext>
            </a:extLst>
          </p:cNvPr>
          <p:cNvGrpSpPr>
            <a:grpSpLocks/>
          </p:cNvGrpSpPr>
          <p:nvPr/>
        </p:nvGrpSpPr>
        <p:grpSpPr bwMode="auto">
          <a:xfrm>
            <a:off x="2895601" y="1023939"/>
            <a:ext cx="1839913" cy="2847975"/>
            <a:chOff x="1536" y="2733"/>
            <a:chExt cx="1159" cy="1794"/>
          </a:xfrm>
        </p:grpSpPr>
        <p:pic>
          <p:nvPicPr>
            <p:cNvPr id="40" name="Picture 12" descr="DSC_0050">
              <a:extLst>
                <a:ext uri="{FF2B5EF4-FFF2-40B4-BE49-F238E27FC236}">
                  <a16:creationId xmlns:a16="http://schemas.microsoft.com/office/drawing/2014/main" xmlns="" id="{2A47AA4C-7FC0-44C4-AF63-14C4236AB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733"/>
              <a:ext cx="1159" cy="14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21">
              <a:extLst>
                <a:ext uri="{FF2B5EF4-FFF2-40B4-BE49-F238E27FC236}">
                  <a16:creationId xmlns:a16="http://schemas.microsoft.com/office/drawing/2014/main" xmlns="" id="{8C405DFC-9AB8-4140-9E14-497F5E856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4200"/>
              <a:ext cx="114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đậu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734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0B87309A-1F91-4FD4-AE40-D09B4EF0B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2936571"/>
            <a:ext cx="2552363" cy="282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92BAF77F-D199-454F-BFA3-6E45EA251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2936571"/>
            <a:ext cx="2286000" cy="282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xmlns="" id="{CA9670F9-FCC7-4835-A7B5-7032C62B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505" y="5726720"/>
            <a:ext cx="31440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Cây cà rốt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xmlns="" id="{D4F01262-B9BA-44D3-A9EA-9C3B81299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257" y="410434"/>
            <a:ext cx="825973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8F44A9"/>
                </a:solidFill>
              </a:rPr>
              <a:t>Em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hãy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quan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sát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và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cho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biết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cây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nào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dưới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đây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có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rễ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mọc</a:t>
            </a:r>
            <a:r>
              <a:rPr lang="en-US" sz="3200" b="1" i="1" dirty="0">
                <a:solidFill>
                  <a:srgbClr val="8F44A9"/>
                </a:solidFill>
              </a:rPr>
              <a:t> ra </a:t>
            </a:r>
            <a:r>
              <a:rPr lang="en-US" sz="3200" b="1" i="1" dirty="0" err="1">
                <a:solidFill>
                  <a:srgbClr val="8F44A9"/>
                </a:solidFill>
              </a:rPr>
              <a:t>từ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cành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hoặc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thân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cây</a:t>
            </a:r>
            <a:r>
              <a:rPr lang="en-US" sz="3200" b="1" i="1" dirty="0">
                <a:solidFill>
                  <a:srgbClr val="8F44A9"/>
                </a:solidFill>
              </a:rPr>
              <a:t>, </a:t>
            </a:r>
            <a:r>
              <a:rPr lang="en-US" sz="3200" b="1" i="1" dirty="0" err="1">
                <a:solidFill>
                  <a:srgbClr val="8F44A9"/>
                </a:solidFill>
              </a:rPr>
              <a:t>cây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nào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có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rễ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phình</a:t>
            </a:r>
            <a:r>
              <a:rPr lang="en-US" sz="3200" b="1" i="1" dirty="0">
                <a:solidFill>
                  <a:srgbClr val="8F44A9"/>
                </a:solidFill>
              </a:rPr>
              <a:t> ra </a:t>
            </a:r>
            <a:r>
              <a:rPr lang="en-US" sz="3200" b="1" i="1" dirty="0" err="1">
                <a:solidFill>
                  <a:srgbClr val="8F44A9"/>
                </a:solidFill>
              </a:rPr>
              <a:t>thành</a:t>
            </a:r>
            <a:r>
              <a:rPr lang="en-US" sz="3200" b="1" i="1" dirty="0">
                <a:solidFill>
                  <a:srgbClr val="8F44A9"/>
                </a:solidFill>
              </a:rPr>
              <a:t> </a:t>
            </a:r>
            <a:r>
              <a:rPr lang="en-US" sz="3200" b="1" i="1" dirty="0" err="1">
                <a:solidFill>
                  <a:srgbClr val="8F44A9"/>
                </a:solidFill>
              </a:rPr>
              <a:t>củ</a:t>
            </a:r>
            <a:r>
              <a:rPr lang="en-US" sz="3200" b="1" i="1" dirty="0">
                <a:solidFill>
                  <a:srgbClr val="8F44A9"/>
                </a:solidFill>
              </a:rPr>
              <a:t>?</a:t>
            </a:r>
          </a:p>
        </p:txBody>
      </p:sp>
      <p:pic>
        <p:nvPicPr>
          <p:cNvPr id="22" name="Picture 20" descr="Ficus">
            <a:extLst>
              <a:ext uri="{FF2B5EF4-FFF2-40B4-BE49-F238E27FC236}">
                <a16:creationId xmlns:a16="http://schemas.microsoft.com/office/drawing/2014/main" xmlns="" id="{33977A40-4ECD-4424-9289-00BCB3772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263" y="2936571"/>
            <a:ext cx="3916013" cy="282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xmlns="" id="{6D5AC40E-6DE6-4E63-BFCC-3DF00B005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5726067"/>
            <a:ext cx="15720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Cây đa</a:t>
            </a: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xmlns="" id="{DE481E7C-52C7-4BB8-B9E1-ED6F76EC5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599" y="2353984"/>
            <a:ext cx="31440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CC"/>
                </a:solidFill>
              </a:rPr>
              <a:t>Rễ củ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xmlns="" id="{0CD35C76-D66B-47C3-9775-04E1D6851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129" y="2287031"/>
            <a:ext cx="2149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CC"/>
                </a:solidFill>
              </a:rPr>
              <a:t>Rễ phụ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xmlns="" id="{193DBB2D-552C-4FED-B98A-55CA3F331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657" y="2293613"/>
            <a:ext cx="2149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CC00CC"/>
                </a:solidFill>
              </a:rPr>
              <a:t>Rễ</a:t>
            </a:r>
            <a:r>
              <a:rPr lang="en-US" sz="2800" b="1" dirty="0">
                <a:solidFill>
                  <a:srgbClr val="CC00CC"/>
                </a:solidFill>
              </a:rPr>
              <a:t> </a:t>
            </a:r>
            <a:r>
              <a:rPr lang="en-US" sz="2800" b="1" dirty="0" err="1">
                <a:solidFill>
                  <a:srgbClr val="CC00CC"/>
                </a:solidFill>
              </a:rPr>
              <a:t>phụ</a:t>
            </a:r>
            <a:endParaRPr lang="en-US" sz="2800" b="1" dirty="0">
              <a:solidFill>
                <a:srgbClr val="CC00CC"/>
              </a:solidFill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xmlns="" id="{448877AD-BFE7-4D1B-A35B-650E58E8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276" y="5788896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trầu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không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95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25" grpId="0"/>
      <p:bldP spid="26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>
            <a:extLst>
              <a:ext uri="{FF2B5EF4-FFF2-40B4-BE49-F238E27FC236}">
                <a16:creationId xmlns:a16="http://schemas.microsoft.com/office/drawing/2014/main" xmlns="" id="{1134B76A-89CE-4416-BD29-B7D30BED9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2600"/>
            <a:ext cx="8940800" cy="46736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9" name="Line 5">
            <a:extLst>
              <a:ext uri="{FF2B5EF4-FFF2-40B4-BE49-F238E27FC236}">
                <a16:creationId xmlns:a16="http://schemas.microsoft.com/office/drawing/2014/main" xmlns="" id="{23525D40-DABB-4EC5-8543-0E5ECA591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851" y="2518834"/>
            <a:ext cx="3994149" cy="45296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5333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30" name="Text Box 6">
            <a:extLst>
              <a:ext uri="{FF2B5EF4-FFF2-40B4-BE49-F238E27FC236}">
                <a16:creationId xmlns:a16="http://schemas.microsoft.com/office/drawing/2014/main" xmlns="" id="{A6843128-1105-4B64-9E49-F93ED9A99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1" y="2006601"/>
            <a:ext cx="2101857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5333" b="1">
                <a:solidFill>
                  <a:srgbClr val="0000FF"/>
                </a:solidFill>
                <a:latin typeface="Times New Roman" panose="02020603050405020304" pitchFamily="18" charset="0"/>
              </a:rPr>
              <a:t>rễ phụ</a:t>
            </a:r>
            <a:endParaRPr lang="vi-VN" altLang="vi-VN" sz="5333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Box 1">
            <a:extLst>
              <a:ext uri="{FF2B5EF4-FFF2-40B4-BE49-F238E27FC236}">
                <a16:creationId xmlns:a16="http://schemas.microsoft.com/office/drawing/2014/main" xmlns="" id="{BA4ACFA2-4DF7-45FF-A5E4-18E50BC3F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724401"/>
            <a:ext cx="11785600" cy="165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3733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u="sng">
                <a:solidFill>
                  <a:srgbClr val="000000"/>
                </a:solidFill>
                <a:latin typeface="Times New Roman" panose="02020603050405020304" pitchFamily="18" charset="0"/>
              </a:rPr>
              <a:t>Rễ phụ</a:t>
            </a: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</a:rPr>
              <a:t>: Một số cây ngoài rễ chính còn có </a:t>
            </a:r>
            <a:r>
              <a:rPr lang="en-US" altLang="vi-VN" b="1" i="1">
                <a:solidFill>
                  <a:srgbClr val="000000"/>
                </a:solidFill>
                <a:latin typeface="Times New Roman" panose="02020603050405020304" pitchFamily="18" charset="0"/>
              </a:rPr>
              <a:t>rễ phụ </a:t>
            </a: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</a:rPr>
              <a:t>mọc ra từ thân hoặc cành.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/>
      <p:bldP spid="235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Text Box 4">
            <a:extLst>
              <a:ext uri="{FF2B5EF4-FFF2-40B4-BE49-F238E27FC236}">
                <a16:creationId xmlns:a16="http://schemas.microsoft.com/office/drawing/2014/main" xmlns="" id="{6E476545-4C3B-4112-BD2F-8DA7887E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8934"/>
            <a:ext cx="1087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0000"/>
                </a:solidFill>
                <a:latin typeface="Times New Roman" panose="02020603050405020304" pitchFamily="18" charset="0"/>
              </a:rPr>
              <a:t>Rễ củ: một số cây có rễ phình to ra thành củ.</a:t>
            </a:r>
          </a:p>
        </p:txBody>
      </p:sp>
      <p:pic>
        <p:nvPicPr>
          <p:cNvPr id="163845" name="Picture 5">
            <a:extLst>
              <a:ext uri="{FF2B5EF4-FFF2-40B4-BE49-F238E27FC236}">
                <a16:creationId xmlns:a16="http://schemas.microsoft.com/office/drawing/2014/main" xmlns="" id="{1A891483-8465-4DD1-9F6A-97E5EBD5B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79400"/>
            <a:ext cx="9144000" cy="538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1">
            <a:extLst>
              <a:ext uri="{FF2B5EF4-FFF2-40B4-BE49-F238E27FC236}">
                <a16:creationId xmlns:a16="http://schemas.microsoft.com/office/drawing/2014/main" xmlns="" id="{1881F0C7-EB0D-4B3B-BC36-97558B18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1" y="3124201"/>
            <a:ext cx="164500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5333" b="1">
                <a:solidFill>
                  <a:srgbClr val="0000FF"/>
                </a:solidFill>
                <a:latin typeface="Times New Roman" panose="02020603050405020304" pitchFamily="18" charset="0"/>
              </a:rPr>
              <a:t>rễ củ</a:t>
            </a:r>
            <a:endParaRPr lang="vi-VN" altLang="vi-VN" sz="5333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xmlns="" id="{FD8B53F7-0771-40AB-9394-EB9EAFCA7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717" y="3841751"/>
            <a:ext cx="2537883" cy="226483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5333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197D0C-0581-46E2-9BD4-6444049F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3BF5E36-5E3B-42B2-83FB-6001A26E6CFA}"/>
              </a:ext>
            </a:extLst>
          </p:cNvPr>
          <p:cNvSpPr/>
          <p:nvPr/>
        </p:nvSpPr>
        <p:spPr>
          <a:xfrm>
            <a:off x="786494" y="0"/>
            <a:ext cx="10381515" cy="393844"/>
          </a:xfrm>
          <a:prstGeom prst="rect">
            <a:avLst/>
          </a:prstGeom>
          <a:solidFill>
            <a:srgbClr val="86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DFB052DA-8BE7-4274-A7BB-6323040DA25F}"/>
              </a:ext>
            </a:extLst>
          </p:cNvPr>
          <p:cNvSpPr/>
          <p:nvPr/>
        </p:nvSpPr>
        <p:spPr>
          <a:xfrm>
            <a:off x="2305051" y="1540363"/>
            <a:ext cx="777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5400" b="1" i="1" dirty="0" err="1"/>
              <a:t>Các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được</a:t>
            </a:r>
            <a:r>
              <a:rPr lang="en-US" sz="5400" b="1" i="1" dirty="0"/>
              <a:t> </a:t>
            </a:r>
            <a:r>
              <a:rPr lang="en-US" sz="5400" b="1" i="1" dirty="0" err="1"/>
              <a:t>mọc</a:t>
            </a:r>
            <a:r>
              <a:rPr lang="en-US" sz="5400" b="1" i="1" dirty="0"/>
              <a:t> ra </a:t>
            </a:r>
            <a:r>
              <a:rPr lang="en-US" sz="5400" b="1" i="1" dirty="0" err="1"/>
              <a:t>từ</a:t>
            </a:r>
            <a:r>
              <a:rPr lang="en-US" sz="5400" b="1" i="1" dirty="0"/>
              <a:t> </a:t>
            </a:r>
            <a:r>
              <a:rPr lang="en-US" sz="5400" b="1" i="1" dirty="0" err="1"/>
              <a:t>thân</a:t>
            </a:r>
            <a:r>
              <a:rPr lang="en-US" sz="5400" b="1" i="1" dirty="0"/>
              <a:t> </a:t>
            </a:r>
            <a:r>
              <a:rPr lang="en-US" sz="5400" b="1" i="1" dirty="0" err="1"/>
              <a:t>và</a:t>
            </a:r>
            <a:r>
              <a:rPr lang="en-US" sz="5400" b="1" i="1" dirty="0"/>
              <a:t> </a:t>
            </a:r>
            <a:r>
              <a:rPr lang="en-US" sz="5400" b="1" i="1" dirty="0" err="1"/>
              <a:t>cành</a:t>
            </a:r>
            <a:r>
              <a:rPr lang="en-US" sz="5400" b="1" i="1" dirty="0"/>
              <a:t> </a:t>
            </a:r>
            <a:r>
              <a:rPr lang="en-US" sz="5400" b="1" i="1" dirty="0" err="1"/>
              <a:t>được</a:t>
            </a:r>
            <a:r>
              <a:rPr lang="en-US" sz="5400" b="1" i="1" dirty="0"/>
              <a:t> </a:t>
            </a:r>
            <a:r>
              <a:rPr lang="en-US" sz="5400" b="1" i="1" dirty="0" err="1"/>
              <a:t>gọi</a:t>
            </a:r>
            <a:r>
              <a:rPr lang="en-US" sz="5400" b="1" i="1" dirty="0"/>
              <a:t> </a:t>
            </a:r>
            <a:r>
              <a:rPr lang="en-US" sz="5400" b="1" i="1" dirty="0" err="1"/>
              <a:t>là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phụ</a:t>
            </a:r>
            <a:r>
              <a:rPr lang="en-US" sz="5400" b="1" i="1" dirty="0"/>
              <a:t> ; </a:t>
            </a:r>
            <a:r>
              <a:rPr lang="en-US" sz="5400" b="1" i="1" dirty="0" err="1"/>
              <a:t>một</a:t>
            </a:r>
            <a:r>
              <a:rPr lang="en-US" sz="5400" b="1" i="1" dirty="0"/>
              <a:t> </a:t>
            </a:r>
            <a:r>
              <a:rPr lang="en-US" sz="5400" b="1" i="1" dirty="0" err="1"/>
              <a:t>số</a:t>
            </a:r>
            <a:r>
              <a:rPr lang="en-US" sz="5400" b="1" i="1" dirty="0"/>
              <a:t> </a:t>
            </a:r>
            <a:r>
              <a:rPr lang="en-US" sz="5400" b="1" i="1" dirty="0" err="1"/>
              <a:t>cây</a:t>
            </a:r>
            <a:r>
              <a:rPr lang="en-US" sz="5400" b="1" i="1" dirty="0"/>
              <a:t> </a:t>
            </a:r>
            <a:r>
              <a:rPr lang="en-US" sz="5400" b="1" i="1" dirty="0" err="1"/>
              <a:t>có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phình</a:t>
            </a:r>
            <a:r>
              <a:rPr lang="en-US" sz="5400" b="1" i="1" dirty="0"/>
              <a:t> to </a:t>
            </a:r>
            <a:r>
              <a:rPr lang="en-US" sz="5400" b="1" i="1" dirty="0" err="1"/>
              <a:t>tạo</a:t>
            </a:r>
            <a:r>
              <a:rPr lang="en-US" sz="5400" b="1" i="1" dirty="0"/>
              <a:t> </a:t>
            </a:r>
            <a:r>
              <a:rPr lang="en-US" sz="5400" b="1" i="1" dirty="0" err="1"/>
              <a:t>thành</a:t>
            </a:r>
            <a:r>
              <a:rPr lang="en-US" sz="5400" b="1" i="1" dirty="0"/>
              <a:t> </a:t>
            </a:r>
            <a:r>
              <a:rPr lang="en-US" sz="5400" b="1" i="1" dirty="0" err="1"/>
              <a:t>củ</a:t>
            </a:r>
            <a:r>
              <a:rPr lang="en-US" sz="5400" b="1" i="1" dirty="0"/>
              <a:t>, </a:t>
            </a:r>
            <a:r>
              <a:rPr lang="en-US" sz="5400" b="1" i="1" dirty="0" err="1"/>
              <a:t>loại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này</a:t>
            </a:r>
            <a:r>
              <a:rPr lang="en-US" sz="5400" b="1" i="1" dirty="0"/>
              <a:t> </a:t>
            </a:r>
            <a:r>
              <a:rPr lang="en-US" sz="5400" b="1" i="1" dirty="0" err="1"/>
              <a:t>gọi</a:t>
            </a:r>
            <a:r>
              <a:rPr lang="en-US" sz="5400" b="1" i="1" dirty="0"/>
              <a:t> </a:t>
            </a:r>
            <a:r>
              <a:rPr lang="en-US" sz="5400" b="1" i="1" dirty="0" err="1"/>
              <a:t>là</a:t>
            </a:r>
            <a:r>
              <a:rPr lang="en-US" sz="5400" b="1" i="1" dirty="0"/>
              <a:t> </a:t>
            </a:r>
            <a:r>
              <a:rPr lang="en-US" sz="5400" b="1" i="1" dirty="0" err="1"/>
              <a:t>rễ</a:t>
            </a:r>
            <a:r>
              <a:rPr lang="en-US" sz="5400" b="1" i="1" dirty="0"/>
              <a:t> </a:t>
            </a:r>
            <a:r>
              <a:rPr lang="en-US" sz="5400" b="1" i="1" dirty="0" err="1"/>
              <a:t>củ</a:t>
            </a:r>
            <a:r>
              <a:rPr lang="en-US" sz="5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079108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4039AC-D654-4746-97C6-FAB67F15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C1C29257-B722-4BAE-92A6-E50E7D7381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76760" y="4940429"/>
            <a:ext cx="1255551" cy="165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4B0853-4624-4CE0-A03A-0A1D3118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949" y="2902629"/>
            <a:ext cx="1066662" cy="34509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23F7F3-A176-44AA-8CE9-4E94BA4B93C0}"/>
              </a:ext>
            </a:extLst>
          </p:cNvPr>
          <p:cNvGrpSpPr/>
          <p:nvPr/>
        </p:nvGrpSpPr>
        <p:grpSpPr>
          <a:xfrm>
            <a:off x="2552260" y="876470"/>
            <a:ext cx="9302172" cy="5864856"/>
            <a:chOff x="6719777" y="504405"/>
            <a:chExt cx="5074077" cy="58648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225BA3-7B37-4C33-97BE-7417FFE59A8A}"/>
                </a:ext>
              </a:extLst>
            </p:cNvPr>
            <p:cNvSpPr/>
            <p:nvPr/>
          </p:nvSpPr>
          <p:spPr>
            <a:xfrm>
              <a:off x="6719777" y="504405"/>
              <a:ext cx="5074077" cy="5864856"/>
            </a:xfrm>
            <a:prstGeom prst="roundRect">
              <a:avLst>
                <a:gd name="adj" fmla="val 2837"/>
              </a:avLst>
            </a:prstGeom>
            <a:solidFill>
              <a:schemeClr val="bg1"/>
            </a:solidFill>
            <a:ln w="76200">
              <a:solidFill>
                <a:srgbClr val="7E2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A68257B-EABB-42E0-BD7C-35B1891C6F00}"/>
                </a:ext>
              </a:extLst>
            </p:cNvPr>
            <p:cNvSpPr txBox="1"/>
            <p:nvPr/>
          </p:nvSpPr>
          <p:spPr>
            <a:xfrm>
              <a:off x="7117215" y="621215"/>
              <a:ext cx="434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KẾT LUẬN</a:t>
              </a:r>
              <a:endParaRPr lang="vi-VN" sz="4400" b="1" dirty="0"/>
            </a:p>
          </p:txBody>
        </p:sp>
      </p:grpSp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C2E6F2B8-6365-4AC0-A95A-A3DBEAE280DA}"/>
              </a:ext>
            </a:extLst>
          </p:cNvPr>
          <p:cNvSpPr/>
          <p:nvPr/>
        </p:nvSpPr>
        <p:spPr>
          <a:xfrm>
            <a:off x="4056042" y="61039"/>
            <a:ext cx="5046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C05574B3-93F5-404A-BC61-14381F85DD5A}"/>
              </a:ext>
            </a:extLst>
          </p:cNvPr>
          <p:cNvSpPr/>
          <p:nvPr/>
        </p:nvSpPr>
        <p:spPr>
          <a:xfrm>
            <a:off x="3552795" y="2045250"/>
            <a:ext cx="79626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i="1" dirty="0" err="1"/>
              <a:t>Cây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2 </a:t>
            </a:r>
            <a:r>
              <a:rPr lang="en-US" sz="2400" b="1" i="1" dirty="0" err="1"/>
              <a:t>loại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chính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cọc</a:t>
            </a:r>
            <a:r>
              <a:rPr lang="en-US" sz="2400" b="1" i="1" dirty="0"/>
              <a:t> </a:t>
            </a:r>
            <a:r>
              <a:rPr lang="en-US" sz="2400" b="1" i="1" dirty="0" err="1"/>
              <a:t>và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chùm</a:t>
            </a:r>
            <a:r>
              <a:rPr lang="en-US" sz="2400" b="1" i="1" dirty="0"/>
              <a:t>.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cọc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đặc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điểm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gồm</a:t>
            </a:r>
            <a:r>
              <a:rPr lang="en-US" sz="2400" b="1" i="1" dirty="0"/>
              <a:t> </a:t>
            </a:r>
            <a:r>
              <a:rPr lang="en-US" sz="2400" b="1" i="1" dirty="0" err="1"/>
              <a:t>một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to,dài</a:t>
            </a:r>
            <a:r>
              <a:rPr lang="en-US" sz="2400" b="1" i="1" dirty="0"/>
              <a:t> </a:t>
            </a:r>
            <a:r>
              <a:rPr lang="en-US" sz="2400" b="1" i="1" dirty="0" err="1"/>
              <a:t>xung</a:t>
            </a:r>
            <a:r>
              <a:rPr lang="en-US" sz="2400" b="1" i="1" dirty="0"/>
              <a:t> </a:t>
            </a:r>
            <a:r>
              <a:rPr lang="en-US" sz="2400" b="1" i="1" dirty="0" err="1"/>
              <a:t>quanh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đó</a:t>
            </a:r>
            <a:r>
              <a:rPr lang="en-US" sz="2400" b="1" i="1" dirty="0"/>
              <a:t> </a:t>
            </a:r>
            <a:r>
              <a:rPr lang="en-US" sz="2400" b="1" i="1" dirty="0" err="1"/>
              <a:t>đâm</a:t>
            </a:r>
            <a:r>
              <a:rPr lang="en-US" sz="2400" b="1" i="1" dirty="0"/>
              <a:t> ra </a:t>
            </a:r>
            <a:r>
              <a:rPr lang="en-US" sz="2400" b="1" i="1" dirty="0" err="1"/>
              <a:t>nhiều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rễ</a:t>
            </a:r>
            <a:r>
              <a:rPr lang="en-US" sz="2400" b="1" i="1" dirty="0"/>
              <a:t> con ;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chùm</a:t>
            </a:r>
            <a:r>
              <a:rPr lang="en-US" sz="2400" b="1" i="1" dirty="0"/>
              <a:t> </a:t>
            </a:r>
            <a:r>
              <a:rPr lang="en-US" sz="2400" b="1" i="1" dirty="0" err="1"/>
              <a:t>đặc</a:t>
            </a:r>
            <a:r>
              <a:rPr lang="en-US" sz="2400" b="1" i="1" dirty="0"/>
              <a:t> </a:t>
            </a:r>
            <a:r>
              <a:rPr lang="en-US" sz="2400" b="1" i="1" dirty="0" err="1"/>
              <a:t>điểm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nhiều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dài</a:t>
            </a:r>
            <a:r>
              <a:rPr lang="en-US" sz="2400" b="1" i="1" dirty="0"/>
              <a:t> </a:t>
            </a:r>
            <a:r>
              <a:rPr lang="en-US" sz="2400" b="1" i="1" dirty="0" err="1"/>
              <a:t>mọc</a:t>
            </a:r>
            <a:r>
              <a:rPr lang="en-US" sz="2400" b="1" i="1" dirty="0"/>
              <a:t> </a:t>
            </a:r>
            <a:r>
              <a:rPr lang="en-US" sz="2400" b="1" i="1" dirty="0" err="1"/>
              <a:t>đều</a:t>
            </a:r>
            <a:r>
              <a:rPr lang="en-US" sz="2400" b="1" i="1" dirty="0"/>
              <a:t> ra </a:t>
            </a:r>
            <a:r>
              <a:rPr lang="en-US" sz="2400" b="1" i="1" dirty="0" err="1"/>
              <a:t>từ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gốc</a:t>
            </a:r>
            <a:r>
              <a:rPr lang="en-US" sz="2400" b="1" i="1" dirty="0"/>
              <a:t> </a:t>
            </a:r>
            <a:r>
              <a:rPr lang="en-US" sz="2400" b="1" i="1" dirty="0" err="1"/>
              <a:t>thành</a:t>
            </a:r>
            <a:r>
              <a:rPr lang="en-US" sz="2400" b="1" i="1" dirty="0"/>
              <a:t> </a:t>
            </a:r>
            <a:r>
              <a:rPr lang="en-US" sz="2400" b="1" i="1" dirty="0" err="1"/>
              <a:t>chùm</a:t>
            </a:r>
            <a:r>
              <a:rPr lang="en-US" sz="2400" b="1" i="1" dirty="0"/>
              <a:t>.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0106397-B706-4115-8511-CB211A18F66C}"/>
              </a:ext>
            </a:extLst>
          </p:cNvPr>
          <p:cNvSpPr/>
          <p:nvPr/>
        </p:nvSpPr>
        <p:spPr>
          <a:xfrm>
            <a:off x="3549859" y="4411870"/>
            <a:ext cx="7624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i="1" dirty="0" err="1"/>
              <a:t>Một</a:t>
            </a:r>
            <a:r>
              <a:rPr lang="en-US" sz="2400" b="1" i="1" dirty="0"/>
              <a:t> </a:t>
            </a:r>
            <a:r>
              <a:rPr lang="en-US" sz="2400" b="1" i="1" dirty="0" err="1"/>
              <a:t>số</a:t>
            </a:r>
            <a:r>
              <a:rPr lang="en-US" sz="2400" b="1" i="1" dirty="0"/>
              <a:t> </a:t>
            </a:r>
            <a:r>
              <a:rPr lang="en-US" sz="2400" b="1" i="1" dirty="0" err="1"/>
              <a:t>cây</a:t>
            </a:r>
            <a:r>
              <a:rPr lang="en-US" sz="2400" b="1" i="1" dirty="0"/>
              <a:t> </a:t>
            </a:r>
            <a:r>
              <a:rPr lang="en-US" sz="2400" b="1" i="1" dirty="0" err="1"/>
              <a:t>ngoài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chính</a:t>
            </a:r>
            <a:r>
              <a:rPr lang="en-US" sz="2400" b="1" i="1" dirty="0"/>
              <a:t> </a:t>
            </a:r>
            <a:r>
              <a:rPr lang="en-US" sz="2400" b="1" i="1" dirty="0" err="1"/>
              <a:t>còn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 </a:t>
            </a:r>
            <a:r>
              <a:rPr lang="en-US" sz="2400" b="1" i="1" dirty="0" err="1"/>
              <a:t>phụ</a:t>
            </a:r>
            <a:r>
              <a:rPr lang="en-US" sz="2400" b="1" i="1" dirty="0"/>
              <a:t> </a:t>
            </a:r>
            <a:r>
              <a:rPr lang="en-US" sz="2400" b="1" i="1" dirty="0" err="1"/>
              <a:t>được</a:t>
            </a:r>
            <a:r>
              <a:rPr lang="en-US" sz="2400" b="1" i="1" dirty="0"/>
              <a:t> </a:t>
            </a:r>
            <a:r>
              <a:rPr lang="en-US" sz="2400" b="1" i="1" dirty="0" err="1"/>
              <a:t>mọc</a:t>
            </a:r>
            <a:r>
              <a:rPr lang="en-US" sz="2400" b="1" i="1" dirty="0"/>
              <a:t> ra </a:t>
            </a:r>
            <a:r>
              <a:rPr lang="en-US" sz="2400" b="1" i="1" dirty="0" err="1"/>
              <a:t>từ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thân</a:t>
            </a:r>
            <a:r>
              <a:rPr lang="en-US" sz="2400" b="1" i="1" dirty="0"/>
              <a:t> </a:t>
            </a:r>
            <a:r>
              <a:rPr lang="en-US" sz="2400" b="1" i="1" dirty="0" err="1"/>
              <a:t>và</a:t>
            </a:r>
            <a:r>
              <a:rPr lang="en-US" sz="2400" b="1" i="1" dirty="0"/>
              <a:t> </a:t>
            </a:r>
            <a:r>
              <a:rPr lang="en-US" sz="2400" b="1" i="1" dirty="0" err="1"/>
              <a:t>cành</a:t>
            </a:r>
            <a:r>
              <a:rPr lang="en-US" sz="2400" b="1" i="1" dirty="0"/>
              <a:t> .</a:t>
            </a:r>
            <a:r>
              <a:rPr lang="en-US" sz="2400" b="1" i="1" dirty="0" err="1"/>
              <a:t>Một</a:t>
            </a:r>
            <a:r>
              <a:rPr lang="en-US" sz="2400" b="1" i="1" dirty="0"/>
              <a:t> </a:t>
            </a:r>
            <a:r>
              <a:rPr lang="en-US" sz="2400" b="1" i="1" dirty="0" err="1"/>
              <a:t>số</a:t>
            </a:r>
            <a:r>
              <a:rPr lang="en-US" sz="2400" b="1" i="1" dirty="0"/>
              <a:t> </a:t>
            </a:r>
            <a:r>
              <a:rPr lang="en-US" sz="2400" b="1" i="1" dirty="0" err="1"/>
              <a:t>cây</a:t>
            </a:r>
            <a:r>
              <a:rPr lang="en-US" sz="2400" b="1" i="1" dirty="0"/>
              <a:t> </a:t>
            </a:r>
            <a:r>
              <a:rPr lang="en-US" sz="2400" b="1" i="1" dirty="0" err="1"/>
              <a:t>có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phình</a:t>
            </a:r>
            <a:r>
              <a:rPr lang="en-US" sz="2400" b="1" i="1" dirty="0"/>
              <a:t> to </a:t>
            </a:r>
            <a:r>
              <a:rPr lang="en-US" sz="2400" b="1" i="1" dirty="0" err="1"/>
              <a:t>tạo</a:t>
            </a:r>
            <a:r>
              <a:rPr lang="en-US" sz="2400" b="1" i="1" dirty="0"/>
              <a:t> </a:t>
            </a:r>
            <a:r>
              <a:rPr lang="en-US" sz="2400" b="1" i="1" dirty="0" err="1"/>
              <a:t>thành</a:t>
            </a:r>
            <a:r>
              <a:rPr lang="en-US" sz="2400" b="1" i="1" dirty="0"/>
              <a:t> </a:t>
            </a:r>
            <a:r>
              <a:rPr lang="en-US" sz="2400" b="1" i="1" dirty="0" err="1"/>
              <a:t>củ</a:t>
            </a:r>
            <a:r>
              <a:rPr lang="en-US" sz="2400" b="1" i="1" dirty="0"/>
              <a:t>, </a:t>
            </a:r>
            <a:r>
              <a:rPr lang="en-US" sz="2400" b="1" i="1" dirty="0" err="1"/>
              <a:t>loại</a:t>
            </a:r>
            <a:r>
              <a:rPr lang="en-US" sz="2400" b="1" i="1" dirty="0"/>
              <a:t> </a:t>
            </a:r>
          </a:p>
          <a:p>
            <a:pPr lvl="0">
              <a:spcBef>
                <a:spcPct val="50000"/>
              </a:spcBef>
            </a:pP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này</a:t>
            </a:r>
            <a:r>
              <a:rPr lang="en-US" sz="2400" b="1" i="1" dirty="0"/>
              <a:t> </a:t>
            </a:r>
            <a:r>
              <a:rPr lang="en-US" sz="2400" b="1" i="1" dirty="0" err="1"/>
              <a:t>gọi</a:t>
            </a:r>
            <a:r>
              <a:rPr lang="en-US" sz="2400" b="1" i="1" dirty="0"/>
              <a:t> </a:t>
            </a:r>
            <a:r>
              <a:rPr lang="en-US" sz="2400" b="1" i="1" dirty="0" err="1"/>
              <a:t>là</a:t>
            </a:r>
            <a:r>
              <a:rPr lang="en-US" sz="2400" b="1" i="1" dirty="0"/>
              <a:t> </a:t>
            </a:r>
            <a:r>
              <a:rPr lang="en-US" sz="2400" b="1" i="1" dirty="0" err="1"/>
              <a:t>rễ</a:t>
            </a:r>
            <a:r>
              <a:rPr lang="en-US" sz="2400" b="1" i="1" dirty="0"/>
              <a:t> </a:t>
            </a:r>
            <a:r>
              <a:rPr lang="en-US" sz="2400" b="1" i="1" dirty="0" err="1"/>
              <a:t>củ</a:t>
            </a:r>
            <a:r>
              <a:rPr lang="en-US" sz="2400" b="1" i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158778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y">
            <a:hlinkClick r:id="" action="ppaction://media"/>
            <a:extLst>
              <a:ext uri="{FF2B5EF4-FFF2-40B4-BE49-F238E27FC236}">
                <a16:creationId xmlns:a16="http://schemas.microsoft.com/office/drawing/2014/main" xmlns="" id="{CD4E05C9-646A-424D-9D4E-DC0F46D5A1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xmlns="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269" y="4239221"/>
            <a:ext cx="3464095" cy="2340429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xmlns="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25146" y="5661213"/>
            <a:ext cx="4215591" cy="1317373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1583" y="827012"/>
            <a:ext cx="1913957" cy="889990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867127" y="857727"/>
            <a:ext cx="2242512" cy="104276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9678" y="778455"/>
            <a:ext cx="2242512" cy="104276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xmlns="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944" y="105250"/>
            <a:ext cx="1514704" cy="1559541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3913" y="485099"/>
            <a:ext cx="2242512" cy="1042768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xmlns="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6116227"/>
            <a:ext cx="2103785" cy="744214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xmlns="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0863" y="5592578"/>
            <a:ext cx="641251" cy="1082280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xmlns="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3582" y="6133718"/>
            <a:ext cx="374980" cy="632878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xmlns="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03711" y="5792022"/>
            <a:ext cx="1526832" cy="1082142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xmlns="" id="{C40EA384-67E3-4020-847E-497F6EEB40BD}"/>
              </a:ext>
            </a:extLst>
          </p:cNvPr>
          <p:cNvGrpSpPr/>
          <p:nvPr/>
        </p:nvGrpSpPr>
        <p:grpSpPr>
          <a:xfrm>
            <a:off x="7859500" y="4639146"/>
            <a:ext cx="4523673" cy="2411134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xmlns="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xmlns="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18" name="Text Box 17">
            <a:extLst>
              <a:ext uri="{FF2B5EF4-FFF2-40B4-BE49-F238E27FC236}">
                <a16:creationId xmlns:a16="http://schemas.microsoft.com/office/drawing/2014/main" xmlns="" id="{F5A9053F-B776-4541-99C5-BF5F3865F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08" y="2661630"/>
            <a:ext cx="11265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solidFill>
                  <a:srgbClr val="C00000"/>
                </a:solidFill>
              </a:rPr>
              <a:t>Hoạt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động</a:t>
            </a:r>
            <a:r>
              <a:rPr lang="en-US" sz="4800" b="1" dirty="0">
                <a:solidFill>
                  <a:srgbClr val="C00000"/>
                </a:solidFill>
              </a:rPr>
              <a:t> 2: </a:t>
            </a:r>
            <a:r>
              <a:rPr lang="en-US" sz="4800" b="1" dirty="0" err="1">
                <a:solidFill>
                  <a:srgbClr val="C00000"/>
                </a:solidFill>
              </a:rPr>
              <a:t>Giới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thiệu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một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số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loại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cây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theo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loại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rễ</a:t>
            </a:r>
            <a:r>
              <a:rPr lang="en-US" sz="4800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739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08EE413-7375-45CE-BC7E-A1806035F416}"/>
              </a:ext>
            </a:extLst>
          </p:cNvPr>
          <p:cNvSpPr txBox="1">
            <a:spLocks/>
          </p:cNvSpPr>
          <p:nvPr/>
        </p:nvSpPr>
        <p:spPr bwMode="auto">
          <a:xfrm>
            <a:off x="304801" y="6138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dirty="0" err="1">
                <a:solidFill>
                  <a:srgbClr val="000000"/>
                </a:solidFill>
              </a:rPr>
              <a:t>Cây</a:t>
            </a:r>
            <a:r>
              <a:rPr lang="en-US" altLang="vi-VN" sz="3733" dirty="0">
                <a:solidFill>
                  <a:srgbClr val="000000"/>
                </a:solidFill>
              </a:rPr>
              <a:t> </a:t>
            </a:r>
            <a:r>
              <a:rPr lang="en-US" altLang="vi-VN" sz="3733" dirty="0" err="1">
                <a:solidFill>
                  <a:srgbClr val="000000"/>
                </a:solidFill>
              </a:rPr>
              <a:t>có</a:t>
            </a:r>
            <a:r>
              <a:rPr lang="en-US" altLang="vi-VN" sz="3733" dirty="0">
                <a:solidFill>
                  <a:srgbClr val="000000"/>
                </a:solidFill>
              </a:rPr>
              <a:t> </a:t>
            </a:r>
            <a:r>
              <a:rPr lang="en-US" altLang="vi-VN" sz="3733" dirty="0" err="1">
                <a:solidFill>
                  <a:srgbClr val="000000"/>
                </a:solidFill>
              </a:rPr>
              <a:t>rễ</a:t>
            </a:r>
            <a:r>
              <a:rPr lang="en-US" altLang="vi-VN" sz="3733" dirty="0">
                <a:solidFill>
                  <a:srgbClr val="000000"/>
                </a:solidFill>
              </a:rPr>
              <a:t> </a:t>
            </a:r>
            <a:r>
              <a:rPr lang="en-US" altLang="vi-VN" sz="3733" dirty="0" err="1">
                <a:solidFill>
                  <a:srgbClr val="000000"/>
                </a:solidFill>
              </a:rPr>
              <a:t>cọc</a:t>
            </a:r>
            <a:endParaRPr lang="en-US" altLang="vi-VN" sz="3733" dirty="0">
              <a:solidFill>
                <a:srgbClr val="000000"/>
              </a:solidFill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7AAE79DE-2AFB-435A-BC3C-C295DE0E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2" y="1247776"/>
            <a:ext cx="5302249" cy="47201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xmlns="" id="{BB695CEC-E85A-474B-8BE3-94FDC1262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401" y="6044142"/>
            <a:ext cx="228620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>
                <a:solidFill>
                  <a:srgbClr val="000000"/>
                </a:solidFill>
                <a:latin typeface="Times New Roman" panose="02020603050405020304" pitchFamily="18" charset="0"/>
              </a:rPr>
              <a:t>Cây nhãn </a:t>
            </a:r>
            <a:endParaRPr lang="vi-VN" altLang="vi-VN" sz="3733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4B653B53-A744-4D08-A9D0-840DE6B9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163109"/>
            <a:ext cx="3962400" cy="48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2D850DFD-23C3-45BD-9DE2-40B2940F3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58960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rau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dền</a:t>
            </a:r>
            <a:endParaRPr lang="en-US" altLang="vi-VN" sz="37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4210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2EC7239-2248-411A-BA49-D8249E5B2BE8}"/>
              </a:ext>
            </a:extLst>
          </p:cNvPr>
          <p:cNvSpPr txBox="1">
            <a:spLocks/>
          </p:cNvSpPr>
          <p:nvPr/>
        </p:nvSpPr>
        <p:spPr bwMode="auto"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>
                <a:solidFill>
                  <a:srgbClr val="000000"/>
                </a:solidFill>
              </a:rPr>
              <a:t>Cây có rễ cọc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4B767EF7-9DAA-467F-990A-E1EF32099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5283200" cy="469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A4EC7979-4367-4962-994F-C12A55BF6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1"/>
            <a:ext cx="5181600" cy="472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92C59FD3-11ED-4E17-9187-7D8CDC1A3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0" y="5983819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bưởi</a:t>
            </a:r>
            <a:endParaRPr lang="en-US" altLang="vi-VN" sz="3733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9B19AE3D-5434-4BD5-8AD9-873B1E461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0525" y="6018724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xoài</a:t>
            </a:r>
            <a:endParaRPr lang="en-US" altLang="vi-VN" sz="3733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4337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AFF23BE6-D5F6-4413-A5CF-0FB0F734C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84" y="1092200"/>
            <a:ext cx="5552016" cy="4673600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C06E3A9-86F5-41E0-BD79-9A74D79C2108}"/>
              </a:ext>
            </a:extLst>
          </p:cNvPr>
          <p:cNvSpPr txBox="1">
            <a:spLocks/>
          </p:cNvSpPr>
          <p:nvPr/>
        </p:nvSpPr>
        <p:spPr bwMode="auto">
          <a:xfrm>
            <a:off x="609600" y="76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>
                <a:solidFill>
                  <a:srgbClr val="000000"/>
                </a:solidFill>
              </a:rPr>
              <a:t>Cây có rễ cọc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52C0A8C-9540-46B4-8BAF-0D6400B5B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3" y="1092200"/>
            <a:ext cx="526626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B91E4208-ED07-4303-9815-E32739E7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1" y="5969001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Cây phượng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xmlns="" id="{BD4BBEBA-46D3-440C-A55E-9B5C87E4E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5946775"/>
            <a:ext cx="4775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bàng</a:t>
            </a:r>
            <a:endParaRPr lang="en-US" altLang="vi-VN" sz="3733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4149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8" descr="re chum">
            <a:extLst>
              <a:ext uri="{FF2B5EF4-FFF2-40B4-BE49-F238E27FC236}">
                <a16:creationId xmlns:a16="http://schemas.microsoft.com/office/drawing/2014/main" xmlns="" id="{4DE00DB5-6D7F-45AD-B1EB-17EF75B0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5547784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minh hoa re chum">
            <a:extLst>
              <a:ext uri="{FF2B5EF4-FFF2-40B4-BE49-F238E27FC236}">
                <a16:creationId xmlns:a16="http://schemas.microsoft.com/office/drawing/2014/main" xmlns="" id="{38FB8182-375A-4EEB-9B63-5704FBB3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857251"/>
            <a:ext cx="5384800" cy="506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xmlns="" id="{4FAFE3FB-4E24-4648-B78A-C03CAAED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5918201"/>
            <a:ext cx="487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FF212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Cây cần tây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786126B-4EDF-4B55-BF64-477E69C0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862" y="76200"/>
            <a:ext cx="3216275" cy="812800"/>
          </a:xfrm>
        </p:spPr>
        <p:txBody>
          <a:bodyPr/>
          <a:lstStyle/>
          <a:p>
            <a:r>
              <a:rPr lang="en-US" altLang="vi-VN" sz="3733" b="1" dirty="0" err="1"/>
              <a:t>Cây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có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rễ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chùm</a:t>
            </a:r>
            <a:endParaRPr lang="en-US" altLang="vi-VN" sz="3733" b="1" dirty="0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xmlns="" id="{C90B58C3-4A17-4D0D-A82D-FFCF54F4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6157384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733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 </a:t>
            </a:r>
            <a:r>
              <a:rPr lang="en-US" altLang="vi-VN" sz="3733" b="1" dirty="0" err="1">
                <a:solidFill>
                  <a:srgbClr val="000000"/>
                </a:solidFill>
                <a:cs typeface="Arial" panose="020B0604020202020204" pitchFamily="34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cs typeface="Arial" panose="020B0604020202020204" pitchFamily="34" charset="0"/>
              </a:rPr>
              <a:t>lúa</a:t>
            </a:r>
            <a:endParaRPr lang="en-US" altLang="vi-VN" sz="3733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9216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xmlns="" id="{E4601C07-A64F-49C1-877B-AB457AF57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199" y="709084"/>
            <a:ext cx="11288419" cy="5765800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31A5DC7F-3392-4B31-B656-2CAF5A95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99" y="-19050"/>
            <a:ext cx="2921000" cy="666786"/>
          </a:xfrm>
        </p:spPr>
        <p:txBody>
          <a:bodyPr/>
          <a:lstStyle/>
          <a:p>
            <a:r>
              <a:rPr lang="en-US" altLang="vi-VN" sz="3733" b="1" dirty="0" err="1"/>
              <a:t>Cây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có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rễ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phụ</a:t>
            </a:r>
            <a:endParaRPr lang="en-US" altLang="vi-VN" sz="3733" b="1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E30A8E25-B3D6-4A27-9382-F9FC54C87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50984"/>
            <a:ext cx="745254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>
                <a:latin typeface="Times New Roman" panose="02020603050405020304" pitchFamily="18" charset="0"/>
              </a:rPr>
              <a:t>      Cây si</a:t>
            </a:r>
          </a:p>
        </p:txBody>
      </p:sp>
    </p:spTree>
    <p:extLst>
      <p:ext uri="{BB962C8B-B14F-4D97-AF65-F5344CB8AC3E}">
        <p14:creationId xmlns:p14="http://schemas.microsoft.com/office/powerpoint/2010/main" val="2181865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47D5456-592F-4E79-AA10-B08C1590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03817"/>
            <a:ext cx="5080000" cy="507576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16E0893E-C7CF-4604-AA42-732ECDEA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702" y="6121401"/>
            <a:ext cx="42672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sắn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khoai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mì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FB3B682C-2051-4E32-AAD7-422BF236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47" y="903817"/>
            <a:ext cx="5080000" cy="5075767"/>
          </a:xfrm>
          <a:prstGeom prst="rect">
            <a:avLst/>
          </a:prstGeom>
          <a:solidFill>
            <a:srgbClr val="33993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A0E2BA9A-9478-4961-A8D2-26967EBD4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6121401"/>
            <a:ext cx="326884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733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khoai</a:t>
            </a:r>
            <a:r>
              <a:rPr lang="en-US" altLang="vi-VN" sz="3733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lang</a:t>
            </a:r>
            <a:endParaRPr lang="vi-VN" altLang="vi-VN" sz="37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000F499-BEC4-4539-9572-044C451D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162" y="98425"/>
            <a:ext cx="2987675" cy="663575"/>
          </a:xfrm>
        </p:spPr>
        <p:txBody>
          <a:bodyPr/>
          <a:lstStyle/>
          <a:p>
            <a:r>
              <a:rPr lang="en-US" altLang="vi-VN" sz="3733" b="1" dirty="0" err="1"/>
              <a:t>Cây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có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rễ</a:t>
            </a:r>
            <a:r>
              <a:rPr lang="en-US" altLang="vi-VN" sz="3733" b="1" dirty="0"/>
              <a:t> </a:t>
            </a:r>
            <a:r>
              <a:rPr lang="en-US" altLang="vi-VN" sz="3733" b="1" dirty="0" err="1"/>
              <a:t>củ</a:t>
            </a:r>
            <a:endParaRPr lang="en-US" altLang="vi-VN" sz="3733" b="1" dirty="0"/>
          </a:p>
        </p:txBody>
      </p:sp>
    </p:spTree>
    <p:extLst>
      <p:ext uri="{BB962C8B-B14F-4D97-AF65-F5344CB8AC3E}">
        <p14:creationId xmlns:p14="http://schemas.microsoft.com/office/powerpoint/2010/main" val="1518432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xmlns="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269" y="4239221"/>
            <a:ext cx="3464095" cy="2340429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xmlns="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25146" y="5661213"/>
            <a:ext cx="4215591" cy="1317373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1583" y="827012"/>
            <a:ext cx="1913957" cy="889990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867127" y="857727"/>
            <a:ext cx="2242512" cy="104276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9678" y="778455"/>
            <a:ext cx="2242512" cy="104276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xmlns="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944" y="105250"/>
            <a:ext cx="1514704" cy="1559541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3913" y="485099"/>
            <a:ext cx="2242512" cy="1042768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xmlns="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6116227"/>
            <a:ext cx="2103785" cy="744214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xmlns="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0863" y="5592578"/>
            <a:ext cx="641251" cy="1082280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xmlns="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3582" y="6133718"/>
            <a:ext cx="374980" cy="632878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xmlns="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03711" y="5792022"/>
            <a:ext cx="1526832" cy="1082142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xmlns="" id="{C40EA384-67E3-4020-847E-497F6EEB40BD}"/>
              </a:ext>
            </a:extLst>
          </p:cNvPr>
          <p:cNvGrpSpPr/>
          <p:nvPr/>
        </p:nvGrpSpPr>
        <p:grpSpPr>
          <a:xfrm>
            <a:off x="7859500" y="4639146"/>
            <a:ext cx="4523673" cy="2411134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xmlns="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xmlns="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23" name="Text Box 10">
            <a:extLst>
              <a:ext uri="{FF2B5EF4-FFF2-40B4-BE49-F238E27FC236}">
                <a16:creationId xmlns:a16="http://schemas.microsoft.com/office/drawing/2014/main" xmlns="" id="{7DBBEEBC-F1B2-47B4-8B8B-83D0E0D6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65" y="2691528"/>
            <a:ext cx="105914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65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xmlns="" id="{C5F9CE8C-C5D9-4E02-A2E7-FDBF184BB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1367585"/>
            <a:ext cx="7038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- </a:t>
            </a:r>
            <a:r>
              <a:rPr lang="en-US" altLang="vi-VN" sz="3600" dirty="0" err="1"/>
              <a:t>Làm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việc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theo</a:t>
            </a:r>
            <a:r>
              <a:rPr lang="en-US" altLang="vi-VN" sz="3600" dirty="0"/>
              <a:t> </a:t>
            </a:r>
            <a:r>
              <a:rPr lang="en-US" altLang="vi-VN" sz="3600" dirty="0" err="1"/>
              <a:t>nhóm</a:t>
            </a:r>
            <a:r>
              <a:rPr lang="en-US" altLang="vi-VN" sz="3600" dirty="0"/>
              <a:t> – </a:t>
            </a:r>
            <a:r>
              <a:rPr lang="en-US" altLang="vi-VN" sz="3600" b="1" dirty="0">
                <a:solidFill>
                  <a:srgbClr val="0000CC"/>
                </a:solidFill>
              </a:rPr>
              <a:t>2 </a:t>
            </a:r>
            <a:r>
              <a:rPr lang="en-US" altLang="vi-VN" sz="3600" b="1" dirty="0" err="1">
                <a:solidFill>
                  <a:srgbClr val="0000CC"/>
                </a:solidFill>
              </a:rPr>
              <a:t>phút</a:t>
            </a:r>
            <a:endParaRPr lang="en-US" altLang="vi-VN" sz="3600" b="1" dirty="0">
              <a:solidFill>
                <a:srgbClr val="0000CC"/>
              </a:solidFill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38B5E621-BCFC-412D-BB9E-8D92544BF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2150932"/>
            <a:ext cx="85201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- Quan </a:t>
            </a:r>
            <a:r>
              <a:rPr lang="en-US" altLang="vi-VN" sz="3600" dirty="0" err="1"/>
              <a:t>sát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của</a:t>
            </a:r>
            <a:r>
              <a:rPr lang="en-US" altLang="vi-VN" sz="3600" dirty="0"/>
              <a:t> </a:t>
            </a:r>
            <a:r>
              <a:rPr lang="en-US" altLang="vi-VN" sz="3600" dirty="0" err="1"/>
              <a:t>nhóm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mình</a:t>
            </a:r>
            <a:r>
              <a:rPr lang="en-US" altLang="vi-VN" sz="3600" dirty="0"/>
              <a:t> </a:t>
            </a:r>
            <a:r>
              <a:rPr lang="en-US" altLang="vi-VN" sz="3600" dirty="0" err="1"/>
              <a:t>và</a:t>
            </a:r>
            <a:r>
              <a:rPr lang="en-US" altLang="vi-VN" sz="3600" dirty="0"/>
              <a:t> </a:t>
            </a:r>
            <a:r>
              <a:rPr lang="en-US" altLang="vi-VN" sz="3600" dirty="0" err="1"/>
              <a:t>xem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gì</a:t>
            </a:r>
            <a:r>
              <a:rPr lang="en-US" altLang="vi-VN" sz="3600" dirty="0"/>
              <a:t>?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xmlns="" id="{3736EC31-2271-46A9-BCB7-5D997A3AE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3506740"/>
            <a:ext cx="10344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+ Theo </a:t>
            </a:r>
            <a:r>
              <a:rPr lang="en-US" altLang="vi-VN" sz="3600" dirty="0" err="1"/>
              <a:t>em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khi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đứng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trước</a:t>
            </a:r>
            <a:r>
              <a:rPr lang="en-US" altLang="vi-VN" sz="3600" dirty="0"/>
              <a:t> </a:t>
            </a:r>
            <a:r>
              <a:rPr lang="en-US" altLang="vi-VN" sz="3600" dirty="0" err="1"/>
              <a:t>gió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cọc</a:t>
            </a:r>
            <a:r>
              <a:rPr lang="en-US" altLang="vi-VN" sz="3600" dirty="0"/>
              <a:t> hay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chùm</a:t>
            </a:r>
            <a:r>
              <a:rPr lang="en-US" altLang="vi-VN" sz="3600" dirty="0"/>
              <a:t> </a:t>
            </a:r>
            <a:r>
              <a:rPr lang="en-US" altLang="vi-VN" sz="3600" dirty="0" err="1"/>
              <a:t>sẽ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đứng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vững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hơn</a:t>
            </a:r>
            <a:r>
              <a:rPr lang="en-US" altLang="vi-VN" sz="3600" dirty="0"/>
              <a:t>?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695111C4-E0A9-4C92-8C2A-84CCFCF80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5" y="4920491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/>
              <a:t>+ </a:t>
            </a:r>
            <a:r>
              <a:rPr lang="en-US" altLang="vi-VN" sz="3600" dirty="0" err="1"/>
              <a:t>Vậy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trồng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để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chống</a:t>
            </a:r>
            <a:r>
              <a:rPr lang="en-US" altLang="vi-VN" sz="3600" dirty="0"/>
              <a:t> </a:t>
            </a:r>
            <a:r>
              <a:rPr lang="en-US" altLang="vi-VN" sz="3600" dirty="0" err="1"/>
              <a:t>gió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bão</a:t>
            </a:r>
            <a:r>
              <a:rPr lang="en-US" altLang="vi-VN" sz="3600" dirty="0"/>
              <a:t>, </a:t>
            </a:r>
            <a:r>
              <a:rPr lang="en-US" altLang="vi-VN" sz="3600" dirty="0" err="1"/>
              <a:t>sạt</a:t>
            </a:r>
            <a:r>
              <a:rPr lang="en-US" altLang="vi-VN" sz="3600" dirty="0"/>
              <a:t> </a:t>
            </a:r>
            <a:r>
              <a:rPr lang="en-US" altLang="vi-VN" sz="3600" dirty="0" err="1"/>
              <a:t>lỡ</a:t>
            </a:r>
            <a:r>
              <a:rPr lang="en-US" altLang="vi-VN" sz="3600" dirty="0"/>
              <a:t> </a:t>
            </a:r>
            <a:r>
              <a:rPr lang="en-US" altLang="vi-VN" sz="3600" dirty="0" err="1"/>
              <a:t>đất</a:t>
            </a:r>
            <a:r>
              <a:rPr lang="en-US" altLang="vi-VN" sz="3600" dirty="0"/>
              <a:t> </a:t>
            </a:r>
            <a:r>
              <a:rPr lang="en-US" altLang="vi-VN" sz="3600" dirty="0" err="1"/>
              <a:t>là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cây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có</a:t>
            </a:r>
            <a:r>
              <a:rPr lang="en-US" altLang="vi-VN" sz="3600" dirty="0"/>
              <a:t>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cọc</a:t>
            </a:r>
            <a:r>
              <a:rPr lang="en-US" altLang="vi-VN" sz="3600" dirty="0"/>
              <a:t> hay </a:t>
            </a:r>
            <a:r>
              <a:rPr lang="en-US" altLang="vi-VN" sz="3600" dirty="0" err="1"/>
              <a:t>rễ</a:t>
            </a:r>
            <a:r>
              <a:rPr lang="en-US" altLang="vi-VN" sz="3600" dirty="0"/>
              <a:t> </a:t>
            </a:r>
            <a:r>
              <a:rPr lang="en-US" altLang="vi-VN" sz="3600" dirty="0" err="1"/>
              <a:t>chùm</a:t>
            </a:r>
            <a:r>
              <a:rPr lang="en-US" altLang="vi-VN" sz="3600" dirty="0"/>
              <a:t>?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xmlns="" id="{4CE0D82A-29DB-4423-A3BC-18FFA58FF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990489"/>
            <a:ext cx="2419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 err="1"/>
              <a:t>Vì</a:t>
            </a:r>
            <a:r>
              <a:rPr lang="en-US" altLang="vi-VN" sz="3600" dirty="0"/>
              <a:t> </a:t>
            </a:r>
            <a:r>
              <a:rPr lang="en-US" altLang="vi-VN" sz="3600" dirty="0" err="1"/>
              <a:t>sao</a:t>
            </a:r>
            <a:r>
              <a:rPr lang="en-US" altLang="vi-VN" sz="3600" dirty="0"/>
              <a:t>?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xmlns="" id="{A88E5AB0-6415-499C-97EE-019DBAD98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766" y="172244"/>
            <a:ext cx="72102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349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cay chong lu">
            <a:extLst>
              <a:ext uri="{FF2B5EF4-FFF2-40B4-BE49-F238E27FC236}">
                <a16:creationId xmlns:a16="http://schemas.microsoft.com/office/drawing/2014/main" xmlns="" id="{169A2159-B22A-47C2-9A33-CAC1EF5B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19150"/>
            <a:ext cx="3962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xmlns="" id="{CF0609AF-56B4-4781-A5EC-31A0FF4B0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7" y="147965"/>
            <a:ext cx="229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</a:rPr>
              <a:t>Cây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đước</a:t>
            </a:r>
            <a:endParaRPr lang="en-US" altLang="vi-VN" sz="2800" b="1" dirty="0">
              <a:solidFill>
                <a:srgbClr val="FF0000"/>
              </a:solidFill>
            </a:endParaRPr>
          </a:p>
        </p:txBody>
      </p:sp>
      <p:pic>
        <p:nvPicPr>
          <p:cNvPr id="19" name="Picture 13" descr="cayDuoc_mangrove_250">
            <a:extLst>
              <a:ext uri="{FF2B5EF4-FFF2-40B4-BE49-F238E27FC236}">
                <a16:creationId xmlns:a16="http://schemas.microsoft.com/office/drawing/2014/main" xmlns="" id="{008AB46F-174A-49F4-AD92-520D49E6D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819150"/>
            <a:ext cx="5181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E8EC83C-DF61-4570-89A2-3608933BE5DC}"/>
              </a:ext>
            </a:extLst>
          </p:cNvPr>
          <p:cNvSpPr txBox="1"/>
          <p:nvPr/>
        </p:nvSpPr>
        <p:spPr>
          <a:xfrm>
            <a:off x="904876" y="4889867"/>
            <a:ext cx="10801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53535"/>
                </a:solidFill>
                <a:latin typeface="Roboto" panose="02000000000000000000" pitchFamily="2" charset="0"/>
              </a:rPr>
              <a:t>-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cọc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ít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phát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triển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ngược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lại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hệ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thống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en-US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</a:t>
            </a:r>
            <a:r>
              <a:rPr lang="en-US" sz="2400" b="1" dirty="0" err="1">
                <a:solidFill>
                  <a:srgbClr val="353535"/>
                </a:solidFill>
                <a:latin typeface="Roboto" panose="02000000000000000000" pitchFamily="2" charset="0"/>
              </a:rPr>
              <a:t>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vững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chắc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bao quanh cây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lại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đặc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biệt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phát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triển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Mỗi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cây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từ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tám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đến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mười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hai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353535"/>
                </a:solidFill>
                <a:latin typeface="Roboto" panose="02000000000000000000" pitchFamily="2" charset="0"/>
              </a:rPr>
              <a:t>phụ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Các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353535"/>
                </a:solidFill>
                <a:latin typeface="Roboto" panose="02000000000000000000" pitchFamily="2" charset="0"/>
              </a:rPr>
              <a:t>phụ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bao quanh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giúp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cây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vững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trong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vùng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nước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ngập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mặn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đầm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lầy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Rễ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phụ</a:t>
            </a:r>
            <a:r>
              <a:rPr lang="en-US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còn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nhiệm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vụ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hút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nước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chất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dinh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dưỡng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trong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đất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1" i="0" dirty="0" err="1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để</a:t>
            </a:r>
            <a:r>
              <a:rPr lang="vi-VN" sz="2400" b="1" i="0" dirty="0">
                <a:solidFill>
                  <a:srgbClr val="353535"/>
                </a:solidFill>
                <a:effectLst/>
                <a:latin typeface="Roboto" panose="02000000000000000000" pitchFamily="2" charset="0"/>
              </a:rPr>
              <a:t> nuôi cây. 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41487414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 descr="wall03-102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" y="0"/>
            <a:ext cx="12163425" cy="6858000"/>
          </a:xfrm>
          <a:noFill/>
        </p:spPr>
      </p:pic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2438400" y="1219200"/>
            <a:ext cx="63246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TỰ NHIÊN XÃ HỘI 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BÀI 43: RỄ CÂY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CB3DF2F-8A01-4290-933C-7AFDDF34CE93}"/>
              </a:ext>
            </a:extLst>
          </p:cNvPr>
          <p:cNvSpPr txBox="1"/>
          <p:nvPr/>
        </p:nvSpPr>
        <p:spPr>
          <a:xfrm>
            <a:off x="0" y="0"/>
            <a:ext cx="4400550" cy="295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</p:cSld>
  <p:clrMapOvr>
    <a:masterClrMapping/>
  </p:clrMapOvr>
  <p:transition spd="slow">
    <p:split orient="vert"/>
    <p:sndAc>
      <p:stSnd>
        <p:snd r:embed="rId2" name="chuong[1]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CF93CC-5DBF-41B4-B7CA-5C099D50C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76"/>
            <a:ext cx="12192000" cy="685800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BA657C33-A2DF-4891-92F6-81D2B8EE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11832" y="1593560"/>
            <a:ext cx="2330707" cy="108377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D478F953-8D5C-4F56-82D6-EF5B8032A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8071" y="386379"/>
            <a:ext cx="2388314" cy="1110566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xmlns="" id="{4FD01E01-69A8-433E-910E-E0FE8031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15025" y="176745"/>
            <a:ext cx="2134569" cy="992575"/>
          </a:xfrm>
          <a:prstGeom prst="rect">
            <a:avLst/>
          </a:prstGeom>
        </p:spPr>
      </p:pic>
      <p:pic>
        <p:nvPicPr>
          <p:cNvPr id="40" name="Picture 7">
            <a:extLst>
              <a:ext uri="{FF2B5EF4-FFF2-40B4-BE49-F238E27FC236}">
                <a16:creationId xmlns:a16="http://schemas.microsoft.com/office/drawing/2014/main" xmlns="" id="{9288A547-FACD-4512-9933-2101E8A1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398235" y="265682"/>
            <a:ext cx="2134569" cy="99257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47882F4-1DEA-4AC4-98E9-A88330650276}"/>
              </a:ext>
            </a:extLst>
          </p:cNvPr>
          <p:cNvGrpSpPr/>
          <p:nvPr/>
        </p:nvGrpSpPr>
        <p:grpSpPr>
          <a:xfrm>
            <a:off x="2836355" y="1386767"/>
            <a:ext cx="9029954" cy="4523819"/>
            <a:chOff x="2710923" y="1640921"/>
            <a:chExt cx="9029954" cy="452381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BA293BD-E2CD-4F00-8267-9552B3036B78}"/>
                </a:ext>
              </a:extLst>
            </p:cNvPr>
            <p:cNvSpPr/>
            <p:nvPr/>
          </p:nvSpPr>
          <p:spPr>
            <a:xfrm>
              <a:off x="2710923" y="1640921"/>
              <a:ext cx="9029954" cy="452381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9C33C96-E720-468E-8615-678B5DA2273D}"/>
                </a:ext>
              </a:extLst>
            </p:cNvPr>
            <p:cNvSpPr txBox="1"/>
            <p:nvPr/>
          </p:nvSpPr>
          <p:spPr>
            <a:xfrm>
              <a:off x="3798890" y="3381927"/>
              <a:ext cx="6518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FF7827"/>
                  </a:solidFill>
                </a:rPr>
                <a:t>Hoạt</a:t>
              </a:r>
              <a:r>
                <a:rPr lang="en-US" sz="5400" b="1" dirty="0">
                  <a:solidFill>
                    <a:srgbClr val="FF7827"/>
                  </a:solidFill>
                </a:rPr>
                <a:t> </a:t>
              </a:r>
              <a:r>
                <a:rPr lang="en-US" sz="5400" b="1" dirty="0" err="1">
                  <a:solidFill>
                    <a:srgbClr val="FF7827"/>
                  </a:solidFill>
                </a:rPr>
                <a:t>động</a:t>
              </a:r>
              <a:r>
                <a:rPr lang="en-US" sz="5400" b="1" dirty="0">
                  <a:solidFill>
                    <a:srgbClr val="FF7827"/>
                  </a:solidFill>
                </a:rPr>
                <a:t> 3: </a:t>
              </a:r>
              <a:r>
                <a:rPr lang="en-US" sz="5400" b="1" dirty="0" err="1">
                  <a:solidFill>
                    <a:srgbClr val="FF7827"/>
                  </a:solidFill>
                </a:rPr>
                <a:t>Củng</a:t>
              </a:r>
              <a:r>
                <a:rPr lang="en-US" sz="5400" b="1" dirty="0">
                  <a:solidFill>
                    <a:srgbClr val="FF7827"/>
                  </a:solidFill>
                </a:rPr>
                <a:t> </a:t>
              </a:r>
              <a:r>
                <a:rPr lang="en-US" sz="5400" b="1" dirty="0" err="1">
                  <a:solidFill>
                    <a:srgbClr val="FF7827"/>
                  </a:solidFill>
                </a:rPr>
                <a:t>cố</a:t>
              </a:r>
              <a:r>
                <a:rPr lang="en-US" sz="5400" b="1" dirty="0">
                  <a:solidFill>
                    <a:srgbClr val="FF7827"/>
                  </a:solidFill>
                </a:rPr>
                <a:t> </a:t>
              </a:r>
            </a:p>
          </p:txBody>
        </p:sp>
      </p:grpSp>
      <p:pic>
        <p:nvPicPr>
          <p:cNvPr id="56" name="Picture 4">
            <a:extLst>
              <a:ext uri="{FF2B5EF4-FFF2-40B4-BE49-F238E27FC236}">
                <a16:creationId xmlns:a16="http://schemas.microsoft.com/office/drawing/2014/main" xmlns="" id="{A8625454-BF5B-4FA9-8F7F-109A77C0C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73111" y="5837156"/>
            <a:ext cx="3815009" cy="1118771"/>
          </a:xfrm>
          <a:prstGeom prst="rect">
            <a:avLst/>
          </a:prstGeom>
        </p:spPr>
      </p:pic>
      <p:pic>
        <p:nvPicPr>
          <p:cNvPr id="57" name="Picture 5">
            <a:extLst>
              <a:ext uri="{FF2B5EF4-FFF2-40B4-BE49-F238E27FC236}">
                <a16:creationId xmlns:a16="http://schemas.microsoft.com/office/drawing/2014/main" xmlns="" id="{9FBD7ED7-1C1D-4B52-B54F-671FFFA3C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484774" y="6114913"/>
            <a:ext cx="1718233" cy="968459"/>
          </a:xfrm>
          <a:prstGeom prst="rect">
            <a:avLst/>
          </a:prstGeom>
        </p:spPr>
      </p:pic>
      <p:pic>
        <p:nvPicPr>
          <p:cNvPr id="58" name="Picture 19">
            <a:extLst>
              <a:ext uri="{FF2B5EF4-FFF2-40B4-BE49-F238E27FC236}">
                <a16:creationId xmlns:a16="http://schemas.microsoft.com/office/drawing/2014/main" xmlns="" id="{EC1AD981-8294-4525-811A-6DC5274C6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254975" y="4639840"/>
            <a:ext cx="893341" cy="2174061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62D87817-C411-45F8-AE04-20B8714561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42418" y="4575790"/>
            <a:ext cx="3312777" cy="2347930"/>
          </a:xfrm>
          <a:prstGeom prst="rect">
            <a:avLst/>
          </a:prstGeom>
        </p:spPr>
      </p:pic>
      <p:pic>
        <p:nvPicPr>
          <p:cNvPr id="60" name="Picture 6">
            <a:extLst>
              <a:ext uri="{FF2B5EF4-FFF2-40B4-BE49-F238E27FC236}">
                <a16:creationId xmlns:a16="http://schemas.microsoft.com/office/drawing/2014/main" xmlns="" id="{8A037F12-685D-4B77-AC4D-82FB96D1D3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56586" y="6088190"/>
            <a:ext cx="4250604" cy="822254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xmlns="" id="{0878E102-A7BB-4469-9453-41F44A0AD8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25691" y="5176091"/>
            <a:ext cx="487443" cy="1577021"/>
          </a:xfrm>
          <a:prstGeom prst="rect">
            <a:avLst/>
          </a:prstGeom>
        </p:spPr>
      </p:pic>
      <p:pic>
        <p:nvPicPr>
          <p:cNvPr id="62" name="Picture 11">
            <a:extLst>
              <a:ext uri="{FF2B5EF4-FFF2-40B4-BE49-F238E27FC236}">
                <a16:creationId xmlns:a16="http://schemas.microsoft.com/office/drawing/2014/main" xmlns="" id="{11C4544F-88C1-4927-85E5-456039806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05376" y="5031996"/>
            <a:ext cx="487443" cy="1577021"/>
          </a:xfrm>
          <a:prstGeom prst="rect">
            <a:avLst/>
          </a:prstGeom>
        </p:spPr>
      </p:pic>
      <p:pic>
        <p:nvPicPr>
          <p:cNvPr id="63" name="Picture 12">
            <a:extLst>
              <a:ext uri="{FF2B5EF4-FFF2-40B4-BE49-F238E27FC236}">
                <a16:creationId xmlns:a16="http://schemas.microsoft.com/office/drawing/2014/main" xmlns="" id="{53DFB604-9C28-4431-A03E-2A470289A1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050639" y="5613676"/>
            <a:ext cx="915746" cy="1207819"/>
          </a:xfrm>
          <a:prstGeom prst="rect">
            <a:avLst/>
          </a:prstGeom>
        </p:spPr>
      </p:pic>
      <p:pic>
        <p:nvPicPr>
          <p:cNvPr id="69" name="Picture 9">
            <a:extLst>
              <a:ext uri="{FF2B5EF4-FFF2-40B4-BE49-F238E27FC236}">
                <a16:creationId xmlns:a16="http://schemas.microsoft.com/office/drawing/2014/main" xmlns="" id="{31853395-BB38-4BF1-B963-432F4F8207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9029751">
            <a:off x="10019224" y="7659311"/>
            <a:ext cx="722783" cy="1420704"/>
          </a:xfrm>
          <a:prstGeom prst="rect">
            <a:avLst/>
          </a:prstGeom>
        </p:spPr>
      </p:pic>
      <p:pic>
        <p:nvPicPr>
          <p:cNvPr id="70" name="Picture 17">
            <a:extLst>
              <a:ext uri="{FF2B5EF4-FFF2-40B4-BE49-F238E27FC236}">
                <a16:creationId xmlns:a16="http://schemas.microsoft.com/office/drawing/2014/main" xmlns="" id="{32DC9DBF-03A5-4E3E-9AF7-9763773DE1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378305">
            <a:off x="4076354" y="7470712"/>
            <a:ext cx="718714" cy="1412707"/>
          </a:xfrm>
          <a:prstGeom prst="rect">
            <a:avLst/>
          </a:prstGeom>
        </p:spPr>
      </p:pic>
      <p:pic>
        <p:nvPicPr>
          <p:cNvPr id="23" name="Picture 31">
            <a:extLst>
              <a:ext uri="{FF2B5EF4-FFF2-40B4-BE49-F238E27FC236}">
                <a16:creationId xmlns:a16="http://schemas.microsoft.com/office/drawing/2014/main" xmlns="" id="{28D84992-634A-4794-AFAB-90B11AD19D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38999" y="104888"/>
            <a:ext cx="2220195" cy="14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10232 L -0.54479 -1.0648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583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456 0.00255 L 0.53438 -1.00949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-506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8EEEAF4-16F4-41EE-965B-74D57F863F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t="9814" b="3524"/>
          <a:stretch>
            <a:fillRect/>
          </a:stretch>
        </p:blipFill>
        <p:spPr>
          <a:xfrm>
            <a:off x="58566" y="52868"/>
            <a:ext cx="12133434" cy="68051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B41E6088-A646-4941-B7C3-A27F91C9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685178"/>
            <a:ext cx="8610600" cy="1009650"/>
          </a:xfrm>
        </p:spPr>
        <p:txBody>
          <a:bodyPr/>
          <a:lstStyle/>
          <a:p>
            <a:r>
              <a:rPr lang="en-US" sz="3200" b="1" dirty="0" err="1">
                <a:solidFill>
                  <a:srgbClr val="C00000"/>
                </a:solidFill>
              </a:rPr>
              <a:t>Câu</a:t>
            </a:r>
            <a:r>
              <a:rPr lang="en-US" sz="3200" b="1" dirty="0">
                <a:solidFill>
                  <a:srgbClr val="C00000"/>
                </a:solidFill>
              </a:rPr>
              <a:t> 1</a:t>
            </a:r>
            <a:r>
              <a:rPr lang="en-US" sz="3200" dirty="0"/>
              <a:t>: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mấy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loại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chính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những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loại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nào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xmlns="" id="{BC17DC7B-34C6-4233-8682-3DA8057A072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3219450" y="777299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Trò</a:t>
            </a: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chơi</a:t>
            </a:r>
            <a:r>
              <a:rPr lang="en-US" sz="3200" b="1" kern="0" dirty="0">
                <a:solidFill>
                  <a:srgbClr val="C00000"/>
                </a:solidFill>
              </a:rPr>
              <a:t> : “ Ai </a:t>
            </a:r>
            <a:r>
              <a:rPr lang="en-US" sz="3200" b="1" kern="0" dirty="0" err="1">
                <a:solidFill>
                  <a:srgbClr val="C00000"/>
                </a:solidFill>
              </a:rPr>
              <a:t>nhanh</a:t>
            </a:r>
            <a:r>
              <a:rPr lang="en-US" sz="3200" b="1" kern="0" dirty="0">
                <a:solidFill>
                  <a:srgbClr val="C00000"/>
                </a:solidFill>
              </a:rPr>
              <a:t>- Ai </a:t>
            </a:r>
            <a:r>
              <a:rPr lang="en-US" sz="3200" b="1" kern="0" dirty="0" err="1">
                <a:solidFill>
                  <a:srgbClr val="C00000"/>
                </a:solidFill>
              </a:rPr>
              <a:t>đúng</a:t>
            </a:r>
            <a:r>
              <a:rPr lang="en-US" sz="3200" b="1" kern="0" dirty="0">
                <a:solidFill>
                  <a:srgbClr val="C00000"/>
                </a:solidFill>
              </a:rPr>
              <a:t> “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0B24DB4F-DD24-4E7C-AC01-D3EC16186A90}"/>
              </a:ext>
            </a:extLst>
          </p:cNvPr>
          <p:cNvSpPr txBox="1">
            <a:spLocks/>
          </p:cNvSpPr>
          <p:nvPr/>
        </p:nvSpPr>
        <p:spPr bwMode="auto">
          <a:xfrm>
            <a:off x="2782007" y="2596043"/>
            <a:ext cx="6686551" cy="22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algn="l">
              <a:buAutoNum type="alphaUcPeriod"/>
            </a:pPr>
            <a:r>
              <a:rPr lang="en-US" sz="3200" dirty="0">
                <a:solidFill>
                  <a:srgbClr val="0000FF"/>
                </a:solidFill>
              </a:rPr>
              <a:t>Hai </a:t>
            </a:r>
            <a:r>
              <a:rPr lang="en-US" sz="3200" dirty="0" err="1">
                <a:solidFill>
                  <a:srgbClr val="0000FF"/>
                </a:solidFill>
              </a:rPr>
              <a:t>loại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chính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cọc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</a:t>
            </a:r>
            <a:endParaRPr lang="en-US" sz="3200" dirty="0">
              <a:solidFill>
                <a:srgbClr val="0000FF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dirty="0">
                <a:solidFill>
                  <a:srgbClr val="0000FF"/>
                </a:solidFill>
              </a:rPr>
              <a:t>Hai </a:t>
            </a:r>
            <a:r>
              <a:rPr lang="en-US" sz="3200" dirty="0" err="1">
                <a:solidFill>
                  <a:srgbClr val="0000FF"/>
                </a:solidFill>
              </a:rPr>
              <a:t>loại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chính</a:t>
            </a:r>
            <a:r>
              <a:rPr lang="en-US" sz="3200" dirty="0">
                <a:solidFill>
                  <a:srgbClr val="0000FF"/>
                </a:solidFill>
              </a:rPr>
              <a:t>: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cọc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phụ</a:t>
            </a:r>
            <a:endParaRPr lang="en-US" sz="3200" dirty="0">
              <a:solidFill>
                <a:srgbClr val="0000FF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dirty="0">
                <a:solidFill>
                  <a:srgbClr val="0000FF"/>
                </a:solidFill>
              </a:rPr>
              <a:t>Hai </a:t>
            </a:r>
            <a:r>
              <a:rPr lang="en-US" sz="3200" dirty="0" err="1">
                <a:solidFill>
                  <a:srgbClr val="0000FF"/>
                </a:solidFill>
              </a:rPr>
              <a:t>loại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chính</a:t>
            </a:r>
            <a:r>
              <a:rPr lang="en-US" sz="3200" dirty="0">
                <a:solidFill>
                  <a:srgbClr val="0000FF"/>
                </a:solidFill>
              </a:rPr>
              <a:t> :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cọc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chùm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xmlns="" id="{F6EB3EC2-B8A2-4111-B914-6189FBCA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113530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cọc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chùm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618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8EEEAF4-16F4-41EE-965B-74D57F863F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t="9814" b="3524"/>
          <a:stretch>
            <a:fillRect/>
          </a:stretch>
        </p:blipFill>
        <p:spPr>
          <a:xfrm>
            <a:off x="58566" y="52868"/>
            <a:ext cx="12133434" cy="680513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B41E6088-A646-4941-B7C3-A27F91C9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1533525"/>
            <a:ext cx="8610600" cy="1981200"/>
          </a:xfrm>
        </p:spPr>
        <p:txBody>
          <a:bodyPr/>
          <a:lstStyle/>
          <a:p>
            <a:r>
              <a:rPr lang="en-US" sz="3200" b="1" dirty="0" err="1">
                <a:solidFill>
                  <a:srgbClr val="C00000"/>
                </a:solidFill>
              </a:rPr>
              <a:t>Câu</a:t>
            </a:r>
            <a:r>
              <a:rPr lang="en-US" sz="3200" b="1" dirty="0">
                <a:solidFill>
                  <a:srgbClr val="C00000"/>
                </a:solidFill>
              </a:rPr>
              <a:t> 2</a:t>
            </a:r>
            <a:r>
              <a:rPr lang="en-US" sz="3200" dirty="0"/>
              <a:t>: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chính</a:t>
            </a:r>
            <a:r>
              <a:rPr lang="en-US" sz="3200" b="1" dirty="0">
                <a:solidFill>
                  <a:srgbClr val="0000FF"/>
                </a:solidFill>
              </a:rPr>
              <a:t> to, </a:t>
            </a:r>
            <a:r>
              <a:rPr lang="en-US" sz="3200" b="1" dirty="0" err="1">
                <a:solidFill>
                  <a:srgbClr val="0000FF"/>
                </a:solidFill>
              </a:rPr>
              <a:t>dài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xung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quanh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chính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mọc</a:t>
            </a:r>
            <a:r>
              <a:rPr lang="en-US" sz="3200" b="1" dirty="0">
                <a:solidFill>
                  <a:srgbClr val="0000FF"/>
                </a:solidFill>
              </a:rPr>
              <a:t> ra </a:t>
            </a:r>
            <a:r>
              <a:rPr lang="en-US" sz="3200" b="1" dirty="0" err="1">
                <a:solidFill>
                  <a:srgbClr val="0000FF"/>
                </a:solidFill>
              </a:rPr>
              <a:t>nhiều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con. </a:t>
            </a: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đó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thuộc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nào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xmlns="" id="{BC17DC7B-34C6-4233-8682-3DA8057A072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3219450" y="777299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Trò</a:t>
            </a: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chơi</a:t>
            </a:r>
            <a:r>
              <a:rPr lang="en-US" sz="3200" b="1" kern="0" dirty="0">
                <a:solidFill>
                  <a:srgbClr val="C00000"/>
                </a:solidFill>
              </a:rPr>
              <a:t> : “ Ai </a:t>
            </a:r>
            <a:r>
              <a:rPr lang="en-US" sz="3200" b="1" kern="0" dirty="0" err="1">
                <a:solidFill>
                  <a:srgbClr val="C00000"/>
                </a:solidFill>
              </a:rPr>
              <a:t>nhanh</a:t>
            </a:r>
            <a:r>
              <a:rPr lang="en-US" sz="3200" b="1" kern="0" dirty="0">
                <a:solidFill>
                  <a:srgbClr val="C00000"/>
                </a:solidFill>
              </a:rPr>
              <a:t>- Ai </a:t>
            </a:r>
            <a:r>
              <a:rPr lang="en-US" sz="3200" b="1" kern="0" dirty="0" err="1">
                <a:solidFill>
                  <a:srgbClr val="C00000"/>
                </a:solidFill>
              </a:rPr>
              <a:t>đúng</a:t>
            </a:r>
            <a:r>
              <a:rPr lang="en-US" sz="3200" b="1" kern="0" dirty="0">
                <a:solidFill>
                  <a:srgbClr val="C00000"/>
                </a:solidFill>
              </a:rPr>
              <a:t> “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0B24DB4F-DD24-4E7C-AC01-D3EC16186A90}"/>
              </a:ext>
            </a:extLst>
          </p:cNvPr>
          <p:cNvSpPr txBox="1">
            <a:spLocks/>
          </p:cNvSpPr>
          <p:nvPr/>
        </p:nvSpPr>
        <p:spPr bwMode="auto">
          <a:xfrm>
            <a:off x="2914650" y="3060412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algn="l">
              <a:buAutoNum type="alphaUcPeriod"/>
            </a:pPr>
            <a:r>
              <a:rPr lang="en-US" sz="3200" dirty="0" err="1">
                <a:solidFill>
                  <a:srgbClr val="0000FF"/>
                </a:solidFill>
              </a:rPr>
              <a:t>Nhóm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chùm</a:t>
            </a:r>
            <a:endParaRPr lang="en-US" sz="3200" dirty="0">
              <a:solidFill>
                <a:srgbClr val="0000FF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dirty="0" err="1">
                <a:solidFill>
                  <a:srgbClr val="0000FF"/>
                </a:solidFill>
              </a:rPr>
              <a:t>Nhóm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cọc</a:t>
            </a:r>
            <a:endParaRPr lang="en-US" sz="3200" dirty="0">
              <a:solidFill>
                <a:srgbClr val="0000FF"/>
              </a:solidFill>
            </a:endParaRPr>
          </a:p>
          <a:p>
            <a:pPr marL="514350" indent="-514350" algn="l">
              <a:buAutoNum type="alphaUcPeriod"/>
            </a:pPr>
            <a:r>
              <a:rPr lang="en-US" sz="3200" dirty="0" err="1">
                <a:solidFill>
                  <a:srgbClr val="0000FF"/>
                </a:solidFill>
              </a:rPr>
              <a:t>Nhóm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rễ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phụ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xmlns="" id="{F6EB3EC2-B8A2-4111-B914-6189FBCA7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495926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B.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cọc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4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8EEEAF4-16F4-41EE-965B-74D57F863F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t="9814" b="3524"/>
          <a:stretch>
            <a:fillRect/>
          </a:stretch>
        </p:blipFill>
        <p:spPr>
          <a:xfrm>
            <a:off x="58566" y="52868"/>
            <a:ext cx="12133434" cy="680513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C7D64E8-0E58-4538-8F84-B9A57BA8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2814157"/>
            <a:ext cx="6248400" cy="19812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phụ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cọc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chùm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C3D6EA-84C6-4C35-878C-5620347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Câu</a:t>
            </a:r>
            <a:r>
              <a:rPr lang="en-US" sz="3600" b="1" dirty="0">
                <a:solidFill>
                  <a:srgbClr val="C00000"/>
                </a:solidFill>
              </a:rPr>
              <a:t> 3</a:t>
            </a:r>
            <a:r>
              <a:rPr lang="en-US" sz="3600" dirty="0"/>
              <a:t>: </a:t>
            </a:r>
            <a:r>
              <a:rPr lang="en-US" sz="3600" b="1" dirty="0" err="1">
                <a:solidFill>
                  <a:srgbClr val="0000FF"/>
                </a:solidFill>
              </a:rPr>
              <a:t>Cây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nhiều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rễ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dài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bằng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nhau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mọc</a:t>
            </a:r>
            <a:r>
              <a:rPr lang="en-US" sz="3600" b="1" dirty="0">
                <a:solidFill>
                  <a:srgbClr val="0000FF"/>
                </a:solidFill>
              </a:rPr>
              <a:t> ra </a:t>
            </a:r>
            <a:r>
              <a:rPr lang="en-US" sz="3600" b="1" dirty="0" err="1">
                <a:solidFill>
                  <a:srgbClr val="0000FF"/>
                </a:solidFill>
              </a:rPr>
              <a:t>từ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gốc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tạo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thành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chùm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thuộc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Nhóm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rễ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nào</a:t>
            </a:r>
            <a:r>
              <a:rPr lang="en-US" sz="36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8F70D564-AC21-473D-87CF-F8A5413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181601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chùm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296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8EEEAF4-16F4-41EE-965B-74D57F863F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t="9814" b="3524"/>
          <a:stretch>
            <a:fillRect/>
          </a:stretch>
        </p:blipFill>
        <p:spPr>
          <a:xfrm>
            <a:off x="58566" y="52868"/>
            <a:ext cx="12133434" cy="680513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C7D64E8-0E58-4538-8F84-B9A57BA8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525" y="2566987"/>
            <a:ext cx="6248400" cy="19812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phụ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cọc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củ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C3D6EA-84C6-4C35-878C-5620347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942975"/>
            <a:ext cx="8667750" cy="12954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Câu</a:t>
            </a:r>
            <a:r>
              <a:rPr lang="en-US" sz="3600" b="1" dirty="0">
                <a:solidFill>
                  <a:srgbClr val="C00000"/>
                </a:solidFill>
              </a:rPr>
              <a:t> 4</a:t>
            </a:r>
            <a:r>
              <a:rPr lang="en-US" sz="3600" dirty="0"/>
              <a:t>: </a:t>
            </a:r>
            <a:r>
              <a:rPr lang="en-US" sz="3600" b="1" dirty="0" err="1">
                <a:solidFill>
                  <a:srgbClr val="0000FF"/>
                </a:solidFill>
              </a:rPr>
              <a:t>Cây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rễ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phình</a:t>
            </a:r>
            <a:r>
              <a:rPr lang="en-US" sz="3600" b="1" dirty="0">
                <a:solidFill>
                  <a:srgbClr val="0000FF"/>
                </a:solidFill>
              </a:rPr>
              <a:t> to </a:t>
            </a:r>
            <a:r>
              <a:rPr lang="en-US" sz="3600" b="1" dirty="0" err="1">
                <a:solidFill>
                  <a:srgbClr val="0000FF"/>
                </a:solidFill>
              </a:rPr>
              <a:t>tạo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thành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củ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rễ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gì</a:t>
            </a:r>
            <a:r>
              <a:rPr lang="en-US" sz="36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8F70D564-AC21-473D-87CF-F8A5413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50" y="5118318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chùm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13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97DC7-8FFF-4DFE-AD7B-EDD55FFA6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8EEEAF4-16F4-41EE-965B-74D57F863F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t="9814" b="3524"/>
          <a:stretch>
            <a:fillRect/>
          </a:stretch>
        </p:blipFill>
        <p:spPr>
          <a:xfrm>
            <a:off x="58566" y="52868"/>
            <a:ext cx="12133434" cy="680513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C7D64E8-0E58-4538-8F84-B9A57BA8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150" y="2594879"/>
            <a:ext cx="6248400" cy="19812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phụ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cọc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UcPeriod"/>
            </a:pP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Nhóm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rễ</a:t>
            </a:r>
            <a:r>
              <a:rPr lang="en-US" sz="3600" kern="12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kern="12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chùm</a:t>
            </a:r>
            <a:endParaRPr lang="en-US" sz="3600" kern="12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EC3D6EA-84C6-4C35-878C-5620347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4" y="986522"/>
            <a:ext cx="9763125" cy="12954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Câu</a:t>
            </a:r>
            <a:r>
              <a:rPr lang="en-US" sz="3600" b="1" dirty="0">
                <a:solidFill>
                  <a:srgbClr val="C00000"/>
                </a:solidFill>
              </a:rPr>
              <a:t> 5</a:t>
            </a:r>
            <a:r>
              <a:rPr lang="en-US" sz="3600" dirty="0"/>
              <a:t>: </a:t>
            </a:r>
            <a:r>
              <a:rPr lang="en-US" sz="3600" b="1" dirty="0" err="1">
                <a:solidFill>
                  <a:srgbClr val="0000FF"/>
                </a:solidFill>
              </a:rPr>
              <a:t>Cây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rễ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mọc</a:t>
            </a:r>
            <a:r>
              <a:rPr lang="en-US" sz="3600" b="1" dirty="0">
                <a:solidFill>
                  <a:srgbClr val="0000FF"/>
                </a:solidFill>
              </a:rPr>
              <a:t> ra </a:t>
            </a:r>
            <a:r>
              <a:rPr lang="en-US" sz="3600" b="1" dirty="0" err="1">
                <a:solidFill>
                  <a:srgbClr val="0000FF"/>
                </a:solidFill>
              </a:rPr>
              <a:t>từ</a:t>
            </a:r>
            <a:r>
              <a:rPr lang="en-US" sz="3600" b="1" dirty="0">
                <a:solidFill>
                  <a:srgbClr val="0000FF"/>
                </a:solidFill>
              </a:rPr>
              <a:t> than </a:t>
            </a:r>
            <a:r>
              <a:rPr lang="en-US" sz="3600" b="1" dirty="0" err="1">
                <a:solidFill>
                  <a:srgbClr val="0000FF"/>
                </a:solidFill>
              </a:rPr>
              <a:t>hoặc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cành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rễ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gì</a:t>
            </a:r>
            <a:r>
              <a:rPr lang="en-US" sz="36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8F70D564-AC21-473D-87CF-F8A54135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175" y="5132264"/>
            <a:ext cx="822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r>
              <a:rPr lang="en-US" b="1" dirty="0" err="1">
                <a:solidFill>
                  <a:srgbClr val="C00000"/>
                </a:solidFill>
              </a:rPr>
              <a:t>Đáp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án</a:t>
            </a:r>
            <a:r>
              <a:rPr lang="en-US" b="1" dirty="0">
                <a:solidFill>
                  <a:srgbClr val="C00000"/>
                </a:solidFill>
              </a:rPr>
              <a:t>: C. </a:t>
            </a:r>
            <a:r>
              <a:rPr lang="en-US" b="1" dirty="0" err="1">
                <a:solidFill>
                  <a:srgbClr val="C00000"/>
                </a:solidFill>
              </a:rPr>
              <a:t>Nhóm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phụ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Bef>
                <a:spcPct val="50000"/>
              </a:spcBef>
              <a:spcAft>
                <a:spcPts val="0"/>
              </a:spcAft>
              <a:buNone/>
              <a:defRPr/>
            </a:pP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75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4039AC-D654-4746-97C6-FAB67F15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C1C29257-B722-4BAE-92A6-E50E7D7381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76760" y="4940429"/>
            <a:ext cx="1255551" cy="165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4B0853-4624-4CE0-A03A-0A1D3118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949" y="2902629"/>
            <a:ext cx="1066662" cy="3450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A60355-6378-4214-A902-A34EA21F49E5}"/>
              </a:ext>
            </a:extLst>
          </p:cNvPr>
          <p:cNvSpPr txBox="1"/>
          <p:nvPr/>
        </p:nvSpPr>
        <p:spPr>
          <a:xfrm>
            <a:off x="-267164" y="6632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TỔNG KẾT 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23F7F3-A176-44AA-8CE9-4E94BA4B93C0}"/>
              </a:ext>
            </a:extLst>
          </p:cNvPr>
          <p:cNvGrpSpPr/>
          <p:nvPr/>
        </p:nvGrpSpPr>
        <p:grpSpPr>
          <a:xfrm>
            <a:off x="2414136" y="903604"/>
            <a:ext cx="9439715" cy="5692827"/>
            <a:chOff x="6719777" y="504405"/>
            <a:chExt cx="5074077" cy="58648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225BA3-7B37-4C33-97BE-7417FFE59A8A}"/>
                </a:ext>
              </a:extLst>
            </p:cNvPr>
            <p:cNvSpPr/>
            <p:nvPr/>
          </p:nvSpPr>
          <p:spPr>
            <a:xfrm>
              <a:off x="6719777" y="504405"/>
              <a:ext cx="5074077" cy="5864856"/>
            </a:xfrm>
            <a:prstGeom prst="roundRect">
              <a:avLst>
                <a:gd name="adj" fmla="val 2837"/>
              </a:avLst>
            </a:prstGeom>
            <a:solidFill>
              <a:schemeClr val="bg1"/>
            </a:solidFill>
            <a:ln w="76200">
              <a:solidFill>
                <a:srgbClr val="7E2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A68257B-EABB-42E0-BD7C-35B1891C6F00}"/>
                </a:ext>
              </a:extLst>
            </p:cNvPr>
            <p:cNvSpPr txBox="1"/>
            <p:nvPr/>
          </p:nvSpPr>
          <p:spPr>
            <a:xfrm>
              <a:off x="6972299" y="579088"/>
              <a:ext cx="4343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KẾT LUẬN</a:t>
              </a:r>
              <a:endParaRPr lang="vi-VN" sz="4400" b="1" dirty="0"/>
            </a:p>
          </p:txBody>
        </p:sp>
      </p:grpSp>
      <p:sp>
        <p:nvSpPr>
          <p:cNvPr id="28" name="Rectangle 4">
            <a:extLst>
              <a:ext uri="{FF2B5EF4-FFF2-40B4-BE49-F238E27FC236}">
                <a16:creationId xmlns:a16="http://schemas.microsoft.com/office/drawing/2014/main" xmlns="" id="{40D56276-8F5F-453A-AD17-65926BB1B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993" y="2134960"/>
            <a:ext cx="8382000" cy="369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60000"/>
              </a:lnSpc>
            </a:pPr>
            <a:r>
              <a:rPr lang="en-US" altLang="vi-VN" sz="3000" dirty="0">
                <a:latin typeface="Times New Roman" panose="02020603050405020304" pitchFamily="18" charset="0"/>
              </a:rPr>
              <a:t>	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hai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loại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chính</a:t>
            </a:r>
            <a:r>
              <a:rPr lang="en-US" altLang="vi-VN" sz="3000" dirty="0">
                <a:latin typeface="Times New Roman" panose="02020603050405020304" pitchFamily="18" charset="0"/>
              </a:rPr>
              <a:t>: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cọc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đậu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rau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dền</a:t>
            </a:r>
            <a:r>
              <a:rPr lang="en-US" altLang="vi-VN" sz="3000" dirty="0">
                <a:latin typeface="Times New Roman" panose="02020603050405020304" pitchFamily="18" charset="0"/>
              </a:rPr>
              <a:t>, …),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chùm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hành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lúa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ngô</a:t>
            </a:r>
            <a:r>
              <a:rPr lang="en-US" altLang="vi-VN" sz="3000" dirty="0">
                <a:latin typeface="Times New Roman" panose="02020603050405020304" pitchFamily="18" charset="0"/>
              </a:rPr>
              <a:t>,…). </a:t>
            </a:r>
            <a:r>
              <a:rPr lang="en-US" altLang="vi-VN" sz="3000" dirty="0" err="1">
                <a:latin typeface="Times New Roman" panose="02020603050405020304" pitchFamily="18" charset="0"/>
              </a:rPr>
              <a:t>Ngoài</a:t>
            </a:r>
            <a:r>
              <a:rPr lang="en-US" altLang="vi-VN" sz="3000" dirty="0">
                <a:latin typeface="Times New Roman" panose="02020603050405020304" pitchFamily="18" charset="0"/>
              </a:rPr>
              <a:t> ra,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số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còn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phụ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đa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si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trầu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không</a:t>
            </a:r>
            <a:r>
              <a:rPr lang="en-US" altLang="vi-VN" sz="3000" dirty="0">
                <a:latin typeface="Times New Roman" panose="02020603050405020304" pitchFamily="18" charset="0"/>
              </a:rPr>
              <a:t>,…) </a:t>
            </a:r>
            <a:r>
              <a:rPr lang="en-US" altLang="vi-VN" sz="3000" dirty="0" err="1">
                <a:latin typeface="Times New Roman" panose="02020603050405020304" pitchFamily="18" charset="0"/>
              </a:rPr>
              <a:t>và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số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cây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có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rễ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phình</a:t>
            </a:r>
            <a:r>
              <a:rPr lang="en-US" altLang="vi-VN" sz="3000" dirty="0">
                <a:latin typeface="Times New Roman" panose="02020603050405020304" pitchFamily="18" charset="0"/>
              </a:rPr>
              <a:t> ra </a:t>
            </a:r>
            <a:r>
              <a:rPr lang="en-US" altLang="vi-VN" sz="30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củ</a:t>
            </a:r>
            <a:r>
              <a:rPr lang="en-US" altLang="vi-VN" sz="3000" dirty="0">
                <a:latin typeface="Times New Roman" panose="02020603050405020304" pitchFamily="18" charset="0"/>
              </a:rPr>
              <a:t> (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cải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củ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củ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đậu</a:t>
            </a:r>
            <a:r>
              <a:rPr lang="en-US" altLang="vi-VN" sz="3000" dirty="0">
                <a:latin typeface="Times New Roman" panose="02020603050405020304" pitchFamily="18" charset="0"/>
              </a:rPr>
              <a:t>, </a:t>
            </a:r>
            <a:r>
              <a:rPr lang="en-US" altLang="vi-VN" sz="3000" dirty="0" err="1">
                <a:latin typeface="Times New Roman" panose="02020603050405020304" pitchFamily="18" charset="0"/>
              </a:rPr>
              <a:t>cà</a:t>
            </a:r>
            <a:r>
              <a:rPr lang="en-US" altLang="vi-VN" sz="3000" dirty="0">
                <a:latin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</a:rPr>
              <a:t>rốt</a:t>
            </a:r>
            <a:r>
              <a:rPr lang="en-US" altLang="vi-VN" sz="3000" dirty="0">
                <a:latin typeface="Times New Roman" panose="02020603050405020304" pitchFamily="18" charset="0"/>
              </a:rPr>
              <a:t>,…).</a:t>
            </a:r>
          </a:p>
        </p:txBody>
      </p:sp>
    </p:spTree>
    <p:extLst>
      <p:ext uri="{BB962C8B-B14F-4D97-AF65-F5344CB8AC3E}">
        <p14:creationId xmlns:p14="http://schemas.microsoft.com/office/powerpoint/2010/main" val="260517850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4039AC-D654-4746-97C6-FAB67F15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C1C29257-B722-4BAE-92A6-E50E7D7381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76760" y="4940429"/>
            <a:ext cx="1255551" cy="165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4B0853-4624-4CE0-A03A-0A1D3118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949" y="2902629"/>
            <a:ext cx="1066662" cy="3450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A60355-6378-4214-A902-A34EA21F49E5}"/>
              </a:ext>
            </a:extLst>
          </p:cNvPr>
          <p:cNvSpPr txBox="1"/>
          <p:nvPr/>
        </p:nvSpPr>
        <p:spPr>
          <a:xfrm>
            <a:off x="-267164" y="6632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TỔNG KẾT </a:t>
            </a:r>
            <a:endParaRPr lang="vi-VN" sz="54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723F7F3-A176-44AA-8CE9-4E94BA4B93C0}"/>
              </a:ext>
            </a:extLst>
          </p:cNvPr>
          <p:cNvGrpSpPr/>
          <p:nvPr/>
        </p:nvGrpSpPr>
        <p:grpSpPr>
          <a:xfrm>
            <a:off x="2414136" y="903604"/>
            <a:ext cx="9439715" cy="5692827"/>
            <a:chOff x="6719777" y="504405"/>
            <a:chExt cx="5074077" cy="586485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8225BA3-7B37-4C33-97BE-7417FFE59A8A}"/>
                </a:ext>
              </a:extLst>
            </p:cNvPr>
            <p:cNvSpPr/>
            <p:nvPr/>
          </p:nvSpPr>
          <p:spPr>
            <a:xfrm>
              <a:off x="6719777" y="504405"/>
              <a:ext cx="5074077" cy="5864856"/>
            </a:xfrm>
            <a:prstGeom prst="roundRect">
              <a:avLst>
                <a:gd name="adj" fmla="val 2837"/>
              </a:avLst>
            </a:prstGeom>
            <a:solidFill>
              <a:schemeClr val="bg1"/>
            </a:solidFill>
            <a:ln w="76200">
              <a:solidFill>
                <a:srgbClr val="7E2D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A68257B-EABB-42E0-BD7C-35B1891C6F00}"/>
                </a:ext>
              </a:extLst>
            </p:cNvPr>
            <p:cNvSpPr txBox="1"/>
            <p:nvPr/>
          </p:nvSpPr>
          <p:spPr>
            <a:xfrm>
              <a:off x="7175335" y="934588"/>
              <a:ext cx="4343400" cy="79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DẶN DÒ</a:t>
              </a:r>
              <a:endParaRPr lang="vi-VN" sz="4400" b="1" dirty="0"/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E842E48-E843-4AA0-9CE1-1F3F63A18CB5}"/>
              </a:ext>
            </a:extLst>
          </p:cNvPr>
          <p:cNvSpPr txBox="1"/>
          <p:nvPr/>
        </p:nvSpPr>
        <p:spPr>
          <a:xfrm>
            <a:off x="3899734" y="2508175"/>
            <a:ext cx="69855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hôm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nay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rễ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trồng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rễ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nhé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!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80555679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5283697-FC7D-4BE3-91D7-5B6EE15E01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6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150008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28776A79-E485-41E1-BB94-8DA7E48F0526}"/>
              </a:ext>
            </a:extLst>
          </p:cNvPr>
          <p:cNvGrpSpPr/>
          <p:nvPr/>
        </p:nvGrpSpPr>
        <p:grpSpPr>
          <a:xfrm>
            <a:off x="10114043" y="-193609"/>
            <a:ext cx="2069430" cy="2497260"/>
            <a:chOff x="10749084" y="-553420"/>
            <a:chExt cx="2069430" cy="24972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488E4ED-92E3-4EB6-A1A0-803AB0479522}"/>
                </a:ext>
              </a:extLst>
            </p:cNvPr>
            <p:cNvSpPr/>
            <p:nvPr/>
          </p:nvSpPr>
          <p:spPr>
            <a:xfrm>
              <a:off x="10827599" y="-553420"/>
              <a:ext cx="1944914" cy="21190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538A75B-00F6-4660-BB25-C1F63252E100}"/>
                </a:ext>
              </a:extLst>
            </p:cNvPr>
            <p:cNvSpPr/>
            <p:nvPr/>
          </p:nvSpPr>
          <p:spPr>
            <a:xfrm>
              <a:off x="10749084" y="-333638"/>
              <a:ext cx="1944914" cy="1679523"/>
            </a:xfrm>
            <a:prstGeom prst="ellipse">
              <a:avLst/>
            </a:prstGeom>
            <a:solidFill>
              <a:srgbClr val="01C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4D30D1D-84DC-48A4-A7CA-BC8F693EF036}"/>
                </a:ext>
              </a:extLst>
            </p:cNvPr>
            <p:cNvSpPr/>
            <p:nvPr/>
          </p:nvSpPr>
          <p:spPr>
            <a:xfrm>
              <a:off x="10873600" y="-457256"/>
              <a:ext cx="1944914" cy="1868704"/>
            </a:xfrm>
            <a:prstGeom prst="ellipse">
              <a:avLst/>
            </a:prstGeom>
            <a:solidFill>
              <a:srgbClr val="01C6BF"/>
            </a:solidFill>
            <a:ln w="57150">
              <a:solidFill>
                <a:srgbClr val="150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Heart 19">
              <a:extLst>
                <a:ext uri="{FF2B5EF4-FFF2-40B4-BE49-F238E27FC236}">
                  <a16:creationId xmlns:a16="http://schemas.microsoft.com/office/drawing/2014/main" xmlns="" id="{51B84417-0CF6-479A-9DE7-3EBE4ECF005D}"/>
                </a:ext>
              </a:extLst>
            </p:cNvPr>
            <p:cNvSpPr/>
            <p:nvPr/>
          </p:nvSpPr>
          <p:spPr>
            <a:xfrm flipV="1">
              <a:off x="11412735" y="895993"/>
              <a:ext cx="1151299" cy="1047847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Heart 21">
              <a:extLst>
                <a:ext uri="{FF2B5EF4-FFF2-40B4-BE49-F238E27FC236}">
                  <a16:creationId xmlns:a16="http://schemas.microsoft.com/office/drawing/2014/main" xmlns="" id="{A06EA5A5-BD7F-4975-9414-13BBF1A4C767}"/>
                </a:ext>
              </a:extLst>
            </p:cNvPr>
            <p:cNvSpPr/>
            <p:nvPr/>
          </p:nvSpPr>
          <p:spPr>
            <a:xfrm flipV="1">
              <a:off x="11364101" y="821961"/>
              <a:ext cx="1151299" cy="1047847"/>
            </a:xfrm>
            <a:prstGeom prst="heart">
              <a:avLst/>
            </a:prstGeom>
            <a:solidFill>
              <a:srgbClr val="FEE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Heart 22">
              <a:extLst>
                <a:ext uri="{FF2B5EF4-FFF2-40B4-BE49-F238E27FC236}">
                  <a16:creationId xmlns:a16="http://schemas.microsoft.com/office/drawing/2014/main" xmlns="" id="{30345B89-A743-4A12-BFF0-F896D3CA9F7C}"/>
                </a:ext>
              </a:extLst>
            </p:cNvPr>
            <p:cNvSpPr/>
            <p:nvPr/>
          </p:nvSpPr>
          <p:spPr>
            <a:xfrm flipV="1">
              <a:off x="11392690" y="912503"/>
              <a:ext cx="1093350" cy="1002243"/>
            </a:xfrm>
            <a:prstGeom prst="heart">
              <a:avLst/>
            </a:prstGeom>
            <a:noFill/>
            <a:ln w="38100">
              <a:solidFill>
                <a:srgbClr val="150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F74E48A0-9271-4D85-980B-69122A10D38E}"/>
              </a:ext>
            </a:extLst>
          </p:cNvPr>
          <p:cNvGrpSpPr/>
          <p:nvPr/>
        </p:nvGrpSpPr>
        <p:grpSpPr>
          <a:xfrm>
            <a:off x="10295695" y="5059484"/>
            <a:ext cx="975750" cy="953398"/>
            <a:chOff x="10295695" y="5059484"/>
            <a:chExt cx="975750" cy="95339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173317B-B13D-4411-9350-1CB89AAD31FE}"/>
                </a:ext>
              </a:extLst>
            </p:cNvPr>
            <p:cNvSpPr/>
            <p:nvPr/>
          </p:nvSpPr>
          <p:spPr>
            <a:xfrm flipV="1">
              <a:off x="10364667" y="5059484"/>
              <a:ext cx="906778" cy="935255"/>
            </a:xfrm>
            <a:custGeom>
              <a:avLst/>
              <a:gdLst>
                <a:gd name="connsiteX0" fmla="*/ 433662 w 906778"/>
                <a:gd name="connsiteY0" fmla="*/ 935255 h 935255"/>
                <a:gd name="connsiteX1" fmla="*/ 560713 w 906778"/>
                <a:gd name="connsiteY1" fmla="*/ 771646 h 935255"/>
                <a:gd name="connsiteX2" fmla="*/ 615815 w 906778"/>
                <a:gd name="connsiteY2" fmla="*/ 624387 h 935255"/>
                <a:gd name="connsiteX3" fmla="*/ 686794 w 906778"/>
                <a:gd name="connsiteY3" fmla="*/ 603876 h 935255"/>
                <a:gd name="connsiteX4" fmla="*/ 906778 w 906778"/>
                <a:gd name="connsiteY4" fmla="*/ 478295 h 935255"/>
                <a:gd name="connsiteX5" fmla="*/ 671499 w 906778"/>
                <a:gd name="connsiteY5" fmla="*/ 323646 h 935255"/>
                <a:gd name="connsiteX6" fmla="*/ 626179 w 906778"/>
                <a:gd name="connsiteY6" fmla="*/ 307152 h 935255"/>
                <a:gd name="connsiteX7" fmla="*/ 572468 w 906778"/>
                <a:gd name="connsiteY7" fmla="*/ 163610 h 935255"/>
                <a:gd name="connsiteX8" fmla="*/ 445417 w 906778"/>
                <a:gd name="connsiteY8" fmla="*/ 0 h 935255"/>
                <a:gd name="connsiteX9" fmla="*/ 297403 w 906778"/>
                <a:gd name="connsiteY9" fmla="*/ 297613 h 935255"/>
                <a:gd name="connsiteX10" fmla="*/ 296190 w 906778"/>
                <a:gd name="connsiteY10" fmla="*/ 301477 h 935255"/>
                <a:gd name="connsiteX11" fmla="*/ 235279 w 906778"/>
                <a:gd name="connsiteY11" fmla="*/ 323646 h 935255"/>
                <a:gd name="connsiteX12" fmla="*/ 0 w 906778"/>
                <a:gd name="connsiteY12" fmla="*/ 478295 h 935255"/>
                <a:gd name="connsiteX13" fmla="*/ 219984 w 906778"/>
                <a:gd name="connsiteY13" fmla="*/ 603876 h 935255"/>
                <a:gd name="connsiteX14" fmla="*/ 280542 w 906778"/>
                <a:gd name="connsiteY14" fmla="*/ 621376 h 935255"/>
                <a:gd name="connsiteX15" fmla="*/ 285648 w 906778"/>
                <a:gd name="connsiteY15" fmla="*/ 637642 h 935255"/>
                <a:gd name="connsiteX16" fmla="*/ 433662 w 906778"/>
                <a:gd name="connsiteY16" fmla="*/ 935255 h 9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78" h="935255">
                  <a:moveTo>
                    <a:pt x="433662" y="935255"/>
                  </a:moveTo>
                  <a:cubicBezTo>
                    <a:pt x="484566" y="930513"/>
                    <a:pt x="523626" y="862396"/>
                    <a:pt x="560713" y="771646"/>
                  </a:cubicBezTo>
                  <a:lnTo>
                    <a:pt x="615815" y="624387"/>
                  </a:lnTo>
                  <a:lnTo>
                    <a:pt x="686794" y="603876"/>
                  </a:lnTo>
                  <a:cubicBezTo>
                    <a:pt x="809339" y="567927"/>
                    <a:pt x="895193" y="536991"/>
                    <a:pt x="906778" y="478295"/>
                  </a:cubicBezTo>
                  <a:cubicBezTo>
                    <a:pt x="900851" y="414665"/>
                    <a:pt x="795900" y="369541"/>
                    <a:pt x="671499" y="323646"/>
                  </a:cubicBezTo>
                  <a:lnTo>
                    <a:pt x="626179" y="307152"/>
                  </a:lnTo>
                  <a:lnTo>
                    <a:pt x="572468" y="163610"/>
                  </a:lnTo>
                  <a:cubicBezTo>
                    <a:pt x="535381" y="72859"/>
                    <a:pt x="496321" y="4742"/>
                    <a:pt x="445417" y="0"/>
                  </a:cubicBezTo>
                  <a:cubicBezTo>
                    <a:pt x="374983" y="13902"/>
                    <a:pt x="344521" y="134751"/>
                    <a:pt x="297403" y="297613"/>
                  </a:cubicBezTo>
                  <a:lnTo>
                    <a:pt x="296190" y="301477"/>
                  </a:lnTo>
                  <a:lnTo>
                    <a:pt x="235279" y="323646"/>
                  </a:lnTo>
                  <a:cubicBezTo>
                    <a:pt x="110878" y="369541"/>
                    <a:pt x="5928" y="414665"/>
                    <a:pt x="0" y="478295"/>
                  </a:cubicBezTo>
                  <a:cubicBezTo>
                    <a:pt x="11585" y="536991"/>
                    <a:pt x="97439" y="567927"/>
                    <a:pt x="219984" y="603876"/>
                  </a:cubicBezTo>
                  <a:lnTo>
                    <a:pt x="280542" y="621376"/>
                  </a:lnTo>
                  <a:lnTo>
                    <a:pt x="285648" y="637642"/>
                  </a:lnTo>
                  <a:cubicBezTo>
                    <a:pt x="332766" y="800504"/>
                    <a:pt x="363228" y="921353"/>
                    <a:pt x="433662" y="9352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4EFA012-FE47-4BB8-8E10-F817B7033C87}"/>
                </a:ext>
              </a:extLst>
            </p:cNvPr>
            <p:cNvSpPr/>
            <p:nvPr/>
          </p:nvSpPr>
          <p:spPr>
            <a:xfrm flipV="1">
              <a:off x="10295695" y="5077627"/>
              <a:ext cx="906778" cy="935255"/>
            </a:xfrm>
            <a:custGeom>
              <a:avLst/>
              <a:gdLst>
                <a:gd name="connsiteX0" fmla="*/ 433662 w 906778"/>
                <a:gd name="connsiteY0" fmla="*/ 935255 h 935255"/>
                <a:gd name="connsiteX1" fmla="*/ 560713 w 906778"/>
                <a:gd name="connsiteY1" fmla="*/ 771646 h 935255"/>
                <a:gd name="connsiteX2" fmla="*/ 615815 w 906778"/>
                <a:gd name="connsiteY2" fmla="*/ 624387 h 935255"/>
                <a:gd name="connsiteX3" fmla="*/ 686794 w 906778"/>
                <a:gd name="connsiteY3" fmla="*/ 603876 h 935255"/>
                <a:gd name="connsiteX4" fmla="*/ 906778 w 906778"/>
                <a:gd name="connsiteY4" fmla="*/ 478295 h 935255"/>
                <a:gd name="connsiteX5" fmla="*/ 671499 w 906778"/>
                <a:gd name="connsiteY5" fmla="*/ 323646 h 935255"/>
                <a:gd name="connsiteX6" fmla="*/ 626179 w 906778"/>
                <a:gd name="connsiteY6" fmla="*/ 307152 h 935255"/>
                <a:gd name="connsiteX7" fmla="*/ 572468 w 906778"/>
                <a:gd name="connsiteY7" fmla="*/ 163610 h 935255"/>
                <a:gd name="connsiteX8" fmla="*/ 445417 w 906778"/>
                <a:gd name="connsiteY8" fmla="*/ 0 h 935255"/>
                <a:gd name="connsiteX9" fmla="*/ 297403 w 906778"/>
                <a:gd name="connsiteY9" fmla="*/ 297613 h 935255"/>
                <a:gd name="connsiteX10" fmla="*/ 296190 w 906778"/>
                <a:gd name="connsiteY10" fmla="*/ 301477 h 935255"/>
                <a:gd name="connsiteX11" fmla="*/ 235279 w 906778"/>
                <a:gd name="connsiteY11" fmla="*/ 323646 h 935255"/>
                <a:gd name="connsiteX12" fmla="*/ 0 w 906778"/>
                <a:gd name="connsiteY12" fmla="*/ 478295 h 935255"/>
                <a:gd name="connsiteX13" fmla="*/ 219984 w 906778"/>
                <a:gd name="connsiteY13" fmla="*/ 603876 h 935255"/>
                <a:gd name="connsiteX14" fmla="*/ 280542 w 906778"/>
                <a:gd name="connsiteY14" fmla="*/ 621376 h 935255"/>
                <a:gd name="connsiteX15" fmla="*/ 285648 w 906778"/>
                <a:gd name="connsiteY15" fmla="*/ 637642 h 935255"/>
                <a:gd name="connsiteX16" fmla="*/ 433662 w 906778"/>
                <a:gd name="connsiteY16" fmla="*/ 935255 h 9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78" h="935255">
                  <a:moveTo>
                    <a:pt x="433662" y="935255"/>
                  </a:moveTo>
                  <a:cubicBezTo>
                    <a:pt x="484566" y="930513"/>
                    <a:pt x="523626" y="862396"/>
                    <a:pt x="560713" y="771646"/>
                  </a:cubicBezTo>
                  <a:lnTo>
                    <a:pt x="615815" y="624387"/>
                  </a:lnTo>
                  <a:lnTo>
                    <a:pt x="686794" y="603876"/>
                  </a:lnTo>
                  <a:cubicBezTo>
                    <a:pt x="809339" y="567927"/>
                    <a:pt x="895193" y="536991"/>
                    <a:pt x="906778" y="478295"/>
                  </a:cubicBezTo>
                  <a:cubicBezTo>
                    <a:pt x="900851" y="414665"/>
                    <a:pt x="795900" y="369541"/>
                    <a:pt x="671499" y="323646"/>
                  </a:cubicBezTo>
                  <a:lnTo>
                    <a:pt x="626179" y="307152"/>
                  </a:lnTo>
                  <a:lnTo>
                    <a:pt x="572468" y="163610"/>
                  </a:lnTo>
                  <a:cubicBezTo>
                    <a:pt x="535381" y="72859"/>
                    <a:pt x="496321" y="4742"/>
                    <a:pt x="445417" y="0"/>
                  </a:cubicBezTo>
                  <a:cubicBezTo>
                    <a:pt x="374983" y="13902"/>
                    <a:pt x="344521" y="134751"/>
                    <a:pt x="297403" y="297613"/>
                  </a:cubicBezTo>
                  <a:lnTo>
                    <a:pt x="296190" y="301477"/>
                  </a:lnTo>
                  <a:lnTo>
                    <a:pt x="235279" y="323646"/>
                  </a:lnTo>
                  <a:cubicBezTo>
                    <a:pt x="110878" y="369541"/>
                    <a:pt x="5928" y="414665"/>
                    <a:pt x="0" y="478295"/>
                  </a:cubicBezTo>
                  <a:cubicBezTo>
                    <a:pt x="11585" y="536991"/>
                    <a:pt x="97439" y="567927"/>
                    <a:pt x="219984" y="603876"/>
                  </a:cubicBezTo>
                  <a:lnTo>
                    <a:pt x="280542" y="621376"/>
                  </a:lnTo>
                  <a:lnTo>
                    <a:pt x="285648" y="637642"/>
                  </a:lnTo>
                  <a:cubicBezTo>
                    <a:pt x="332766" y="800504"/>
                    <a:pt x="363228" y="921353"/>
                    <a:pt x="433662" y="935255"/>
                  </a:cubicBezTo>
                  <a:close/>
                </a:path>
              </a:pathLst>
            </a:custGeom>
            <a:solidFill>
              <a:srgbClr val="029DDF"/>
            </a:solidFill>
            <a:ln w="28575">
              <a:solidFill>
                <a:srgbClr val="150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EB49514-2B5D-4DCD-A23D-9BDF4E308516}"/>
              </a:ext>
            </a:extLst>
          </p:cNvPr>
          <p:cNvGrpSpPr/>
          <p:nvPr/>
        </p:nvGrpSpPr>
        <p:grpSpPr>
          <a:xfrm>
            <a:off x="10678332" y="5579650"/>
            <a:ext cx="1960953" cy="1761577"/>
            <a:chOff x="10678332" y="5579650"/>
            <a:chExt cx="1960953" cy="17615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A8C89B8-A7BB-405A-9EAA-BACC4D790274}"/>
                </a:ext>
              </a:extLst>
            </p:cNvPr>
            <p:cNvSpPr/>
            <p:nvPr/>
          </p:nvSpPr>
          <p:spPr>
            <a:xfrm rot="14042318">
              <a:off x="10903042" y="5500771"/>
              <a:ext cx="1657364" cy="1815122"/>
            </a:xfrm>
            <a:custGeom>
              <a:avLst/>
              <a:gdLst>
                <a:gd name="connsiteX0" fmla="*/ 1180578 w 1657364"/>
                <a:gd name="connsiteY0" fmla="*/ 1628610 h 1815122"/>
                <a:gd name="connsiteX1" fmla="*/ 320498 w 1657364"/>
                <a:gd name="connsiteY1" fmla="*/ 1658375 h 1815122"/>
                <a:gd name="connsiteX2" fmla="*/ 81911 w 1657364"/>
                <a:gd name="connsiteY2" fmla="*/ 831514 h 1815122"/>
                <a:gd name="connsiteX3" fmla="*/ 108367 w 1657364"/>
                <a:gd name="connsiteY3" fmla="*/ 803467 h 1815122"/>
                <a:gd name="connsiteX4" fmla="*/ 98559 w 1657364"/>
                <a:gd name="connsiteY4" fmla="*/ 678681 h 1815122"/>
                <a:gd name="connsiteX5" fmla="*/ 627724 w 1657364"/>
                <a:gd name="connsiteY5" fmla="*/ 0 h 1815122"/>
                <a:gd name="connsiteX6" fmla="*/ 1066516 w 1657364"/>
                <a:gd name="connsiteY6" fmla="*/ 299224 h 1815122"/>
                <a:gd name="connsiteX7" fmla="*/ 1104299 w 1657364"/>
                <a:gd name="connsiteY7" fmla="*/ 388504 h 1815122"/>
                <a:gd name="connsiteX8" fmla="*/ 1145439 w 1657364"/>
                <a:gd name="connsiteY8" fmla="*/ 386701 h 1815122"/>
                <a:gd name="connsiteX9" fmla="*/ 1657030 w 1657364"/>
                <a:gd name="connsiteY9" fmla="*/ 770409 h 1815122"/>
                <a:gd name="connsiteX10" fmla="*/ 1316684 w 1657364"/>
                <a:gd name="connsiteY10" fmla="*/ 1285100 h 1815122"/>
                <a:gd name="connsiteX11" fmla="*/ 1257507 w 1657364"/>
                <a:gd name="connsiteY11" fmla="*/ 1302703 h 1815122"/>
                <a:gd name="connsiteX12" fmla="*/ 1260502 w 1657364"/>
                <a:gd name="connsiteY12" fmla="*/ 1321071 h 1815122"/>
                <a:gd name="connsiteX13" fmla="*/ 1180578 w 1657364"/>
                <a:gd name="connsiteY13" fmla="*/ 1628610 h 181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7364" h="1815122">
                  <a:moveTo>
                    <a:pt x="1180578" y="1628610"/>
                  </a:moveTo>
                  <a:cubicBezTo>
                    <a:pt x="1008957" y="1865161"/>
                    <a:pt x="623886" y="1878487"/>
                    <a:pt x="320498" y="1658375"/>
                  </a:cubicBezTo>
                  <a:cubicBezTo>
                    <a:pt x="17110" y="1438263"/>
                    <a:pt x="-89710" y="1068065"/>
                    <a:pt x="81911" y="831514"/>
                  </a:cubicBezTo>
                  <a:lnTo>
                    <a:pt x="108367" y="803467"/>
                  </a:lnTo>
                  <a:lnTo>
                    <a:pt x="98559" y="678681"/>
                  </a:lnTo>
                  <a:cubicBezTo>
                    <a:pt x="98559" y="303856"/>
                    <a:pt x="335474" y="0"/>
                    <a:pt x="627724" y="0"/>
                  </a:cubicBezTo>
                  <a:cubicBezTo>
                    <a:pt x="810380" y="0"/>
                    <a:pt x="971422" y="118693"/>
                    <a:pt x="1066516" y="299224"/>
                  </a:cubicBezTo>
                  <a:lnTo>
                    <a:pt x="1104299" y="388504"/>
                  </a:lnTo>
                  <a:lnTo>
                    <a:pt x="1145439" y="386701"/>
                  </a:lnTo>
                  <a:cubicBezTo>
                    <a:pt x="1358781" y="393310"/>
                    <a:pt x="1648023" y="509238"/>
                    <a:pt x="1657030" y="770409"/>
                  </a:cubicBezTo>
                  <a:cubicBezTo>
                    <a:pt x="1664750" y="994269"/>
                    <a:pt x="1538423" y="1195194"/>
                    <a:pt x="1316684" y="1285100"/>
                  </a:cubicBezTo>
                  <a:lnTo>
                    <a:pt x="1257507" y="1302703"/>
                  </a:lnTo>
                  <a:lnTo>
                    <a:pt x="1260502" y="1321071"/>
                  </a:lnTo>
                  <a:cubicBezTo>
                    <a:pt x="1270138" y="1432403"/>
                    <a:pt x="1244935" y="1539904"/>
                    <a:pt x="1180578" y="16286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120BAA00-A2BB-4370-A952-6E2CC3004EB6}"/>
                </a:ext>
              </a:extLst>
            </p:cNvPr>
            <p:cNvSpPr/>
            <p:nvPr/>
          </p:nvSpPr>
          <p:spPr>
            <a:xfrm rot="14042318">
              <a:off x="10757211" y="5604984"/>
              <a:ext cx="1657364" cy="1815122"/>
            </a:xfrm>
            <a:custGeom>
              <a:avLst/>
              <a:gdLst>
                <a:gd name="connsiteX0" fmla="*/ 1180578 w 1657364"/>
                <a:gd name="connsiteY0" fmla="*/ 1628610 h 1815122"/>
                <a:gd name="connsiteX1" fmla="*/ 320498 w 1657364"/>
                <a:gd name="connsiteY1" fmla="*/ 1658375 h 1815122"/>
                <a:gd name="connsiteX2" fmla="*/ 81911 w 1657364"/>
                <a:gd name="connsiteY2" fmla="*/ 831514 h 1815122"/>
                <a:gd name="connsiteX3" fmla="*/ 108367 w 1657364"/>
                <a:gd name="connsiteY3" fmla="*/ 803467 h 1815122"/>
                <a:gd name="connsiteX4" fmla="*/ 98559 w 1657364"/>
                <a:gd name="connsiteY4" fmla="*/ 678681 h 1815122"/>
                <a:gd name="connsiteX5" fmla="*/ 627724 w 1657364"/>
                <a:gd name="connsiteY5" fmla="*/ 0 h 1815122"/>
                <a:gd name="connsiteX6" fmla="*/ 1066516 w 1657364"/>
                <a:gd name="connsiteY6" fmla="*/ 299224 h 1815122"/>
                <a:gd name="connsiteX7" fmla="*/ 1104299 w 1657364"/>
                <a:gd name="connsiteY7" fmla="*/ 388504 h 1815122"/>
                <a:gd name="connsiteX8" fmla="*/ 1145439 w 1657364"/>
                <a:gd name="connsiteY8" fmla="*/ 386701 h 1815122"/>
                <a:gd name="connsiteX9" fmla="*/ 1657030 w 1657364"/>
                <a:gd name="connsiteY9" fmla="*/ 770409 h 1815122"/>
                <a:gd name="connsiteX10" fmla="*/ 1316684 w 1657364"/>
                <a:gd name="connsiteY10" fmla="*/ 1285100 h 1815122"/>
                <a:gd name="connsiteX11" fmla="*/ 1257507 w 1657364"/>
                <a:gd name="connsiteY11" fmla="*/ 1302703 h 1815122"/>
                <a:gd name="connsiteX12" fmla="*/ 1260502 w 1657364"/>
                <a:gd name="connsiteY12" fmla="*/ 1321071 h 1815122"/>
                <a:gd name="connsiteX13" fmla="*/ 1180578 w 1657364"/>
                <a:gd name="connsiteY13" fmla="*/ 1628610 h 181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7364" h="1815122">
                  <a:moveTo>
                    <a:pt x="1180578" y="1628610"/>
                  </a:moveTo>
                  <a:cubicBezTo>
                    <a:pt x="1008957" y="1865161"/>
                    <a:pt x="623886" y="1878487"/>
                    <a:pt x="320498" y="1658375"/>
                  </a:cubicBezTo>
                  <a:cubicBezTo>
                    <a:pt x="17110" y="1438263"/>
                    <a:pt x="-89710" y="1068065"/>
                    <a:pt x="81911" y="831514"/>
                  </a:cubicBezTo>
                  <a:lnTo>
                    <a:pt x="108367" y="803467"/>
                  </a:lnTo>
                  <a:lnTo>
                    <a:pt x="98559" y="678681"/>
                  </a:lnTo>
                  <a:cubicBezTo>
                    <a:pt x="98559" y="303856"/>
                    <a:pt x="335474" y="0"/>
                    <a:pt x="627724" y="0"/>
                  </a:cubicBezTo>
                  <a:cubicBezTo>
                    <a:pt x="810380" y="0"/>
                    <a:pt x="971422" y="118693"/>
                    <a:pt x="1066516" y="299224"/>
                  </a:cubicBezTo>
                  <a:lnTo>
                    <a:pt x="1104299" y="388504"/>
                  </a:lnTo>
                  <a:lnTo>
                    <a:pt x="1145439" y="386701"/>
                  </a:lnTo>
                  <a:cubicBezTo>
                    <a:pt x="1358781" y="393310"/>
                    <a:pt x="1648023" y="509238"/>
                    <a:pt x="1657030" y="770409"/>
                  </a:cubicBezTo>
                  <a:cubicBezTo>
                    <a:pt x="1664750" y="994269"/>
                    <a:pt x="1538423" y="1195194"/>
                    <a:pt x="1316684" y="1285100"/>
                  </a:cubicBezTo>
                  <a:lnTo>
                    <a:pt x="1257507" y="1302703"/>
                  </a:lnTo>
                  <a:lnTo>
                    <a:pt x="1260502" y="1321071"/>
                  </a:lnTo>
                  <a:cubicBezTo>
                    <a:pt x="1270138" y="1432403"/>
                    <a:pt x="1244935" y="1539904"/>
                    <a:pt x="1180578" y="1628610"/>
                  </a:cubicBezTo>
                  <a:close/>
                </a:path>
              </a:pathLst>
            </a:custGeom>
            <a:solidFill>
              <a:srgbClr val="01CA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14DAEDA1-A216-4423-8542-ACE7B15798DD}"/>
                </a:ext>
              </a:extLst>
            </p:cNvPr>
            <p:cNvSpPr/>
            <p:nvPr/>
          </p:nvSpPr>
          <p:spPr>
            <a:xfrm rot="14042318">
              <a:off x="10816149" y="5509736"/>
              <a:ext cx="1657364" cy="1815122"/>
            </a:xfrm>
            <a:custGeom>
              <a:avLst/>
              <a:gdLst>
                <a:gd name="connsiteX0" fmla="*/ 1180578 w 1657364"/>
                <a:gd name="connsiteY0" fmla="*/ 1628610 h 1815122"/>
                <a:gd name="connsiteX1" fmla="*/ 320498 w 1657364"/>
                <a:gd name="connsiteY1" fmla="*/ 1658375 h 1815122"/>
                <a:gd name="connsiteX2" fmla="*/ 81911 w 1657364"/>
                <a:gd name="connsiteY2" fmla="*/ 831514 h 1815122"/>
                <a:gd name="connsiteX3" fmla="*/ 108367 w 1657364"/>
                <a:gd name="connsiteY3" fmla="*/ 803467 h 1815122"/>
                <a:gd name="connsiteX4" fmla="*/ 98559 w 1657364"/>
                <a:gd name="connsiteY4" fmla="*/ 678681 h 1815122"/>
                <a:gd name="connsiteX5" fmla="*/ 627724 w 1657364"/>
                <a:gd name="connsiteY5" fmla="*/ 0 h 1815122"/>
                <a:gd name="connsiteX6" fmla="*/ 1066516 w 1657364"/>
                <a:gd name="connsiteY6" fmla="*/ 299224 h 1815122"/>
                <a:gd name="connsiteX7" fmla="*/ 1104299 w 1657364"/>
                <a:gd name="connsiteY7" fmla="*/ 388504 h 1815122"/>
                <a:gd name="connsiteX8" fmla="*/ 1145439 w 1657364"/>
                <a:gd name="connsiteY8" fmla="*/ 386701 h 1815122"/>
                <a:gd name="connsiteX9" fmla="*/ 1657030 w 1657364"/>
                <a:gd name="connsiteY9" fmla="*/ 770409 h 1815122"/>
                <a:gd name="connsiteX10" fmla="*/ 1316684 w 1657364"/>
                <a:gd name="connsiteY10" fmla="*/ 1285100 h 1815122"/>
                <a:gd name="connsiteX11" fmla="*/ 1257507 w 1657364"/>
                <a:gd name="connsiteY11" fmla="*/ 1302703 h 1815122"/>
                <a:gd name="connsiteX12" fmla="*/ 1260502 w 1657364"/>
                <a:gd name="connsiteY12" fmla="*/ 1321071 h 1815122"/>
                <a:gd name="connsiteX13" fmla="*/ 1180578 w 1657364"/>
                <a:gd name="connsiteY13" fmla="*/ 1628610 h 181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7364" h="1815122">
                  <a:moveTo>
                    <a:pt x="1180578" y="1628610"/>
                  </a:moveTo>
                  <a:cubicBezTo>
                    <a:pt x="1008957" y="1865161"/>
                    <a:pt x="623886" y="1878487"/>
                    <a:pt x="320498" y="1658375"/>
                  </a:cubicBezTo>
                  <a:cubicBezTo>
                    <a:pt x="17110" y="1438263"/>
                    <a:pt x="-89710" y="1068065"/>
                    <a:pt x="81911" y="831514"/>
                  </a:cubicBezTo>
                  <a:lnTo>
                    <a:pt x="108367" y="803467"/>
                  </a:lnTo>
                  <a:lnTo>
                    <a:pt x="98559" y="678681"/>
                  </a:lnTo>
                  <a:cubicBezTo>
                    <a:pt x="98559" y="303856"/>
                    <a:pt x="335474" y="0"/>
                    <a:pt x="627724" y="0"/>
                  </a:cubicBezTo>
                  <a:cubicBezTo>
                    <a:pt x="810380" y="0"/>
                    <a:pt x="971422" y="118693"/>
                    <a:pt x="1066516" y="299224"/>
                  </a:cubicBezTo>
                  <a:lnTo>
                    <a:pt x="1104299" y="388504"/>
                  </a:lnTo>
                  <a:lnTo>
                    <a:pt x="1145439" y="386701"/>
                  </a:lnTo>
                  <a:cubicBezTo>
                    <a:pt x="1358781" y="393310"/>
                    <a:pt x="1648023" y="509238"/>
                    <a:pt x="1657030" y="770409"/>
                  </a:cubicBezTo>
                  <a:cubicBezTo>
                    <a:pt x="1664750" y="994269"/>
                    <a:pt x="1538423" y="1195194"/>
                    <a:pt x="1316684" y="1285100"/>
                  </a:cubicBezTo>
                  <a:lnTo>
                    <a:pt x="1257507" y="1302703"/>
                  </a:lnTo>
                  <a:lnTo>
                    <a:pt x="1260502" y="1321071"/>
                  </a:lnTo>
                  <a:cubicBezTo>
                    <a:pt x="1270138" y="1432403"/>
                    <a:pt x="1244935" y="1539904"/>
                    <a:pt x="1180578" y="1628610"/>
                  </a:cubicBezTo>
                  <a:close/>
                </a:path>
              </a:pathLst>
            </a:custGeom>
            <a:noFill/>
            <a:ln w="57150">
              <a:solidFill>
                <a:srgbClr val="150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1E2D375-6490-473E-BEEE-520F182CB736}"/>
              </a:ext>
            </a:extLst>
          </p:cNvPr>
          <p:cNvGrpSpPr/>
          <p:nvPr/>
        </p:nvGrpSpPr>
        <p:grpSpPr>
          <a:xfrm>
            <a:off x="-317241" y="4889473"/>
            <a:ext cx="2213544" cy="2474495"/>
            <a:chOff x="-416193" y="5077627"/>
            <a:chExt cx="2213544" cy="2474495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7857259D-8C6A-466B-A29E-30FEEFD21041}"/>
                </a:ext>
              </a:extLst>
            </p:cNvPr>
            <p:cNvSpPr/>
            <p:nvPr/>
          </p:nvSpPr>
          <p:spPr>
            <a:xfrm>
              <a:off x="-238822" y="5077627"/>
              <a:ext cx="2036173" cy="2178989"/>
            </a:xfrm>
            <a:custGeom>
              <a:avLst/>
              <a:gdLst>
                <a:gd name="connsiteX0" fmla="*/ 1156889 w 2036173"/>
                <a:gd name="connsiteY0" fmla="*/ 1626339 h 2178989"/>
                <a:gd name="connsiteX1" fmla="*/ 1156512 w 2036173"/>
                <a:gd name="connsiteY1" fmla="*/ 1626475 h 2178989"/>
                <a:gd name="connsiteX2" fmla="*/ 1156873 w 2036173"/>
                <a:gd name="connsiteY2" fmla="*/ 1627124 h 2178989"/>
                <a:gd name="connsiteX3" fmla="*/ 982321 w 2036173"/>
                <a:gd name="connsiteY3" fmla="*/ 0 h 2178989"/>
                <a:gd name="connsiteX4" fmla="*/ 1224430 w 2036173"/>
                <a:gd name="connsiteY4" fmla="*/ 218780 h 2178989"/>
                <a:gd name="connsiteX5" fmla="*/ 1232892 w 2036173"/>
                <a:gd name="connsiteY5" fmla="*/ 338068 h 2178989"/>
                <a:gd name="connsiteX6" fmla="*/ 1319973 w 2036173"/>
                <a:gd name="connsiteY6" fmla="*/ 248034 h 2178989"/>
                <a:gd name="connsiteX7" fmla="*/ 1646554 w 2036173"/>
                <a:gd name="connsiteY7" fmla="*/ 236341 h 2178989"/>
                <a:gd name="connsiteX8" fmla="*/ 1654701 w 2036173"/>
                <a:gd name="connsiteY8" fmla="*/ 616417 h 2178989"/>
                <a:gd name="connsiteX9" fmla="*/ 1650186 w 2036173"/>
                <a:gd name="connsiteY9" fmla="*/ 622154 h 2178989"/>
                <a:gd name="connsiteX10" fmla="*/ 1665693 w 2036173"/>
                <a:gd name="connsiteY10" fmla="*/ 617167 h 2178989"/>
                <a:gd name="connsiteX11" fmla="*/ 2016988 w 2036173"/>
                <a:gd name="connsiteY11" fmla="*/ 758976 h 2178989"/>
                <a:gd name="connsiteX12" fmla="*/ 1834677 w 2036173"/>
                <a:gd name="connsiteY12" fmla="*/ 1091061 h 2178989"/>
                <a:gd name="connsiteX13" fmla="*/ 1821451 w 2036173"/>
                <a:gd name="connsiteY13" fmla="*/ 1096250 h 2178989"/>
                <a:gd name="connsiteX14" fmla="*/ 1873088 w 2036173"/>
                <a:gd name="connsiteY14" fmla="*/ 1129373 h 2178989"/>
                <a:gd name="connsiteX15" fmla="*/ 1990179 w 2036173"/>
                <a:gd name="connsiteY15" fmla="*/ 1490597 h 2178989"/>
                <a:gd name="connsiteX16" fmla="*/ 1678102 w 2036173"/>
                <a:gd name="connsiteY16" fmla="*/ 1585934 h 2178989"/>
                <a:gd name="connsiteX17" fmla="*/ 1655752 w 2036173"/>
                <a:gd name="connsiteY17" fmla="*/ 1574619 h 2178989"/>
                <a:gd name="connsiteX18" fmla="*/ 1670878 w 2036173"/>
                <a:gd name="connsiteY18" fmla="*/ 1605371 h 2178989"/>
                <a:gd name="connsiteX19" fmla="*/ 1584354 w 2036173"/>
                <a:gd name="connsiteY19" fmla="*/ 1975110 h 2178989"/>
                <a:gd name="connsiteX20" fmla="*/ 1267931 w 2036173"/>
                <a:gd name="connsiteY20" fmla="*/ 1895374 h 2178989"/>
                <a:gd name="connsiteX21" fmla="*/ 1218387 w 2036173"/>
                <a:gd name="connsiteY21" fmla="*/ 1816136 h 2178989"/>
                <a:gd name="connsiteX22" fmla="*/ 1218943 w 2036173"/>
                <a:gd name="connsiteY22" fmla="*/ 1820777 h 2178989"/>
                <a:gd name="connsiteX23" fmla="*/ 966943 w 2036173"/>
                <a:gd name="connsiteY23" fmla="*/ 2178989 h 2178989"/>
                <a:gd name="connsiteX24" fmla="*/ 724834 w 2036173"/>
                <a:gd name="connsiteY24" fmla="*/ 1960210 h 2178989"/>
                <a:gd name="connsiteX25" fmla="*/ 722942 w 2036173"/>
                <a:gd name="connsiteY25" fmla="*/ 1933547 h 2178989"/>
                <a:gd name="connsiteX26" fmla="*/ 697953 w 2036173"/>
                <a:gd name="connsiteY26" fmla="*/ 1956769 h 2178989"/>
                <a:gd name="connsiteX27" fmla="*/ 371750 w 2036173"/>
                <a:gd name="connsiteY27" fmla="*/ 1965335 h 2178989"/>
                <a:gd name="connsiteX28" fmla="*/ 368227 w 2036173"/>
                <a:gd name="connsiteY28" fmla="*/ 1585624 h 2178989"/>
                <a:gd name="connsiteX29" fmla="*/ 374996 w 2036173"/>
                <a:gd name="connsiteY29" fmla="*/ 1577214 h 2178989"/>
                <a:gd name="connsiteX30" fmla="*/ 289091 w 2036173"/>
                <a:gd name="connsiteY30" fmla="*/ 1586055 h 2178989"/>
                <a:gd name="connsiteX31" fmla="*/ 31825 w 2036173"/>
                <a:gd name="connsiteY31" fmla="*/ 1385318 h 2178989"/>
                <a:gd name="connsiteX32" fmla="*/ 205558 w 2036173"/>
                <a:gd name="connsiteY32" fmla="*/ 1109096 h 2178989"/>
                <a:gd name="connsiteX33" fmla="*/ 235453 w 2036173"/>
                <a:gd name="connsiteY33" fmla="*/ 1101647 h 2178989"/>
                <a:gd name="connsiteX34" fmla="*/ 172469 w 2036173"/>
                <a:gd name="connsiteY34" fmla="*/ 1066354 h 2178989"/>
                <a:gd name="connsiteX35" fmla="*/ 34072 w 2036173"/>
                <a:gd name="connsiteY35" fmla="*/ 712745 h 2178989"/>
                <a:gd name="connsiteX36" fmla="*/ 279221 w 2036173"/>
                <a:gd name="connsiteY36" fmla="*/ 583814 h 2178989"/>
                <a:gd name="connsiteX37" fmla="*/ 322746 w 2036173"/>
                <a:gd name="connsiteY37" fmla="*/ 594697 h 2178989"/>
                <a:gd name="connsiteX38" fmla="*/ 306849 w 2036173"/>
                <a:gd name="connsiteY38" fmla="*/ 572046 h 2178989"/>
                <a:gd name="connsiteX39" fmla="*/ 335324 w 2036173"/>
                <a:gd name="connsiteY39" fmla="*/ 193387 h 2178989"/>
                <a:gd name="connsiteX40" fmla="*/ 706696 w 2036173"/>
                <a:gd name="connsiteY40" fmla="*/ 272603 h 2178989"/>
                <a:gd name="connsiteX41" fmla="*/ 733970 w 2036173"/>
                <a:gd name="connsiteY41" fmla="*/ 306772 h 2178989"/>
                <a:gd name="connsiteX42" fmla="*/ 740212 w 2036173"/>
                <a:gd name="connsiteY42" fmla="*/ 218780 h 2178989"/>
                <a:gd name="connsiteX43" fmla="*/ 982321 w 2036173"/>
                <a:gd name="connsiteY43" fmla="*/ 0 h 217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36173" h="2178989">
                  <a:moveTo>
                    <a:pt x="1156889" y="1626339"/>
                  </a:moveTo>
                  <a:lnTo>
                    <a:pt x="1156512" y="1626475"/>
                  </a:lnTo>
                  <a:lnTo>
                    <a:pt x="1156873" y="1627124"/>
                  </a:lnTo>
                  <a:close/>
                  <a:moveTo>
                    <a:pt x="982321" y="0"/>
                  </a:moveTo>
                  <a:cubicBezTo>
                    <a:pt x="1139571" y="0"/>
                    <a:pt x="1202696" y="90212"/>
                    <a:pt x="1224430" y="218780"/>
                  </a:cubicBezTo>
                  <a:lnTo>
                    <a:pt x="1232892" y="338068"/>
                  </a:lnTo>
                  <a:lnTo>
                    <a:pt x="1319973" y="248034"/>
                  </a:lnTo>
                  <a:cubicBezTo>
                    <a:pt x="1419274" y="163512"/>
                    <a:pt x="1525734" y="135045"/>
                    <a:pt x="1646554" y="236341"/>
                  </a:cubicBezTo>
                  <a:cubicBezTo>
                    <a:pt x="1787511" y="354520"/>
                    <a:pt x="1751145" y="484265"/>
                    <a:pt x="1654701" y="616417"/>
                  </a:cubicBezTo>
                  <a:lnTo>
                    <a:pt x="1650186" y="622154"/>
                  </a:lnTo>
                  <a:lnTo>
                    <a:pt x="1665693" y="617167"/>
                  </a:lnTo>
                  <a:cubicBezTo>
                    <a:pt x="1821668" y="573278"/>
                    <a:pt x="1954929" y="584937"/>
                    <a:pt x="2016988" y="758976"/>
                  </a:cubicBezTo>
                  <a:cubicBezTo>
                    <a:pt x="2079048" y="933015"/>
                    <a:pt x="1983230" y="1026360"/>
                    <a:pt x="1834677" y="1091061"/>
                  </a:cubicBezTo>
                  <a:lnTo>
                    <a:pt x="1821451" y="1096250"/>
                  </a:lnTo>
                  <a:lnTo>
                    <a:pt x="1873088" y="1129373"/>
                  </a:lnTo>
                  <a:cubicBezTo>
                    <a:pt x="2007501" y="1222635"/>
                    <a:pt x="2084421" y="1333194"/>
                    <a:pt x="1990179" y="1490597"/>
                  </a:cubicBezTo>
                  <a:cubicBezTo>
                    <a:pt x="1909401" y="1625513"/>
                    <a:pt x="1799575" y="1633331"/>
                    <a:pt x="1678102" y="1585934"/>
                  </a:cubicBezTo>
                  <a:lnTo>
                    <a:pt x="1655752" y="1574619"/>
                  </a:lnTo>
                  <a:lnTo>
                    <a:pt x="1670878" y="1605371"/>
                  </a:lnTo>
                  <a:cubicBezTo>
                    <a:pt x="1737717" y="1754694"/>
                    <a:pt x="1746400" y="1889099"/>
                    <a:pt x="1584354" y="1975110"/>
                  </a:cubicBezTo>
                  <a:cubicBezTo>
                    <a:pt x="1445457" y="2048834"/>
                    <a:pt x="1347405" y="1998746"/>
                    <a:pt x="1267931" y="1895374"/>
                  </a:cubicBezTo>
                  <a:lnTo>
                    <a:pt x="1218387" y="1816136"/>
                  </a:lnTo>
                  <a:lnTo>
                    <a:pt x="1218943" y="1820777"/>
                  </a:lnTo>
                  <a:cubicBezTo>
                    <a:pt x="1218943" y="2018612"/>
                    <a:pt x="1176610" y="2178989"/>
                    <a:pt x="966943" y="2178989"/>
                  </a:cubicBezTo>
                  <a:cubicBezTo>
                    <a:pt x="809693" y="2178989"/>
                    <a:pt x="746568" y="2088777"/>
                    <a:pt x="724834" y="1960210"/>
                  </a:cubicBezTo>
                  <a:lnTo>
                    <a:pt x="722942" y="1933547"/>
                  </a:lnTo>
                  <a:lnTo>
                    <a:pt x="697953" y="1956769"/>
                  </a:lnTo>
                  <a:cubicBezTo>
                    <a:pt x="597785" y="2040246"/>
                    <a:pt x="491149" y="2067665"/>
                    <a:pt x="371750" y="1965335"/>
                  </a:cubicBezTo>
                  <a:cubicBezTo>
                    <a:pt x="232451" y="1845950"/>
                    <a:pt x="270334" y="1716702"/>
                    <a:pt x="368227" y="1585624"/>
                  </a:cubicBezTo>
                  <a:lnTo>
                    <a:pt x="374996" y="1577214"/>
                  </a:lnTo>
                  <a:lnTo>
                    <a:pt x="289091" y="1586055"/>
                  </a:lnTo>
                  <a:cubicBezTo>
                    <a:pt x="158701" y="1586826"/>
                    <a:pt x="58952" y="1540210"/>
                    <a:pt x="31825" y="1385318"/>
                  </a:cubicBezTo>
                  <a:cubicBezTo>
                    <a:pt x="4697" y="1230426"/>
                    <a:pt x="82667" y="1152684"/>
                    <a:pt x="205558" y="1109096"/>
                  </a:cubicBezTo>
                  <a:lnTo>
                    <a:pt x="235453" y="1101647"/>
                  </a:lnTo>
                  <a:lnTo>
                    <a:pt x="172469" y="1066354"/>
                  </a:lnTo>
                  <a:cubicBezTo>
                    <a:pt x="32740" y="981263"/>
                    <a:pt x="-50628" y="875481"/>
                    <a:pt x="34072" y="712745"/>
                  </a:cubicBezTo>
                  <a:cubicBezTo>
                    <a:pt x="94572" y="596506"/>
                    <a:pt x="180465" y="567170"/>
                    <a:pt x="279221" y="583814"/>
                  </a:cubicBezTo>
                  <a:lnTo>
                    <a:pt x="322746" y="594697"/>
                  </a:lnTo>
                  <a:lnTo>
                    <a:pt x="306849" y="572046"/>
                  </a:lnTo>
                  <a:cubicBezTo>
                    <a:pt x="217784" y="434815"/>
                    <a:pt x="188479" y="303357"/>
                    <a:pt x="335324" y="193387"/>
                  </a:cubicBezTo>
                  <a:cubicBezTo>
                    <a:pt x="482168" y="83416"/>
                    <a:pt x="600070" y="148524"/>
                    <a:pt x="706696" y="272603"/>
                  </a:cubicBezTo>
                  <a:lnTo>
                    <a:pt x="733970" y="306772"/>
                  </a:lnTo>
                  <a:lnTo>
                    <a:pt x="740212" y="218780"/>
                  </a:lnTo>
                  <a:cubicBezTo>
                    <a:pt x="761946" y="90212"/>
                    <a:pt x="825071" y="0"/>
                    <a:pt x="9823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2AEC2C4-351F-4699-9559-99DE9C121ABD}"/>
                </a:ext>
              </a:extLst>
            </p:cNvPr>
            <p:cNvSpPr/>
            <p:nvPr/>
          </p:nvSpPr>
          <p:spPr>
            <a:xfrm>
              <a:off x="-416193" y="5204630"/>
              <a:ext cx="2036173" cy="2178989"/>
            </a:xfrm>
            <a:custGeom>
              <a:avLst/>
              <a:gdLst>
                <a:gd name="connsiteX0" fmla="*/ 1156889 w 2036173"/>
                <a:gd name="connsiteY0" fmla="*/ 1626339 h 2178989"/>
                <a:gd name="connsiteX1" fmla="*/ 1156512 w 2036173"/>
                <a:gd name="connsiteY1" fmla="*/ 1626475 h 2178989"/>
                <a:gd name="connsiteX2" fmla="*/ 1156873 w 2036173"/>
                <a:gd name="connsiteY2" fmla="*/ 1627124 h 2178989"/>
                <a:gd name="connsiteX3" fmla="*/ 982321 w 2036173"/>
                <a:gd name="connsiteY3" fmla="*/ 0 h 2178989"/>
                <a:gd name="connsiteX4" fmla="*/ 1224430 w 2036173"/>
                <a:gd name="connsiteY4" fmla="*/ 218780 h 2178989"/>
                <a:gd name="connsiteX5" fmla="*/ 1232892 w 2036173"/>
                <a:gd name="connsiteY5" fmla="*/ 338068 h 2178989"/>
                <a:gd name="connsiteX6" fmla="*/ 1319973 w 2036173"/>
                <a:gd name="connsiteY6" fmla="*/ 248034 h 2178989"/>
                <a:gd name="connsiteX7" fmla="*/ 1646554 w 2036173"/>
                <a:gd name="connsiteY7" fmla="*/ 236341 h 2178989"/>
                <a:gd name="connsiteX8" fmla="*/ 1654701 w 2036173"/>
                <a:gd name="connsiteY8" fmla="*/ 616417 h 2178989"/>
                <a:gd name="connsiteX9" fmla="*/ 1650186 w 2036173"/>
                <a:gd name="connsiteY9" fmla="*/ 622154 h 2178989"/>
                <a:gd name="connsiteX10" fmla="*/ 1665693 w 2036173"/>
                <a:gd name="connsiteY10" fmla="*/ 617167 h 2178989"/>
                <a:gd name="connsiteX11" fmla="*/ 2016988 w 2036173"/>
                <a:gd name="connsiteY11" fmla="*/ 758976 h 2178989"/>
                <a:gd name="connsiteX12" fmla="*/ 1834677 w 2036173"/>
                <a:gd name="connsiteY12" fmla="*/ 1091061 h 2178989"/>
                <a:gd name="connsiteX13" fmla="*/ 1821451 w 2036173"/>
                <a:gd name="connsiteY13" fmla="*/ 1096250 h 2178989"/>
                <a:gd name="connsiteX14" fmla="*/ 1873088 w 2036173"/>
                <a:gd name="connsiteY14" fmla="*/ 1129373 h 2178989"/>
                <a:gd name="connsiteX15" fmla="*/ 1990179 w 2036173"/>
                <a:gd name="connsiteY15" fmla="*/ 1490597 h 2178989"/>
                <a:gd name="connsiteX16" fmla="*/ 1678102 w 2036173"/>
                <a:gd name="connsiteY16" fmla="*/ 1585934 h 2178989"/>
                <a:gd name="connsiteX17" fmla="*/ 1655752 w 2036173"/>
                <a:gd name="connsiteY17" fmla="*/ 1574619 h 2178989"/>
                <a:gd name="connsiteX18" fmla="*/ 1670878 w 2036173"/>
                <a:gd name="connsiteY18" fmla="*/ 1605371 h 2178989"/>
                <a:gd name="connsiteX19" fmla="*/ 1584354 w 2036173"/>
                <a:gd name="connsiteY19" fmla="*/ 1975110 h 2178989"/>
                <a:gd name="connsiteX20" fmla="*/ 1267931 w 2036173"/>
                <a:gd name="connsiteY20" fmla="*/ 1895374 h 2178989"/>
                <a:gd name="connsiteX21" fmla="*/ 1218387 w 2036173"/>
                <a:gd name="connsiteY21" fmla="*/ 1816136 h 2178989"/>
                <a:gd name="connsiteX22" fmla="*/ 1218943 w 2036173"/>
                <a:gd name="connsiteY22" fmla="*/ 1820777 h 2178989"/>
                <a:gd name="connsiteX23" fmla="*/ 966943 w 2036173"/>
                <a:gd name="connsiteY23" fmla="*/ 2178989 h 2178989"/>
                <a:gd name="connsiteX24" fmla="*/ 724834 w 2036173"/>
                <a:gd name="connsiteY24" fmla="*/ 1960210 h 2178989"/>
                <a:gd name="connsiteX25" fmla="*/ 722942 w 2036173"/>
                <a:gd name="connsiteY25" fmla="*/ 1933547 h 2178989"/>
                <a:gd name="connsiteX26" fmla="*/ 697953 w 2036173"/>
                <a:gd name="connsiteY26" fmla="*/ 1956769 h 2178989"/>
                <a:gd name="connsiteX27" fmla="*/ 371750 w 2036173"/>
                <a:gd name="connsiteY27" fmla="*/ 1965335 h 2178989"/>
                <a:gd name="connsiteX28" fmla="*/ 368227 w 2036173"/>
                <a:gd name="connsiteY28" fmla="*/ 1585624 h 2178989"/>
                <a:gd name="connsiteX29" fmla="*/ 374996 w 2036173"/>
                <a:gd name="connsiteY29" fmla="*/ 1577214 h 2178989"/>
                <a:gd name="connsiteX30" fmla="*/ 289091 w 2036173"/>
                <a:gd name="connsiteY30" fmla="*/ 1586055 h 2178989"/>
                <a:gd name="connsiteX31" fmla="*/ 31825 w 2036173"/>
                <a:gd name="connsiteY31" fmla="*/ 1385318 h 2178989"/>
                <a:gd name="connsiteX32" fmla="*/ 205558 w 2036173"/>
                <a:gd name="connsiteY32" fmla="*/ 1109096 h 2178989"/>
                <a:gd name="connsiteX33" fmla="*/ 235453 w 2036173"/>
                <a:gd name="connsiteY33" fmla="*/ 1101647 h 2178989"/>
                <a:gd name="connsiteX34" fmla="*/ 172469 w 2036173"/>
                <a:gd name="connsiteY34" fmla="*/ 1066354 h 2178989"/>
                <a:gd name="connsiteX35" fmla="*/ 34072 w 2036173"/>
                <a:gd name="connsiteY35" fmla="*/ 712745 h 2178989"/>
                <a:gd name="connsiteX36" fmla="*/ 279221 w 2036173"/>
                <a:gd name="connsiteY36" fmla="*/ 583814 h 2178989"/>
                <a:gd name="connsiteX37" fmla="*/ 322746 w 2036173"/>
                <a:gd name="connsiteY37" fmla="*/ 594697 h 2178989"/>
                <a:gd name="connsiteX38" fmla="*/ 306849 w 2036173"/>
                <a:gd name="connsiteY38" fmla="*/ 572046 h 2178989"/>
                <a:gd name="connsiteX39" fmla="*/ 335324 w 2036173"/>
                <a:gd name="connsiteY39" fmla="*/ 193387 h 2178989"/>
                <a:gd name="connsiteX40" fmla="*/ 706696 w 2036173"/>
                <a:gd name="connsiteY40" fmla="*/ 272603 h 2178989"/>
                <a:gd name="connsiteX41" fmla="*/ 733970 w 2036173"/>
                <a:gd name="connsiteY41" fmla="*/ 306772 h 2178989"/>
                <a:gd name="connsiteX42" fmla="*/ 740212 w 2036173"/>
                <a:gd name="connsiteY42" fmla="*/ 218780 h 2178989"/>
                <a:gd name="connsiteX43" fmla="*/ 982321 w 2036173"/>
                <a:gd name="connsiteY43" fmla="*/ 0 h 217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36173" h="2178989">
                  <a:moveTo>
                    <a:pt x="1156889" y="1626339"/>
                  </a:moveTo>
                  <a:lnTo>
                    <a:pt x="1156512" y="1626475"/>
                  </a:lnTo>
                  <a:lnTo>
                    <a:pt x="1156873" y="1627124"/>
                  </a:lnTo>
                  <a:close/>
                  <a:moveTo>
                    <a:pt x="982321" y="0"/>
                  </a:moveTo>
                  <a:cubicBezTo>
                    <a:pt x="1139571" y="0"/>
                    <a:pt x="1202696" y="90212"/>
                    <a:pt x="1224430" y="218780"/>
                  </a:cubicBezTo>
                  <a:lnTo>
                    <a:pt x="1232892" y="338068"/>
                  </a:lnTo>
                  <a:lnTo>
                    <a:pt x="1319973" y="248034"/>
                  </a:lnTo>
                  <a:cubicBezTo>
                    <a:pt x="1419274" y="163512"/>
                    <a:pt x="1525734" y="135045"/>
                    <a:pt x="1646554" y="236341"/>
                  </a:cubicBezTo>
                  <a:cubicBezTo>
                    <a:pt x="1787511" y="354520"/>
                    <a:pt x="1751145" y="484265"/>
                    <a:pt x="1654701" y="616417"/>
                  </a:cubicBezTo>
                  <a:lnTo>
                    <a:pt x="1650186" y="622154"/>
                  </a:lnTo>
                  <a:lnTo>
                    <a:pt x="1665693" y="617167"/>
                  </a:lnTo>
                  <a:cubicBezTo>
                    <a:pt x="1821668" y="573278"/>
                    <a:pt x="1954929" y="584937"/>
                    <a:pt x="2016988" y="758976"/>
                  </a:cubicBezTo>
                  <a:cubicBezTo>
                    <a:pt x="2079048" y="933015"/>
                    <a:pt x="1983230" y="1026360"/>
                    <a:pt x="1834677" y="1091061"/>
                  </a:cubicBezTo>
                  <a:lnTo>
                    <a:pt x="1821451" y="1096250"/>
                  </a:lnTo>
                  <a:lnTo>
                    <a:pt x="1873088" y="1129373"/>
                  </a:lnTo>
                  <a:cubicBezTo>
                    <a:pt x="2007501" y="1222635"/>
                    <a:pt x="2084421" y="1333194"/>
                    <a:pt x="1990179" y="1490597"/>
                  </a:cubicBezTo>
                  <a:cubicBezTo>
                    <a:pt x="1909401" y="1625513"/>
                    <a:pt x="1799575" y="1633331"/>
                    <a:pt x="1678102" y="1585934"/>
                  </a:cubicBezTo>
                  <a:lnTo>
                    <a:pt x="1655752" y="1574619"/>
                  </a:lnTo>
                  <a:lnTo>
                    <a:pt x="1670878" y="1605371"/>
                  </a:lnTo>
                  <a:cubicBezTo>
                    <a:pt x="1737717" y="1754694"/>
                    <a:pt x="1746400" y="1889099"/>
                    <a:pt x="1584354" y="1975110"/>
                  </a:cubicBezTo>
                  <a:cubicBezTo>
                    <a:pt x="1445457" y="2048834"/>
                    <a:pt x="1347405" y="1998746"/>
                    <a:pt x="1267931" y="1895374"/>
                  </a:cubicBezTo>
                  <a:lnTo>
                    <a:pt x="1218387" y="1816136"/>
                  </a:lnTo>
                  <a:lnTo>
                    <a:pt x="1218943" y="1820777"/>
                  </a:lnTo>
                  <a:cubicBezTo>
                    <a:pt x="1218943" y="2018612"/>
                    <a:pt x="1176610" y="2178989"/>
                    <a:pt x="966943" y="2178989"/>
                  </a:cubicBezTo>
                  <a:cubicBezTo>
                    <a:pt x="809693" y="2178989"/>
                    <a:pt x="746568" y="2088777"/>
                    <a:pt x="724834" y="1960210"/>
                  </a:cubicBezTo>
                  <a:lnTo>
                    <a:pt x="722942" y="1933547"/>
                  </a:lnTo>
                  <a:lnTo>
                    <a:pt x="697953" y="1956769"/>
                  </a:lnTo>
                  <a:cubicBezTo>
                    <a:pt x="597785" y="2040246"/>
                    <a:pt x="491149" y="2067665"/>
                    <a:pt x="371750" y="1965335"/>
                  </a:cubicBezTo>
                  <a:cubicBezTo>
                    <a:pt x="232451" y="1845950"/>
                    <a:pt x="270334" y="1716702"/>
                    <a:pt x="368227" y="1585624"/>
                  </a:cubicBezTo>
                  <a:lnTo>
                    <a:pt x="374996" y="1577214"/>
                  </a:lnTo>
                  <a:lnTo>
                    <a:pt x="289091" y="1586055"/>
                  </a:lnTo>
                  <a:cubicBezTo>
                    <a:pt x="158701" y="1586826"/>
                    <a:pt x="58952" y="1540210"/>
                    <a:pt x="31825" y="1385318"/>
                  </a:cubicBezTo>
                  <a:cubicBezTo>
                    <a:pt x="4697" y="1230426"/>
                    <a:pt x="82667" y="1152684"/>
                    <a:pt x="205558" y="1109096"/>
                  </a:cubicBezTo>
                  <a:lnTo>
                    <a:pt x="235453" y="1101647"/>
                  </a:lnTo>
                  <a:lnTo>
                    <a:pt x="172469" y="1066354"/>
                  </a:lnTo>
                  <a:cubicBezTo>
                    <a:pt x="32740" y="981263"/>
                    <a:pt x="-50628" y="875481"/>
                    <a:pt x="34072" y="712745"/>
                  </a:cubicBezTo>
                  <a:cubicBezTo>
                    <a:pt x="94572" y="596506"/>
                    <a:pt x="180465" y="567170"/>
                    <a:pt x="279221" y="583814"/>
                  </a:cubicBezTo>
                  <a:lnTo>
                    <a:pt x="322746" y="594697"/>
                  </a:lnTo>
                  <a:lnTo>
                    <a:pt x="306849" y="572046"/>
                  </a:lnTo>
                  <a:cubicBezTo>
                    <a:pt x="217784" y="434815"/>
                    <a:pt x="188479" y="303357"/>
                    <a:pt x="335324" y="193387"/>
                  </a:cubicBezTo>
                  <a:cubicBezTo>
                    <a:pt x="482168" y="83416"/>
                    <a:pt x="600070" y="148524"/>
                    <a:pt x="706696" y="272603"/>
                  </a:cubicBezTo>
                  <a:lnTo>
                    <a:pt x="733970" y="306772"/>
                  </a:lnTo>
                  <a:lnTo>
                    <a:pt x="740212" y="218780"/>
                  </a:lnTo>
                  <a:cubicBezTo>
                    <a:pt x="761946" y="90212"/>
                    <a:pt x="825071" y="0"/>
                    <a:pt x="982321" y="0"/>
                  </a:cubicBezTo>
                  <a:close/>
                </a:path>
              </a:pathLst>
            </a:custGeom>
            <a:solidFill>
              <a:srgbClr val="FDE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3AEAE9D5-E48E-49D2-8D81-343646E7C7C3}"/>
                </a:ext>
              </a:extLst>
            </p:cNvPr>
            <p:cNvSpPr/>
            <p:nvPr/>
          </p:nvSpPr>
          <p:spPr>
            <a:xfrm>
              <a:off x="-294715" y="5106132"/>
              <a:ext cx="2032797" cy="2445990"/>
            </a:xfrm>
            <a:custGeom>
              <a:avLst/>
              <a:gdLst>
                <a:gd name="connsiteX0" fmla="*/ 1156889 w 2036173"/>
                <a:gd name="connsiteY0" fmla="*/ 1626339 h 2178989"/>
                <a:gd name="connsiteX1" fmla="*/ 1156512 w 2036173"/>
                <a:gd name="connsiteY1" fmla="*/ 1626475 h 2178989"/>
                <a:gd name="connsiteX2" fmla="*/ 1156873 w 2036173"/>
                <a:gd name="connsiteY2" fmla="*/ 1627124 h 2178989"/>
                <a:gd name="connsiteX3" fmla="*/ 982321 w 2036173"/>
                <a:gd name="connsiteY3" fmla="*/ 0 h 2178989"/>
                <a:gd name="connsiteX4" fmla="*/ 1224430 w 2036173"/>
                <a:gd name="connsiteY4" fmla="*/ 218780 h 2178989"/>
                <a:gd name="connsiteX5" fmla="*/ 1232892 w 2036173"/>
                <a:gd name="connsiteY5" fmla="*/ 338068 h 2178989"/>
                <a:gd name="connsiteX6" fmla="*/ 1319973 w 2036173"/>
                <a:gd name="connsiteY6" fmla="*/ 248034 h 2178989"/>
                <a:gd name="connsiteX7" fmla="*/ 1646554 w 2036173"/>
                <a:gd name="connsiteY7" fmla="*/ 236341 h 2178989"/>
                <a:gd name="connsiteX8" fmla="*/ 1654701 w 2036173"/>
                <a:gd name="connsiteY8" fmla="*/ 616417 h 2178989"/>
                <a:gd name="connsiteX9" fmla="*/ 1650186 w 2036173"/>
                <a:gd name="connsiteY9" fmla="*/ 622154 h 2178989"/>
                <a:gd name="connsiteX10" fmla="*/ 1665693 w 2036173"/>
                <a:gd name="connsiteY10" fmla="*/ 617167 h 2178989"/>
                <a:gd name="connsiteX11" fmla="*/ 2016988 w 2036173"/>
                <a:gd name="connsiteY11" fmla="*/ 758976 h 2178989"/>
                <a:gd name="connsiteX12" fmla="*/ 1834677 w 2036173"/>
                <a:gd name="connsiteY12" fmla="*/ 1091061 h 2178989"/>
                <a:gd name="connsiteX13" fmla="*/ 1821451 w 2036173"/>
                <a:gd name="connsiteY13" fmla="*/ 1096250 h 2178989"/>
                <a:gd name="connsiteX14" fmla="*/ 1873088 w 2036173"/>
                <a:gd name="connsiteY14" fmla="*/ 1129373 h 2178989"/>
                <a:gd name="connsiteX15" fmla="*/ 1990179 w 2036173"/>
                <a:gd name="connsiteY15" fmla="*/ 1490597 h 2178989"/>
                <a:gd name="connsiteX16" fmla="*/ 1678102 w 2036173"/>
                <a:gd name="connsiteY16" fmla="*/ 1585934 h 2178989"/>
                <a:gd name="connsiteX17" fmla="*/ 1655752 w 2036173"/>
                <a:gd name="connsiteY17" fmla="*/ 1574619 h 2178989"/>
                <a:gd name="connsiteX18" fmla="*/ 1670878 w 2036173"/>
                <a:gd name="connsiteY18" fmla="*/ 1605371 h 2178989"/>
                <a:gd name="connsiteX19" fmla="*/ 1584354 w 2036173"/>
                <a:gd name="connsiteY19" fmla="*/ 1975110 h 2178989"/>
                <a:gd name="connsiteX20" fmla="*/ 1267931 w 2036173"/>
                <a:gd name="connsiteY20" fmla="*/ 1895374 h 2178989"/>
                <a:gd name="connsiteX21" fmla="*/ 1218387 w 2036173"/>
                <a:gd name="connsiteY21" fmla="*/ 1816136 h 2178989"/>
                <a:gd name="connsiteX22" fmla="*/ 1218943 w 2036173"/>
                <a:gd name="connsiteY22" fmla="*/ 1820777 h 2178989"/>
                <a:gd name="connsiteX23" fmla="*/ 966943 w 2036173"/>
                <a:gd name="connsiteY23" fmla="*/ 2178989 h 2178989"/>
                <a:gd name="connsiteX24" fmla="*/ 724834 w 2036173"/>
                <a:gd name="connsiteY24" fmla="*/ 1960210 h 2178989"/>
                <a:gd name="connsiteX25" fmla="*/ 722942 w 2036173"/>
                <a:gd name="connsiteY25" fmla="*/ 1933547 h 2178989"/>
                <a:gd name="connsiteX26" fmla="*/ 697953 w 2036173"/>
                <a:gd name="connsiteY26" fmla="*/ 1956769 h 2178989"/>
                <a:gd name="connsiteX27" fmla="*/ 371750 w 2036173"/>
                <a:gd name="connsiteY27" fmla="*/ 1965335 h 2178989"/>
                <a:gd name="connsiteX28" fmla="*/ 368227 w 2036173"/>
                <a:gd name="connsiteY28" fmla="*/ 1585624 h 2178989"/>
                <a:gd name="connsiteX29" fmla="*/ 374996 w 2036173"/>
                <a:gd name="connsiteY29" fmla="*/ 1577214 h 2178989"/>
                <a:gd name="connsiteX30" fmla="*/ 289091 w 2036173"/>
                <a:gd name="connsiteY30" fmla="*/ 1586055 h 2178989"/>
                <a:gd name="connsiteX31" fmla="*/ 31825 w 2036173"/>
                <a:gd name="connsiteY31" fmla="*/ 1385318 h 2178989"/>
                <a:gd name="connsiteX32" fmla="*/ 205558 w 2036173"/>
                <a:gd name="connsiteY32" fmla="*/ 1109096 h 2178989"/>
                <a:gd name="connsiteX33" fmla="*/ 235453 w 2036173"/>
                <a:gd name="connsiteY33" fmla="*/ 1101647 h 2178989"/>
                <a:gd name="connsiteX34" fmla="*/ 172469 w 2036173"/>
                <a:gd name="connsiteY34" fmla="*/ 1066354 h 2178989"/>
                <a:gd name="connsiteX35" fmla="*/ 34072 w 2036173"/>
                <a:gd name="connsiteY35" fmla="*/ 712745 h 2178989"/>
                <a:gd name="connsiteX36" fmla="*/ 279221 w 2036173"/>
                <a:gd name="connsiteY36" fmla="*/ 583814 h 2178989"/>
                <a:gd name="connsiteX37" fmla="*/ 322746 w 2036173"/>
                <a:gd name="connsiteY37" fmla="*/ 594697 h 2178989"/>
                <a:gd name="connsiteX38" fmla="*/ 306849 w 2036173"/>
                <a:gd name="connsiteY38" fmla="*/ 572046 h 2178989"/>
                <a:gd name="connsiteX39" fmla="*/ 335324 w 2036173"/>
                <a:gd name="connsiteY39" fmla="*/ 193387 h 2178989"/>
                <a:gd name="connsiteX40" fmla="*/ 706696 w 2036173"/>
                <a:gd name="connsiteY40" fmla="*/ 272603 h 2178989"/>
                <a:gd name="connsiteX41" fmla="*/ 733970 w 2036173"/>
                <a:gd name="connsiteY41" fmla="*/ 306772 h 2178989"/>
                <a:gd name="connsiteX42" fmla="*/ 740212 w 2036173"/>
                <a:gd name="connsiteY42" fmla="*/ 218780 h 2178989"/>
                <a:gd name="connsiteX43" fmla="*/ 982321 w 2036173"/>
                <a:gd name="connsiteY43" fmla="*/ 0 h 217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36173" h="2178989">
                  <a:moveTo>
                    <a:pt x="1156889" y="1626339"/>
                  </a:moveTo>
                  <a:lnTo>
                    <a:pt x="1156512" y="1626475"/>
                  </a:lnTo>
                  <a:lnTo>
                    <a:pt x="1156873" y="1627124"/>
                  </a:lnTo>
                  <a:close/>
                  <a:moveTo>
                    <a:pt x="982321" y="0"/>
                  </a:moveTo>
                  <a:cubicBezTo>
                    <a:pt x="1139571" y="0"/>
                    <a:pt x="1202696" y="90212"/>
                    <a:pt x="1224430" y="218780"/>
                  </a:cubicBezTo>
                  <a:lnTo>
                    <a:pt x="1232892" y="338068"/>
                  </a:lnTo>
                  <a:lnTo>
                    <a:pt x="1319973" y="248034"/>
                  </a:lnTo>
                  <a:cubicBezTo>
                    <a:pt x="1419274" y="163512"/>
                    <a:pt x="1525734" y="135045"/>
                    <a:pt x="1646554" y="236341"/>
                  </a:cubicBezTo>
                  <a:cubicBezTo>
                    <a:pt x="1787511" y="354520"/>
                    <a:pt x="1751145" y="484265"/>
                    <a:pt x="1654701" y="616417"/>
                  </a:cubicBezTo>
                  <a:lnTo>
                    <a:pt x="1650186" y="622154"/>
                  </a:lnTo>
                  <a:lnTo>
                    <a:pt x="1665693" y="617167"/>
                  </a:lnTo>
                  <a:cubicBezTo>
                    <a:pt x="1821668" y="573278"/>
                    <a:pt x="1954929" y="584937"/>
                    <a:pt x="2016988" y="758976"/>
                  </a:cubicBezTo>
                  <a:cubicBezTo>
                    <a:pt x="2079048" y="933015"/>
                    <a:pt x="1983230" y="1026360"/>
                    <a:pt x="1834677" y="1091061"/>
                  </a:cubicBezTo>
                  <a:lnTo>
                    <a:pt x="1821451" y="1096250"/>
                  </a:lnTo>
                  <a:lnTo>
                    <a:pt x="1873088" y="1129373"/>
                  </a:lnTo>
                  <a:cubicBezTo>
                    <a:pt x="2007501" y="1222635"/>
                    <a:pt x="2084421" y="1333194"/>
                    <a:pt x="1990179" y="1490597"/>
                  </a:cubicBezTo>
                  <a:cubicBezTo>
                    <a:pt x="1909401" y="1625513"/>
                    <a:pt x="1799575" y="1633331"/>
                    <a:pt x="1678102" y="1585934"/>
                  </a:cubicBezTo>
                  <a:lnTo>
                    <a:pt x="1655752" y="1574619"/>
                  </a:lnTo>
                  <a:lnTo>
                    <a:pt x="1670878" y="1605371"/>
                  </a:lnTo>
                  <a:cubicBezTo>
                    <a:pt x="1737717" y="1754694"/>
                    <a:pt x="1746400" y="1889099"/>
                    <a:pt x="1584354" y="1975110"/>
                  </a:cubicBezTo>
                  <a:cubicBezTo>
                    <a:pt x="1445457" y="2048834"/>
                    <a:pt x="1347405" y="1998746"/>
                    <a:pt x="1267931" y="1895374"/>
                  </a:cubicBezTo>
                  <a:lnTo>
                    <a:pt x="1218387" y="1816136"/>
                  </a:lnTo>
                  <a:lnTo>
                    <a:pt x="1218943" y="1820777"/>
                  </a:lnTo>
                  <a:cubicBezTo>
                    <a:pt x="1218943" y="2018612"/>
                    <a:pt x="1176610" y="2178989"/>
                    <a:pt x="966943" y="2178989"/>
                  </a:cubicBezTo>
                  <a:cubicBezTo>
                    <a:pt x="809693" y="2178989"/>
                    <a:pt x="746568" y="2088777"/>
                    <a:pt x="724834" y="1960210"/>
                  </a:cubicBezTo>
                  <a:lnTo>
                    <a:pt x="722942" y="1933547"/>
                  </a:lnTo>
                  <a:lnTo>
                    <a:pt x="697953" y="1956769"/>
                  </a:lnTo>
                  <a:cubicBezTo>
                    <a:pt x="597785" y="2040246"/>
                    <a:pt x="491149" y="2067665"/>
                    <a:pt x="371750" y="1965335"/>
                  </a:cubicBezTo>
                  <a:cubicBezTo>
                    <a:pt x="232451" y="1845950"/>
                    <a:pt x="270334" y="1716702"/>
                    <a:pt x="368227" y="1585624"/>
                  </a:cubicBezTo>
                  <a:lnTo>
                    <a:pt x="374996" y="1577214"/>
                  </a:lnTo>
                  <a:lnTo>
                    <a:pt x="289091" y="1586055"/>
                  </a:lnTo>
                  <a:cubicBezTo>
                    <a:pt x="158701" y="1586826"/>
                    <a:pt x="58952" y="1540210"/>
                    <a:pt x="31825" y="1385318"/>
                  </a:cubicBezTo>
                  <a:cubicBezTo>
                    <a:pt x="4697" y="1230426"/>
                    <a:pt x="82667" y="1152684"/>
                    <a:pt x="205558" y="1109096"/>
                  </a:cubicBezTo>
                  <a:lnTo>
                    <a:pt x="235453" y="1101647"/>
                  </a:lnTo>
                  <a:lnTo>
                    <a:pt x="172469" y="1066354"/>
                  </a:lnTo>
                  <a:cubicBezTo>
                    <a:pt x="32740" y="981263"/>
                    <a:pt x="-50628" y="875481"/>
                    <a:pt x="34072" y="712745"/>
                  </a:cubicBezTo>
                  <a:cubicBezTo>
                    <a:pt x="94572" y="596506"/>
                    <a:pt x="180465" y="567170"/>
                    <a:pt x="279221" y="583814"/>
                  </a:cubicBezTo>
                  <a:lnTo>
                    <a:pt x="322746" y="594697"/>
                  </a:lnTo>
                  <a:lnTo>
                    <a:pt x="306849" y="572046"/>
                  </a:lnTo>
                  <a:cubicBezTo>
                    <a:pt x="217784" y="434815"/>
                    <a:pt x="188479" y="303357"/>
                    <a:pt x="335324" y="193387"/>
                  </a:cubicBezTo>
                  <a:cubicBezTo>
                    <a:pt x="482168" y="83416"/>
                    <a:pt x="600070" y="148524"/>
                    <a:pt x="706696" y="272603"/>
                  </a:cubicBezTo>
                  <a:lnTo>
                    <a:pt x="733970" y="306772"/>
                  </a:lnTo>
                  <a:lnTo>
                    <a:pt x="740212" y="218780"/>
                  </a:lnTo>
                  <a:cubicBezTo>
                    <a:pt x="761946" y="90212"/>
                    <a:pt x="825071" y="0"/>
                    <a:pt x="982321" y="0"/>
                  </a:cubicBezTo>
                  <a:close/>
                </a:path>
              </a:pathLst>
            </a:custGeom>
            <a:noFill/>
            <a:ln w="57150">
              <a:solidFill>
                <a:srgbClr val="150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6C76BEF5-BD10-49BA-B67B-CED29AB32B70}"/>
              </a:ext>
            </a:extLst>
          </p:cNvPr>
          <p:cNvGrpSpPr/>
          <p:nvPr/>
        </p:nvGrpSpPr>
        <p:grpSpPr>
          <a:xfrm>
            <a:off x="-8527" y="98726"/>
            <a:ext cx="1744190" cy="1564007"/>
            <a:chOff x="-545163" y="650270"/>
            <a:chExt cx="1744190" cy="1564007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AD07850D-672F-4B3C-984A-9CDC3B6B1CA0}"/>
                </a:ext>
              </a:extLst>
            </p:cNvPr>
            <p:cNvSpPr/>
            <p:nvPr/>
          </p:nvSpPr>
          <p:spPr>
            <a:xfrm>
              <a:off x="-372034" y="650270"/>
              <a:ext cx="1571061" cy="1539292"/>
            </a:xfrm>
            <a:custGeom>
              <a:avLst/>
              <a:gdLst>
                <a:gd name="connsiteX0" fmla="*/ 790562 w 1571061"/>
                <a:gd name="connsiteY0" fmla="*/ 0 h 1539292"/>
                <a:gd name="connsiteX1" fmla="*/ 986519 w 1571061"/>
                <a:gd name="connsiteY1" fmla="*/ 124749 h 1539292"/>
                <a:gd name="connsiteX2" fmla="*/ 1034455 w 1571061"/>
                <a:gd name="connsiteY2" fmla="*/ 173827 h 1539292"/>
                <a:gd name="connsiteX3" fmla="*/ 1053360 w 1571061"/>
                <a:gd name="connsiteY3" fmla="*/ 172103 h 1539292"/>
                <a:gd name="connsiteX4" fmla="*/ 1375992 w 1571061"/>
                <a:gd name="connsiteY4" fmla="*/ 236848 h 1539292"/>
                <a:gd name="connsiteX5" fmla="*/ 1390241 w 1571061"/>
                <a:gd name="connsiteY5" fmla="*/ 468707 h 1539292"/>
                <a:gd name="connsiteX6" fmla="*/ 1380858 w 1571061"/>
                <a:gd name="connsiteY6" fmla="*/ 523745 h 1539292"/>
                <a:gd name="connsiteX7" fmla="*/ 1451094 w 1571061"/>
                <a:gd name="connsiteY7" fmla="*/ 580314 h 1539292"/>
                <a:gd name="connsiteX8" fmla="*/ 1571061 w 1571061"/>
                <a:gd name="connsiteY8" fmla="*/ 769938 h 1539292"/>
                <a:gd name="connsiteX9" fmla="*/ 1432236 w 1571061"/>
                <a:gd name="connsiteY9" fmla="*/ 956188 h 1539292"/>
                <a:gd name="connsiteX10" fmla="*/ 1393435 w 1571061"/>
                <a:gd name="connsiteY10" fmla="*/ 988871 h 1539292"/>
                <a:gd name="connsiteX11" fmla="*/ 1396053 w 1571061"/>
                <a:gd name="connsiteY11" fmla="*/ 1021056 h 1539292"/>
                <a:gd name="connsiteX12" fmla="*/ 1328162 w 1571061"/>
                <a:gd name="connsiteY12" fmla="*/ 1343041 h 1539292"/>
                <a:gd name="connsiteX13" fmla="*/ 1096176 w 1571061"/>
                <a:gd name="connsiteY13" fmla="*/ 1355027 h 1539292"/>
                <a:gd name="connsiteX14" fmla="*/ 1050192 w 1571061"/>
                <a:gd name="connsiteY14" fmla="*/ 1346724 h 1539292"/>
                <a:gd name="connsiteX15" fmla="*/ 1009460 w 1571061"/>
                <a:gd name="connsiteY15" fmla="*/ 1405702 h 1539292"/>
                <a:gd name="connsiteX16" fmla="*/ 829174 w 1571061"/>
                <a:gd name="connsiteY16" fmla="*/ 1539292 h 1539292"/>
                <a:gd name="connsiteX17" fmla="*/ 575945 w 1571061"/>
                <a:gd name="connsiteY17" fmla="*/ 1357206 h 1539292"/>
                <a:gd name="connsiteX18" fmla="*/ 567274 w 1571061"/>
                <a:gd name="connsiteY18" fmla="*/ 1347368 h 1539292"/>
                <a:gd name="connsiteX19" fmla="*/ 524849 w 1571061"/>
                <a:gd name="connsiteY19" fmla="*/ 1355028 h 1539292"/>
                <a:gd name="connsiteX20" fmla="*/ 292863 w 1571061"/>
                <a:gd name="connsiteY20" fmla="*/ 1343042 h 1539292"/>
                <a:gd name="connsiteX21" fmla="*/ 224972 w 1571061"/>
                <a:gd name="connsiteY21" fmla="*/ 1021057 h 1539292"/>
                <a:gd name="connsiteX22" fmla="*/ 227225 w 1571061"/>
                <a:gd name="connsiteY22" fmla="*/ 993363 h 1539292"/>
                <a:gd name="connsiteX23" fmla="*/ 200219 w 1571061"/>
                <a:gd name="connsiteY23" fmla="*/ 973683 h 1539292"/>
                <a:gd name="connsiteX24" fmla="*/ 0 w 1571061"/>
                <a:gd name="connsiteY24" fmla="*/ 734534 h 1539292"/>
                <a:gd name="connsiteX25" fmla="*/ 119967 w 1571061"/>
                <a:gd name="connsiteY25" fmla="*/ 544910 h 1539292"/>
                <a:gd name="connsiteX26" fmla="*/ 148257 w 1571061"/>
                <a:gd name="connsiteY26" fmla="*/ 521609 h 1539292"/>
                <a:gd name="connsiteX27" fmla="*/ 135915 w 1571061"/>
                <a:gd name="connsiteY27" fmla="*/ 449221 h 1539292"/>
                <a:gd name="connsiteX28" fmla="*/ 150164 w 1571061"/>
                <a:gd name="connsiteY28" fmla="*/ 217362 h 1539292"/>
                <a:gd name="connsiteX29" fmla="*/ 472796 w 1571061"/>
                <a:gd name="connsiteY29" fmla="*/ 152617 h 1539292"/>
                <a:gd name="connsiteX30" fmla="*/ 589769 w 1571061"/>
                <a:gd name="connsiteY30" fmla="*/ 163284 h 1539292"/>
                <a:gd name="connsiteX31" fmla="*/ 610276 w 1571061"/>
                <a:gd name="connsiteY31" fmla="*/ 133590 h 1539292"/>
                <a:gd name="connsiteX32" fmla="*/ 790562 w 1571061"/>
                <a:gd name="connsiteY32" fmla="*/ 0 h 153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1061" h="1539292">
                  <a:moveTo>
                    <a:pt x="790562" y="0"/>
                  </a:moveTo>
                  <a:cubicBezTo>
                    <a:pt x="844545" y="12928"/>
                    <a:pt x="911865" y="55121"/>
                    <a:pt x="986519" y="124749"/>
                  </a:cubicBezTo>
                  <a:lnTo>
                    <a:pt x="1034455" y="173827"/>
                  </a:lnTo>
                  <a:lnTo>
                    <a:pt x="1053360" y="172103"/>
                  </a:lnTo>
                  <a:cubicBezTo>
                    <a:pt x="1209529" y="162266"/>
                    <a:pt x="1321182" y="175979"/>
                    <a:pt x="1375992" y="236848"/>
                  </a:cubicBezTo>
                  <a:cubicBezTo>
                    <a:pt x="1397262" y="288121"/>
                    <a:pt x="1402694" y="367384"/>
                    <a:pt x="1390241" y="468707"/>
                  </a:cubicBezTo>
                  <a:lnTo>
                    <a:pt x="1380858" y="523745"/>
                  </a:lnTo>
                  <a:lnTo>
                    <a:pt x="1451094" y="580314"/>
                  </a:lnTo>
                  <a:cubicBezTo>
                    <a:pt x="1525691" y="646743"/>
                    <a:pt x="1569147" y="708535"/>
                    <a:pt x="1571061" y="769938"/>
                  </a:cubicBezTo>
                  <a:cubicBezTo>
                    <a:pt x="1554198" y="822824"/>
                    <a:pt x="1507167" y="886857"/>
                    <a:pt x="1432236" y="956188"/>
                  </a:cubicBezTo>
                  <a:lnTo>
                    <a:pt x="1393435" y="988871"/>
                  </a:lnTo>
                  <a:lnTo>
                    <a:pt x="1396053" y="1021056"/>
                  </a:lnTo>
                  <a:cubicBezTo>
                    <a:pt x="1404366" y="1177314"/>
                    <a:pt x="1389564" y="1288827"/>
                    <a:pt x="1328162" y="1343041"/>
                  </a:cubicBezTo>
                  <a:cubicBezTo>
                    <a:pt x="1276685" y="1363810"/>
                    <a:pt x="1197372" y="1368468"/>
                    <a:pt x="1096176" y="1355027"/>
                  </a:cubicBezTo>
                  <a:lnTo>
                    <a:pt x="1050192" y="1346724"/>
                  </a:lnTo>
                  <a:lnTo>
                    <a:pt x="1009460" y="1405702"/>
                  </a:lnTo>
                  <a:cubicBezTo>
                    <a:pt x="948698" y="1484984"/>
                    <a:pt x="890269" y="1532867"/>
                    <a:pt x="829174" y="1539292"/>
                  </a:cubicBezTo>
                  <a:cubicBezTo>
                    <a:pt x="761695" y="1523132"/>
                    <a:pt x="673378" y="1461246"/>
                    <a:pt x="575945" y="1357206"/>
                  </a:cubicBezTo>
                  <a:lnTo>
                    <a:pt x="567274" y="1347368"/>
                  </a:lnTo>
                  <a:lnTo>
                    <a:pt x="524849" y="1355028"/>
                  </a:lnTo>
                  <a:cubicBezTo>
                    <a:pt x="423653" y="1368469"/>
                    <a:pt x="344341" y="1363811"/>
                    <a:pt x="292863" y="1343042"/>
                  </a:cubicBezTo>
                  <a:cubicBezTo>
                    <a:pt x="231461" y="1288828"/>
                    <a:pt x="216659" y="1177315"/>
                    <a:pt x="224972" y="1021057"/>
                  </a:cubicBezTo>
                  <a:lnTo>
                    <a:pt x="227225" y="993363"/>
                  </a:lnTo>
                  <a:lnTo>
                    <a:pt x="200219" y="973683"/>
                  </a:lnTo>
                  <a:cubicBezTo>
                    <a:pt x="89294" y="884167"/>
                    <a:pt x="21079" y="800642"/>
                    <a:pt x="0" y="734534"/>
                  </a:cubicBezTo>
                  <a:cubicBezTo>
                    <a:pt x="1914" y="673131"/>
                    <a:pt x="45370" y="611339"/>
                    <a:pt x="119967" y="544910"/>
                  </a:cubicBezTo>
                  <a:lnTo>
                    <a:pt x="148257" y="521609"/>
                  </a:lnTo>
                  <a:lnTo>
                    <a:pt x="135915" y="449221"/>
                  </a:lnTo>
                  <a:cubicBezTo>
                    <a:pt x="123462" y="347898"/>
                    <a:pt x="128894" y="268635"/>
                    <a:pt x="150164" y="217362"/>
                  </a:cubicBezTo>
                  <a:cubicBezTo>
                    <a:pt x="204974" y="156493"/>
                    <a:pt x="316627" y="142780"/>
                    <a:pt x="472796" y="152617"/>
                  </a:cubicBezTo>
                  <a:lnTo>
                    <a:pt x="589769" y="163284"/>
                  </a:lnTo>
                  <a:lnTo>
                    <a:pt x="610276" y="133590"/>
                  </a:lnTo>
                  <a:cubicBezTo>
                    <a:pt x="671038" y="54308"/>
                    <a:pt x="729467" y="6425"/>
                    <a:pt x="7905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579673F5-539F-4F10-A67B-C581245811FB}"/>
                </a:ext>
              </a:extLst>
            </p:cNvPr>
            <p:cNvSpPr/>
            <p:nvPr/>
          </p:nvSpPr>
          <p:spPr>
            <a:xfrm>
              <a:off x="-545163" y="674985"/>
              <a:ext cx="1571061" cy="1539292"/>
            </a:xfrm>
            <a:custGeom>
              <a:avLst/>
              <a:gdLst>
                <a:gd name="connsiteX0" fmla="*/ 790562 w 1571061"/>
                <a:gd name="connsiteY0" fmla="*/ 0 h 1539292"/>
                <a:gd name="connsiteX1" fmla="*/ 986519 w 1571061"/>
                <a:gd name="connsiteY1" fmla="*/ 124749 h 1539292"/>
                <a:gd name="connsiteX2" fmla="*/ 1034455 w 1571061"/>
                <a:gd name="connsiteY2" fmla="*/ 173827 h 1539292"/>
                <a:gd name="connsiteX3" fmla="*/ 1053360 w 1571061"/>
                <a:gd name="connsiteY3" fmla="*/ 172103 h 1539292"/>
                <a:gd name="connsiteX4" fmla="*/ 1375992 w 1571061"/>
                <a:gd name="connsiteY4" fmla="*/ 236848 h 1539292"/>
                <a:gd name="connsiteX5" fmla="*/ 1390241 w 1571061"/>
                <a:gd name="connsiteY5" fmla="*/ 468707 h 1539292"/>
                <a:gd name="connsiteX6" fmla="*/ 1380858 w 1571061"/>
                <a:gd name="connsiteY6" fmla="*/ 523745 h 1539292"/>
                <a:gd name="connsiteX7" fmla="*/ 1451094 w 1571061"/>
                <a:gd name="connsiteY7" fmla="*/ 580314 h 1539292"/>
                <a:gd name="connsiteX8" fmla="*/ 1571061 w 1571061"/>
                <a:gd name="connsiteY8" fmla="*/ 769938 h 1539292"/>
                <a:gd name="connsiteX9" fmla="*/ 1432236 w 1571061"/>
                <a:gd name="connsiteY9" fmla="*/ 956188 h 1539292"/>
                <a:gd name="connsiteX10" fmla="*/ 1393435 w 1571061"/>
                <a:gd name="connsiteY10" fmla="*/ 988871 h 1539292"/>
                <a:gd name="connsiteX11" fmla="*/ 1396053 w 1571061"/>
                <a:gd name="connsiteY11" fmla="*/ 1021056 h 1539292"/>
                <a:gd name="connsiteX12" fmla="*/ 1328162 w 1571061"/>
                <a:gd name="connsiteY12" fmla="*/ 1343041 h 1539292"/>
                <a:gd name="connsiteX13" fmla="*/ 1096176 w 1571061"/>
                <a:gd name="connsiteY13" fmla="*/ 1355027 h 1539292"/>
                <a:gd name="connsiteX14" fmla="*/ 1050192 w 1571061"/>
                <a:gd name="connsiteY14" fmla="*/ 1346724 h 1539292"/>
                <a:gd name="connsiteX15" fmla="*/ 1009460 w 1571061"/>
                <a:gd name="connsiteY15" fmla="*/ 1405702 h 1539292"/>
                <a:gd name="connsiteX16" fmla="*/ 829174 w 1571061"/>
                <a:gd name="connsiteY16" fmla="*/ 1539292 h 1539292"/>
                <a:gd name="connsiteX17" fmla="*/ 575945 w 1571061"/>
                <a:gd name="connsiteY17" fmla="*/ 1357206 h 1539292"/>
                <a:gd name="connsiteX18" fmla="*/ 567274 w 1571061"/>
                <a:gd name="connsiteY18" fmla="*/ 1347368 h 1539292"/>
                <a:gd name="connsiteX19" fmla="*/ 524849 w 1571061"/>
                <a:gd name="connsiteY19" fmla="*/ 1355028 h 1539292"/>
                <a:gd name="connsiteX20" fmla="*/ 292863 w 1571061"/>
                <a:gd name="connsiteY20" fmla="*/ 1343042 h 1539292"/>
                <a:gd name="connsiteX21" fmla="*/ 224972 w 1571061"/>
                <a:gd name="connsiteY21" fmla="*/ 1021057 h 1539292"/>
                <a:gd name="connsiteX22" fmla="*/ 227225 w 1571061"/>
                <a:gd name="connsiteY22" fmla="*/ 993363 h 1539292"/>
                <a:gd name="connsiteX23" fmla="*/ 200219 w 1571061"/>
                <a:gd name="connsiteY23" fmla="*/ 973683 h 1539292"/>
                <a:gd name="connsiteX24" fmla="*/ 0 w 1571061"/>
                <a:gd name="connsiteY24" fmla="*/ 734534 h 1539292"/>
                <a:gd name="connsiteX25" fmla="*/ 119967 w 1571061"/>
                <a:gd name="connsiteY25" fmla="*/ 544910 h 1539292"/>
                <a:gd name="connsiteX26" fmla="*/ 148257 w 1571061"/>
                <a:gd name="connsiteY26" fmla="*/ 521609 h 1539292"/>
                <a:gd name="connsiteX27" fmla="*/ 135915 w 1571061"/>
                <a:gd name="connsiteY27" fmla="*/ 449221 h 1539292"/>
                <a:gd name="connsiteX28" fmla="*/ 150164 w 1571061"/>
                <a:gd name="connsiteY28" fmla="*/ 217362 h 1539292"/>
                <a:gd name="connsiteX29" fmla="*/ 472796 w 1571061"/>
                <a:gd name="connsiteY29" fmla="*/ 152617 h 1539292"/>
                <a:gd name="connsiteX30" fmla="*/ 589769 w 1571061"/>
                <a:gd name="connsiteY30" fmla="*/ 163284 h 1539292"/>
                <a:gd name="connsiteX31" fmla="*/ 610276 w 1571061"/>
                <a:gd name="connsiteY31" fmla="*/ 133590 h 1539292"/>
                <a:gd name="connsiteX32" fmla="*/ 790562 w 1571061"/>
                <a:gd name="connsiteY32" fmla="*/ 0 h 153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1061" h="1539292">
                  <a:moveTo>
                    <a:pt x="790562" y="0"/>
                  </a:moveTo>
                  <a:cubicBezTo>
                    <a:pt x="844545" y="12928"/>
                    <a:pt x="911865" y="55121"/>
                    <a:pt x="986519" y="124749"/>
                  </a:cubicBezTo>
                  <a:lnTo>
                    <a:pt x="1034455" y="173827"/>
                  </a:lnTo>
                  <a:lnTo>
                    <a:pt x="1053360" y="172103"/>
                  </a:lnTo>
                  <a:cubicBezTo>
                    <a:pt x="1209529" y="162266"/>
                    <a:pt x="1321182" y="175979"/>
                    <a:pt x="1375992" y="236848"/>
                  </a:cubicBezTo>
                  <a:cubicBezTo>
                    <a:pt x="1397262" y="288121"/>
                    <a:pt x="1402694" y="367384"/>
                    <a:pt x="1390241" y="468707"/>
                  </a:cubicBezTo>
                  <a:lnTo>
                    <a:pt x="1380858" y="523745"/>
                  </a:lnTo>
                  <a:lnTo>
                    <a:pt x="1451094" y="580314"/>
                  </a:lnTo>
                  <a:cubicBezTo>
                    <a:pt x="1525691" y="646743"/>
                    <a:pt x="1569147" y="708535"/>
                    <a:pt x="1571061" y="769938"/>
                  </a:cubicBezTo>
                  <a:cubicBezTo>
                    <a:pt x="1554198" y="822824"/>
                    <a:pt x="1507167" y="886857"/>
                    <a:pt x="1432236" y="956188"/>
                  </a:cubicBezTo>
                  <a:lnTo>
                    <a:pt x="1393435" y="988871"/>
                  </a:lnTo>
                  <a:lnTo>
                    <a:pt x="1396053" y="1021056"/>
                  </a:lnTo>
                  <a:cubicBezTo>
                    <a:pt x="1404366" y="1177314"/>
                    <a:pt x="1389564" y="1288827"/>
                    <a:pt x="1328162" y="1343041"/>
                  </a:cubicBezTo>
                  <a:cubicBezTo>
                    <a:pt x="1276685" y="1363810"/>
                    <a:pt x="1197372" y="1368468"/>
                    <a:pt x="1096176" y="1355027"/>
                  </a:cubicBezTo>
                  <a:lnTo>
                    <a:pt x="1050192" y="1346724"/>
                  </a:lnTo>
                  <a:lnTo>
                    <a:pt x="1009460" y="1405702"/>
                  </a:lnTo>
                  <a:cubicBezTo>
                    <a:pt x="948698" y="1484984"/>
                    <a:pt x="890269" y="1532867"/>
                    <a:pt x="829174" y="1539292"/>
                  </a:cubicBezTo>
                  <a:cubicBezTo>
                    <a:pt x="761695" y="1523132"/>
                    <a:pt x="673378" y="1461246"/>
                    <a:pt x="575945" y="1357206"/>
                  </a:cubicBezTo>
                  <a:lnTo>
                    <a:pt x="567274" y="1347368"/>
                  </a:lnTo>
                  <a:lnTo>
                    <a:pt x="524849" y="1355028"/>
                  </a:lnTo>
                  <a:cubicBezTo>
                    <a:pt x="423653" y="1368469"/>
                    <a:pt x="344341" y="1363811"/>
                    <a:pt x="292863" y="1343042"/>
                  </a:cubicBezTo>
                  <a:cubicBezTo>
                    <a:pt x="231461" y="1288828"/>
                    <a:pt x="216659" y="1177315"/>
                    <a:pt x="224972" y="1021057"/>
                  </a:cubicBezTo>
                  <a:lnTo>
                    <a:pt x="227225" y="993363"/>
                  </a:lnTo>
                  <a:lnTo>
                    <a:pt x="200219" y="973683"/>
                  </a:lnTo>
                  <a:cubicBezTo>
                    <a:pt x="89294" y="884167"/>
                    <a:pt x="21079" y="800642"/>
                    <a:pt x="0" y="734534"/>
                  </a:cubicBezTo>
                  <a:cubicBezTo>
                    <a:pt x="1914" y="673131"/>
                    <a:pt x="45370" y="611339"/>
                    <a:pt x="119967" y="544910"/>
                  </a:cubicBezTo>
                  <a:lnTo>
                    <a:pt x="148257" y="521609"/>
                  </a:lnTo>
                  <a:lnTo>
                    <a:pt x="135915" y="449221"/>
                  </a:lnTo>
                  <a:cubicBezTo>
                    <a:pt x="123462" y="347898"/>
                    <a:pt x="128894" y="268635"/>
                    <a:pt x="150164" y="217362"/>
                  </a:cubicBezTo>
                  <a:cubicBezTo>
                    <a:pt x="204974" y="156493"/>
                    <a:pt x="316627" y="142780"/>
                    <a:pt x="472796" y="152617"/>
                  </a:cubicBezTo>
                  <a:lnTo>
                    <a:pt x="589769" y="163284"/>
                  </a:lnTo>
                  <a:lnTo>
                    <a:pt x="610276" y="133590"/>
                  </a:lnTo>
                  <a:cubicBezTo>
                    <a:pt x="671038" y="54308"/>
                    <a:pt x="729467" y="6425"/>
                    <a:pt x="790562" y="0"/>
                  </a:cubicBezTo>
                  <a:close/>
                </a:path>
              </a:pathLst>
            </a:custGeom>
            <a:solidFill>
              <a:srgbClr val="C75AB2"/>
            </a:solidFill>
            <a:ln w="57150">
              <a:solidFill>
                <a:srgbClr val="150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57671D-2CEC-4117-992F-2375062A4CA0}"/>
              </a:ext>
            </a:extLst>
          </p:cNvPr>
          <p:cNvSpPr txBox="1"/>
          <p:nvPr/>
        </p:nvSpPr>
        <p:spPr>
          <a:xfrm>
            <a:off x="602568" y="2110041"/>
            <a:ext cx="108101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atin typeface="ITC Avant Garde Std Cn" panose="020B0706020202020204" pitchFamily="34" charset="0"/>
              </a:rPr>
              <a:t>THANKS FOR WATCHING!</a:t>
            </a: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63095BFC-B2D2-4F4A-93E6-3080D5AC0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828" y1="36667" x2="66272" y2="5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07" b="15894"/>
          <a:stretch/>
        </p:blipFill>
        <p:spPr>
          <a:xfrm>
            <a:off x="5741920" y="5922744"/>
            <a:ext cx="708158" cy="9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17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-0.04005 " pathEditMode="relative" rAng="0" ptsTypes="AA">
                                      <p:cBhvr>
                                        <p:cTn id="10" dur="23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xmlns="" id="{B2446E96-9295-487F-9A23-F279F02D9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3269" y="4239221"/>
            <a:ext cx="3464095" cy="2340429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xmlns="" id="{6B32AF8E-A0D8-4FF0-A687-52CAC0CEE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25146" y="5661213"/>
            <a:ext cx="4215591" cy="1317373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54159F1E-105A-41BC-963D-E31F276F8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1583" y="827012"/>
            <a:ext cx="1913957" cy="889990"/>
          </a:xfrm>
          <a:prstGeom prst="rect">
            <a:avLst/>
          </a:prstGeom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09BB9120-1B3E-4F25-B0C4-F5C9C02DD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867127" y="857727"/>
            <a:ext cx="2242512" cy="104276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0A7F8BB5-1FCB-4896-8142-178F0471A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99678" y="778455"/>
            <a:ext cx="2242512" cy="104276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xmlns="" id="{4D84452C-D96C-4D1D-AAAC-2D11DCE0D3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944" y="105250"/>
            <a:ext cx="1514704" cy="1559541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3C0828C7-8FBF-4F82-BF36-F7055C881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3913" y="485099"/>
            <a:ext cx="2242512" cy="1042768"/>
          </a:xfrm>
          <a:prstGeom prst="rect">
            <a:avLst/>
          </a:prstGeom>
        </p:spPr>
      </p:pic>
      <p:pic>
        <p:nvPicPr>
          <p:cNvPr id="100" name="Picture 26">
            <a:extLst>
              <a:ext uri="{FF2B5EF4-FFF2-40B4-BE49-F238E27FC236}">
                <a16:creationId xmlns:a16="http://schemas.microsoft.com/office/drawing/2014/main" xmlns="" id="{3C365880-3D45-4BD1-B42C-A6647EAC8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6116227"/>
            <a:ext cx="2103785" cy="744214"/>
          </a:xfrm>
          <a:prstGeom prst="rect">
            <a:avLst/>
          </a:prstGeom>
        </p:spPr>
      </p:pic>
      <p:pic>
        <p:nvPicPr>
          <p:cNvPr id="101" name="Picture 27">
            <a:extLst>
              <a:ext uri="{FF2B5EF4-FFF2-40B4-BE49-F238E27FC236}">
                <a16:creationId xmlns:a16="http://schemas.microsoft.com/office/drawing/2014/main" xmlns="" id="{6E8E511B-3FCA-4977-A100-CB2EE00E19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0863" y="5592578"/>
            <a:ext cx="641251" cy="1082280"/>
          </a:xfrm>
          <a:prstGeom prst="rect">
            <a:avLst/>
          </a:prstGeom>
        </p:spPr>
      </p:pic>
      <p:pic>
        <p:nvPicPr>
          <p:cNvPr id="102" name="Picture 28">
            <a:extLst>
              <a:ext uri="{FF2B5EF4-FFF2-40B4-BE49-F238E27FC236}">
                <a16:creationId xmlns:a16="http://schemas.microsoft.com/office/drawing/2014/main" xmlns="" id="{1014440B-16CF-4BAA-9ABB-E7836D318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3582" y="6133718"/>
            <a:ext cx="374980" cy="632878"/>
          </a:xfrm>
          <a:prstGeom prst="rect">
            <a:avLst/>
          </a:prstGeom>
        </p:spPr>
      </p:pic>
      <p:pic>
        <p:nvPicPr>
          <p:cNvPr id="103" name="Picture 24">
            <a:extLst>
              <a:ext uri="{FF2B5EF4-FFF2-40B4-BE49-F238E27FC236}">
                <a16:creationId xmlns:a16="http://schemas.microsoft.com/office/drawing/2014/main" xmlns="" id="{3BB3B0B0-40A1-492E-B645-2E15344AB9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103711" y="5792022"/>
            <a:ext cx="1526832" cy="1082142"/>
          </a:xfrm>
          <a:prstGeom prst="rect">
            <a:avLst/>
          </a:prstGeom>
        </p:spPr>
      </p:pic>
      <p:grpSp>
        <p:nvGrpSpPr>
          <p:cNvPr id="19" name="Group 148">
            <a:extLst>
              <a:ext uri="{FF2B5EF4-FFF2-40B4-BE49-F238E27FC236}">
                <a16:creationId xmlns:a16="http://schemas.microsoft.com/office/drawing/2014/main" xmlns="" id="{C40EA384-67E3-4020-847E-497F6EEB40BD}"/>
              </a:ext>
            </a:extLst>
          </p:cNvPr>
          <p:cNvGrpSpPr/>
          <p:nvPr/>
        </p:nvGrpSpPr>
        <p:grpSpPr>
          <a:xfrm>
            <a:off x="7859500" y="4639146"/>
            <a:ext cx="4523673" cy="2411134"/>
            <a:chOff x="7840520" y="4602954"/>
            <a:chExt cx="4523673" cy="2411134"/>
          </a:xfrm>
        </p:grpSpPr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xmlns="" id="{4E9E77E7-A01C-4230-BCBD-9B482D0C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904361" y="4602954"/>
              <a:ext cx="1459832" cy="2411134"/>
            </a:xfrm>
            <a:prstGeom prst="rect">
              <a:avLst/>
            </a:prstGeom>
          </p:spPr>
        </p:pic>
        <p:pic>
          <p:nvPicPr>
            <p:cNvPr id="21" name="Picture 38">
              <a:extLst>
                <a:ext uri="{FF2B5EF4-FFF2-40B4-BE49-F238E27FC236}">
                  <a16:creationId xmlns:a16="http://schemas.microsoft.com/office/drawing/2014/main" xmlns="" id="{B9A26FFF-B76B-42DD-8C29-9E1BD4D17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7840520" y="6121933"/>
              <a:ext cx="4395537" cy="743089"/>
            </a:xfrm>
            <a:prstGeom prst="rect">
              <a:avLst/>
            </a:prstGeom>
          </p:spPr>
        </p:pic>
      </p:grpSp>
      <p:sp>
        <p:nvSpPr>
          <p:cNvPr id="23" name="Text Box 10">
            <a:extLst>
              <a:ext uri="{FF2B5EF4-FFF2-40B4-BE49-F238E27FC236}">
                <a16:creationId xmlns:a16="http://schemas.microsoft.com/office/drawing/2014/main" xmlns="" id="{7DBBEEBC-F1B2-47B4-8B8B-83D0E0D6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199" y="2611491"/>
            <a:ext cx="88712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</a:rPr>
              <a:t>Các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loại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rễ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cây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93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4.07407E-6 L -3.33333E-6 -0.04005 " pathEditMode="relative" rAng="0" ptsTypes="AA">
                                      <p:cBhvr>
                                        <p:cTn id="22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2.70833E-6 3.33333E-6 L -2.70833E-6 -0.04005 " pathEditMode="relative" rAng="0" ptsTypes="AA">
                                      <p:cBhvr>
                                        <p:cTn id="24" dur="2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7.40741E-7 L -2.70833E-6 -0.04005 " pathEditMode="relative" rAng="0" ptsTypes="AA">
                                      <p:cBhvr>
                                        <p:cTn id="26" dur="2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375E-6 -1.85185E-6 L -4.375E-6 -0.04004 " pathEditMode="relative" rAng="0" ptsTypes="AA">
                                      <p:cBhvr>
                                        <p:cTn id="28" dur="2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48524606-43F6-4A6A-A72B-E4D438A2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5386881"/>
            <a:ext cx="1223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CC"/>
                </a:solidFill>
                <a:latin typeface="Times New Roman" panose="02020603050405020304" pitchFamily="18" charset="0"/>
              </a:rPr>
              <a:t>rễ cọc</a:t>
            </a:r>
            <a:endParaRPr lang="vi-VN" altLang="vi-VN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2F40EAD3-987E-4501-B178-4CFF0B4B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00" y="5482130"/>
            <a:ext cx="16321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CC"/>
                </a:solidFill>
                <a:latin typeface="Times New Roman" panose="02020603050405020304" pitchFamily="18" charset="0"/>
              </a:rPr>
              <a:t>rễ chùm</a:t>
            </a:r>
            <a:endParaRPr lang="vi-VN" altLang="vi-VN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5A26DF26-E33A-4E45-B395-F256408C3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609564"/>
            <a:ext cx="4368800" cy="483235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082C6D20-41D1-487F-8865-AB66A66D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9564"/>
            <a:ext cx="4267200" cy="487256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AA8CA0F1-3FBF-4B44-A032-765B7A518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0" y="6191214"/>
            <a:ext cx="3603872" cy="6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>
                <a:latin typeface="Times New Roman" panose="02020603050405020304" pitchFamily="18" charset="0"/>
              </a:rPr>
              <a:t>Hai loại rễ chính</a:t>
            </a:r>
            <a:endParaRPr lang="vi-VN" altLang="vi-VN" sz="3733" b="1">
              <a:latin typeface="Times New Roman" panose="02020603050405020304" pitchFamily="18" charset="0"/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xmlns="" id="{04DB592F-10BC-427F-93D7-9065FFC79B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25851" y="5791164"/>
            <a:ext cx="361949" cy="749300"/>
          </a:xfrm>
          <a:prstGeom prst="line">
            <a:avLst/>
          </a:prstGeom>
          <a:noFill/>
          <a:ln w="57150">
            <a:solidFill>
              <a:srgbClr val="EE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xmlns="" id="{A723FC7E-6286-407D-9681-09A85F430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49633" y="5899114"/>
            <a:ext cx="440267" cy="641349"/>
          </a:xfrm>
          <a:prstGeom prst="line">
            <a:avLst/>
          </a:prstGeom>
          <a:noFill/>
          <a:ln w="57150">
            <a:solidFill>
              <a:srgbClr val="EE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7213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72A855B0-6E06-4F9E-9907-E3AC00CB0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545" y="493536"/>
            <a:ext cx="89471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800080"/>
                </a:solidFill>
              </a:rPr>
              <a:t>Quan </a:t>
            </a:r>
            <a:r>
              <a:rPr lang="en-US" sz="3600" b="1" i="1" dirty="0" err="1">
                <a:solidFill>
                  <a:srgbClr val="800080"/>
                </a:solidFill>
              </a:rPr>
              <a:t>sát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hình</a:t>
            </a:r>
            <a:r>
              <a:rPr lang="en-US" sz="3600" b="1" i="1" dirty="0">
                <a:solidFill>
                  <a:srgbClr val="800080"/>
                </a:solidFill>
              </a:rPr>
              <a:t> 1-2 </a:t>
            </a:r>
            <a:r>
              <a:rPr lang="en-US" sz="3600" b="1" i="1" dirty="0" err="1">
                <a:solidFill>
                  <a:srgbClr val="800080"/>
                </a:solidFill>
              </a:rPr>
              <a:t>và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thảo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luận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theo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cặp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mô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tả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đặc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điểm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của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rễ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cọc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và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rễ</a:t>
            </a:r>
            <a:r>
              <a:rPr lang="en-US" sz="3600" b="1" i="1" dirty="0">
                <a:solidFill>
                  <a:srgbClr val="800080"/>
                </a:solidFill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</a:rPr>
              <a:t>chùm</a:t>
            </a:r>
            <a:r>
              <a:rPr lang="en-US" sz="3600" b="1" i="1" dirty="0">
                <a:solidFill>
                  <a:srgbClr val="800080"/>
                </a:solidFill>
              </a:rPr>
              <a:t>?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1A521959-ED52-48D3-A0E6-7445EE44F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177187"/>
            <a:ext cx="274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cọc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xmlns="" id="{FF20FF21-8FA8-4B0C-99A0-A4CF1CDE8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0771" y="6184611"/>
            <a:ext cx="16594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Rễ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chùm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54F6EB43-DAAD-486B-9F1F-AF3F1DBB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53" y="2187400"/>
            <a:ext cx="3606800" cy="398949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13361C3F-9268-495B-8FA4-FD995039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8" y="2213846"/>
            <a:ext cx="3705201" cy="39154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1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9BA63198-97D5-4496-968F-DF2B75AF8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1" y="5086351"/>
            <a:ext cx="184731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5333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691DEC14-D817-42DF-BF00-159DC6BB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11751"/>
            <a:ext cx="11684000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733" b="1" i="1" u="sng">
                <a:solidFill>
                  <a:srgbClr val="000000"/>
                </a:solidFill>
                <a:latin typeface="Times New Roman" panose="02020603050405020304" pitchFamily="18" charset="0"/>
              </a:rPr>
              <a:t>Rễ cọc</a:t>
            </a:r>
            <a:r>
              <a:rPr lang="en-US" altLang="vi-VN" sz="3733" b="1" i="1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3733" b="1">
                <a:solidFill>
                  <a:srgbClr val="000000"/>
                </a:solidFill>
                <a:latin typeface="Times New Roman" panose="02020603050405020304" pitchFamily="18" charset="0"/>
              </a:rPr>
              <a:t> Có đặc điểm là gồm 1 rễ to, dài, xung quanh rễ có đâm ra nhiều rễ con.</a:t>
            </a: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xmlns="" id="{9E1564AB-AB50-4C66-A113-5D8328FFC883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482601"/>
            <a:ext cx="8839200" cy="4629151"/>
            <a:chOff x="1371600" y="0"/>
            <a:chExt cx="6248400" cy="3181350"/>
          </a:xfrm>
        </p:grpSpPr>
        <p:pic>
          <p:nvPicPr>
            <p:cNvPr id="13" name="Picture 11" descr="C:\Users\TCS\Desktop\hinh re cay\re-cay-den-gai.png">
              <a:extLst>
                <a:ext uri="{FF2B5EF4-FFF2-40B4-BE49-F238E27FC236}">
                  <a16:creationId xmlns:a16="http://schemas.microsoft.com/office/drawing/2014/main" xmlns="" id="{B1EBD58D-29AC-4A9E-A780-635E6B6DD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0"/>
              <a:ext cx="2946400" cy="31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xmlns="" id="{2ED43AD5-0C13-4F1A-AC50-BA58B0504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4450"/>
              <a:ext cx="3117850" cy="3136900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8602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FA76C-4FD9-43F6-8FB1-10D18322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9BA63198-97D5-4496-968F-DF2B75AF8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1" y="5086351"/>
            <a:ext cx="184731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5333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DFC5A9D6-FEBB-49E5-84C8-9D68EABD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82601"/>
            <a:ext cx="5080000" cy="502708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re_cay_chua_benh_3">
            <a:extLst>
              <a:ext uri="{FF2B5EF4-FFF2-40B4-BE49-F238E27FC236}">
                <a16:creationId xmlns:a16="http://schemas.microsoft.com/office/drawing/2014/main" xmlns="" id="{6C696C6E-EF33-420B-90E7-D4047806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482601"/>
            <a:ext cx="4470400" cy="502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00783A76-0993-4042-9E89-A1CB55681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5139131"/>
            <a:ext cx="11582400" cy="247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vi-VN" b="1" i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khá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5867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95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197D0C-0581-46E2-9BD4-6444049FC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D3BF5E36-5E3B-42B2-83FB-6001A26E6CFA}"/>
              </a:ext>
            </a:extLst>
          </p:cNvPr>
          <p:cNvSpPr/>
          <p:nvPr/>
        </p:nvSpPr>
        <p:spPr>
          <a:xfrm>
            <a:off x="786494" y="0"/>
            <a:ext cx="10381515" cy="393844"/>
          </a:xfrm>
          <a:prstGeom prst="rect">
            <a:avLst/>
          </a:prstGeom>
          <a:solidFill>
            <a:srgbClr val="86B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32" name="Diagram 2">
            <a:extLst>
              <a:ext uri="{FF2B5EF4-FFF2-40B4-BE49-F238E27FC236}">
                <a16:creationId xmlns:a16="http://schemas.microsoft.com/office/drawing/2014/main" xmlns="" id="{7D940D04-5903-4747-89AE-80D93A9EAD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210528"/>
              </p:ext>
            </p:extLst>
          </p:nvPr>
        </p:nvGraphicFramePr>
        <p:xfrm>
          <a:off x="1861521" y="865751"/>
          <a:ext cx="8919849" cy="5520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7263308"/>
      </p:ext>
    </p:extLst>
  </p:cSld>
  <p:clrMapOvr>
    <a:masterClrMapping/>
  </p:clrMapOvr>
  <p:transition spd="slow">
    <p:cover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1072</Words>
  <Application>Microsoft Office PowerPoint</Application>
  <PresentationFormat>Custom</PresentationFormat>
  <Paragraphs>140</Paragraphs>
  <Slides>38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1_Default Design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có rễ chùm</vt:lpstr>
      <vt:lpstr>Cây có rễ phụ</vt:lpstr>
      <vt:lpstr>Cây có rễ củ</vt:lpstr>
      <vt:lpstr>PowerPoint Presentation</vt:lpstr>
      <vt:lpstr>PowerPoint Presentation</vt:lpstr>
      <vt:lpstr>PowerPoint Presentation</vt:lpstr>
      <vt:lpstr>PowerPoint Presentation</vt:lpstr>
      <vt:lpstr>Câu 1: Có mấy loại rễ chính đó là những loại rễ nào?</vt:lpstr>
      <vt:lpstr>Câu 2: Cây có rễ chính to, dài và xung quanh rễ chính mọc ra nhiều rễ con. Rễ cây đó thuộc Nhóm rễ nào?</vt:lpstr>
      <vt:lpstr>Câu 3: Cây có nhiều rễ dài bằng nhau mọc ra từ gốc tạo thành chùm thuộc Nhóm rễ nào?</vt:lpstr>
      <vt:lpstr>Câu 4: Cây có rễ phình to tạo thành củ là rễ gì?</vt:lpstr>
      <vt:lpstr>Câu 5: Cây có rễ mọc ra từ than hoặc cành là rễ gì?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Công</dc:creator>
  <cp:lastModifiedBy>ADMIN</cp:lastModifiedBy>
  <cp:revision>51</cp:revision>
  <dcterms:created xsi:type="dcterms:W3CDTF">2021-07-25T14:19:39Z</dcterms:created>
  <dcterms:modified xsi:type="dcterms:W3CDTF">2021-12-22T12:53:20Z</dcterms:modified>
</cp:coreProperties>
</file>