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9" r:id="rId1"/>
  </p:sldMasterIdLst>
  <p:handoutMasterIdLst>
    <p:handoutMasterId r:id="rId8"/>
  </p:handoutMasterIdLst>
  <p:sldIdLst>
    <p:sldId id="298" r:id="rId2"/>
    <p:sldId id="300" r:id="rId3"/>
    <p:sldId id="310" r:id="rId4"/>
    <p:sldId id="265" r:id="rId5"/>
    <p:sldId id="295" r:id="rId6"/>
    <p:sldId id="311" r:id="rId7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85" d="100"/>
          <a:sy n="85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ECF4538-8C7E-4B31-97C6-A52974A4DE8C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3290D31-C0D9-4A3D-944F-01B59B65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1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8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8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6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0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7124BA-2DD4-429B-AE4F-BEEDCC84775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5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5300419-21A2-4278-865E-9B68451C7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415" y="2141538"/>
            <a:ext cx="8501046" cy="8309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7 tháng 2 năm 2022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A2CE2A7-D1B0-435A-9A6A-EB055D5BD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75" y="2971800"/>
            <a:ext cx="1406475" cy="8309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C899AE2-7541-4221-AA01-A6F84CEBC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02797"/>
            <a:ext cx="5752665" cy="8309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103)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F1C94-9B10-4E8A-B007-73DC29942DCF}"/>
              </a:ext>
            </a:extLst>
          </p:cNvPr>
          <p:cNvSpPr/>
          <p:nvPr/>
        </p:nvSpPr>
        <p:spPr>
          <a:xfrm>
            <a:off x="2506903" y="0"/>
            <a:ext cx="7292061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622" y="1136925"/>
            <a:ext cx="5724378" cy="19538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latin typeface="+mj-lt"/>
              </a:rPr>
              <a:t>4000 </a:t>
            </a:r>
            <a:r>
              <a:rPr lang="vi-VN" sz="2800" b="1" dirty="0">
                <a:latin typeface="+mj-lt"/>
              </a:rPr>
              <a:t>+ 3000 = ?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latin typeface="+mj-lt"/>
              </a:rPr>
              <a:t>Nhẩm: 4 nghìn + 3 nghìn = 7 nghìn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latin typeface="+mj-lt"/>
              </a:rPr>
              <a:t>Vậy: 4000 + 3000 =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7000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52400"/>
            <a:ext cx="3805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u="sng" dirty="0">
                <a:latin typeface="+mj-lt"/>
              </a:rPr>
              <a:t>Bài 1</a:t>
            </a:r>
            <a:r>
              <a:rPr lang="vi-VN" sz="3600" b="1" dirty="0">
                <a:latin typeface="+mj-lt"/>
              </a:rPr>
              <a:t>: Tính nhẩm: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493049"/>
            <a:ext cx="47244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+mj-lt"/>
              </a:rPr>
              <a:t>4000 + 5000 =   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+mj-lt"/>
              </a:rPr>
              <a:t>8000 + 2000 =    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4300" y="364886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9000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434350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10 000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378618CF-9C5A-490D-8073-DC105A24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136925"/>
            <a:ext cx="5486400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Ghi nhớ: Khi cộng nhẩm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 10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chỉ việc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5875" y="1295400"/>
            <a:ext cx="3494649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Mẫu:</a:t>
            </a:r>
          </a:p>
          <a:p>
            <a:r>
              <a:rPr lang="vi-VN" sz="3200" b="1" dirty="0">
                <a:latin typeface="+mj-lt"/>
              </a:rPr>
              <a:t>6000 + 500 =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6500</a:t>
            </a:r>
            <a:r>
              <a:rPr lang="vi-VN" sz="3200" b="1" dirty="0">
                <a:latin typeface="+mj-lt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66750"/>
            <a:ext cx="6062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u="sng" dirty="0">
                <a:latin typeface="+mj-lt"/>
              </a:rPr>
              <a:t>Bài 2</a:t>
            </a:r>
            <a:r>
              <a:rPr lang="vi-VN" sz="3600" b="1" dirty="0">
                <a:latin typeface="+mj-lt"/>
              </a:rPr>
              <a:t>: Tính nhẩm (theo mẫu):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1017455"/>
            <a:ext cx="25908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+mj-lt"/>
              </a:rPr>
              <a:t>300 + 4000 =   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+mj-lt"/>
              </a:rPr>
              <a:t>600 + 5000 =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+mj-lt"/>
              </a:rPr>
              <a:t>7000 + 800 =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001000" y="1086545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4300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001000" y="2626735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7800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001000" y="183843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5600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20AE3F9-201A-40F4-9F35-2344335CD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19612"/>
            <a:ext cx="11146816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8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9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425228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latin typeface="Times New Roman" panose="02020603050405020304" pitchFamily="18" charset="0"/>
              </a:rPr>
              <a:t>Bài 3.</a:t>
            </a:r>
            <a:r>
              <a:rPr lang="en-US" sz="3200" b="1">
                <a:latin typeface="Times New Roman" panose="02020603050405020304" pitchFamily="18" charset="0"/>
              </a:rPr>
              <a:t> Đặt </a:t>
            </a:r>
            <a:r>
              <a:rPr lang="en-US" sz="3200" b="1" dirty="0" err="1">
                <a:latin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</a:rPr>
              <a:t>: 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833188" y="1295400"/>
            <a:ext cx="78397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b) 4827 + 2634                              805 + 6475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BC45D3-C485-4127-AB96-C00B732D3190}"/>
              </a:ext>
            </a:extLst>
          </p:cNvPr>
          <p:cNvGrpSpPr/>
          <p:nvPr/>
        </p:nvGrpSpPr>
        <p:grpSpPr>
          <a:xfrm>
            <a:off x="2659541" y="1790579"/>
            <a:ext cx="1566862" cy="1480613"/>
            <a:chOff x="2612166" y="4957169"/>
            <a:chExt cx="1566862" cy="1480613"/>
          </a:xfrm>
        </p:grpSpPr>
        <p:grpSp>
          <p:nvGrpSpPr>
            <p:cNvPr id="2" name="Group 8"/>
            <p:cNvGrpSpPr/>
            <p:nvPr/>
          </p:nvGrpSpPr>
          <p:grpSpPr bwMode="auto">
            <a:xfrm>
              <a:off x="2612166" y="4957169"/>
              <a:ext cx="1566862" cy="1480613"/>
              <a:chOff x="855" y="3329"/>
              <a:chExt cx="893" cy="908"/>
            </a:xfrm>
          </p:grpSpPr>
          <p:sp>
            <p:nvSpPr>
              <p:cNvPr id="31753" name="Text Box 9"/>
              <p:cNvSpPr txBox="1">
                <a:spLocks noChangeArrowheads="1"/>
              </p:cNvSpPr>
              <p:nvPr/>
            </p:nvSpPr>
            <p:spPr bwMode="auto">
              <a:xfrm>
                <a:off x="1028" y="3329"/>
                <a:ext cx="720" cy="9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anose="02020603050405020304" pitchFamily="18" charset="0"/>
                  </a:rPr>
                  <a:t>4827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>
                    <a:latin typeface="Times New Roman" panose="02020603050405020304" pitchFamily="18" charset="0"/>
                  </a:rPr>
                  <a:t>2634</a:t>
                </a:r>
                <a:endParaRPr lang="en-US" sz="32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4" name="Text Box 10"/>
              <p:cNvSpPr txBox="1">
                <a:spLocks noChangeArrowheads="1"/>
              </p:cNvSpPr>
              <p:nvPr/>
            </p:nvSpPr>
            <p:spPr bwMode="auto">
              <a:xfrm>
                <a:off x="855" y="3639"/>
                <a:ext cx="240" cy="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 dirty="0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AD15CF-5E7D-49C3-8086-2D5B07B36FDE}"/>
                </a:ext>
              </a:extLst>
            </p:cNvPr>
            <p:cNvCxnSpPr>
              <a:cxnSpLocks/>
            </p:cNvCxnSpPr>
            <p:nvPr/>
          </p:nvCxnSpPr>
          <p:spPr>
            <a:xfrm>
              <a:off x="2695136" y="6411992"/>
              <a:ext cx="119074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20E5B-39AA-4114-8F86-5684EC2739D3}"/>
              </a:ext>
            </a:extLst>
          </p:cNvPr>
          <p:cNvSpPr txBox="1"/>
          <p:nvPr/>
        </p:nvSpPr>
        <p:spPr>
          <a:xfrm>
            <a:off x="3005292" y="3348966"/>
            <a:ext cx="1088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7461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37450347-E317-4CE1-A344-89468048F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394" y="3348965"/>
            <a:ext cx="110880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7280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28386B-45AF-42C1-93C6-B7E55DC61640}"/>
              </a:ext>
            </a:extLst>
          </p:cNvPr>
          <p:cNvGrpSpPr/>
          <p:nvPr/>
        </p:nvGrpSpPr>
        <p:grpSpPr>
          <a:xfrm>
            <a:off x="7516869" y="1810766"/>
            <a:ext cx="1392513" cy="1556014"/>
            <a:chOff x="7330868" y="4539986"/>
            <a:chExt cx="1392513" cy="1556014"/>
          </a:xfrm>
        </p:grpSpPr>
        <p:grpSp>
          <p:nvGrpSpPr>
            <p:cNvPr id="3" name="Group 11"/>
            <p:cNvGrpSpPr/>
            <p:nvPr/>
          </p:nvGrpSpPr>
          <p:grpSpPr bwMode="auto">
            <a:xfrm>
              <a:off x="7330868" y="4539986"/>
              <a:ext cx="1392513" cy="1481717"/>
              <a:chOff x="3775" y="3458"/>
              <a:chExt cx="589" cy="841"/>
            </a:xfrm>
          </p:grpSpPr>
          <p:sp>
            <p:nvSpPr>
              <p:cNvPr id="31756" name="Text Box 12"/>
              <p:cNvSpPr txBox="1">
                <a:spLocks noChangeArrowheads="1"/>
              </p:cNvSpPr>
              <p:nvPr/>
            </p:nvSpPr>
            <p:spPr bwMode="auto">
              <a:xfrm>
                <a:off x="3895" y="3458"/>
                <a:ext cx="469" cy="8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anose="02020603050405020304" pitchFamily="18" charset="0"/>
                  </a:rPr>
                  <a:t>  805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>
                    <a:latin typeface="Times New Roman" panose="02020603050405020304" pitchFamily="18" charset="0"/>
                  </a:rPr>
                  <a:t>6475</a:t>
                </a:r>
                <a:endParaRPr lang="en-US" sz="32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7" name="Text Box 13"/>
              <p:cNvSpPr txBox="1">
                <a:spLocks noChangeArrowheads="1"/>
              </p:cNvSpPr>
              <p:nvPr/>
            </p:nvSpPr>
            <p:spPr bwMode="auto">
              <a:xfrm>
                <a:off x="3775" y="3714"/>
                <a:ext cx="240" cy="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 dirty="0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115300" y="60960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52F243-1F75-46ED-82D0-ABDC3B14D26A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6019800"/>
              <a:ext cx="119074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096000" y="1972189"/>
            <a:ext cx="5753100" cy="3780911"/>
          </a:xfrm>
          <a:prstGeom prst="flowChartTerminator">
            <a:avLst/>
          </a:prstGeom>
          <a:solidFill>
            <a:srgbClr val="FFFFFF"/>
          </a:solidFill>
          <a:ln w="95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lít dầu buổi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chiều</a:t>
            </a:r>
            <a:r>
              <a:rPr lang="vi-VN" altLang="en-US" sz="2800" b="1" dirty="0">
                <a:latin typeface="Times New Roman" panose="02020603050405020304" pitchFamily="18" charset="0"/>
              </a:rPr>
              <a:t> bán được là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  <a:endParaRPr lang="vi-VN" altLang="en-US" sz="2800" b="1" dirty="0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en-US" sz="2800" b="1" dirty="0">
                <a:latin typeface="Times New Roman" panose="02020603050405020304" pitchFamily="18" charset="0"/>
              </a:rPr>
              <a:t>432 x 2 = 864 (</a:t>
            </a:r>
            <a:r>
              <a:rPr lang="vi-VN" altLang="en-US" sz="2800" b="1" i="1" dirty="0">
                <a:latin typeface="Times New Roman" panose="02020603050405020304" pitchFamily="18" charset="0"/>
              </a:rPr>
              <a:t>l</a:t>
            </a:r>
            <a:r>
              <a:rPr lang="vi-VN" altLang="en-US" sz="2800" b="1" dirty="0">
                <a:latin typeface="Times New Roman" panose="02020603050405020304" pitchFamily="18" charset="0"/>
              </a:rPr>
              <a:t>)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lít dầu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buổi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là: </a:t>
            </a:r>
          </a:p>
          <a:p>
            <a:pPr algn="ctr">
              <a:lnSpc>
                <a:spcPct val="150000"/>
              </a:lnSpc>
            </a:pPr>
            <a:r>
              <a:rPr lang="vi-VN" altLang="en-US" sz="2800" b="1" dirty="0">
                <a:latin typeface="Times New Roman" panose="02020603050405020304" pitchFamily="18" charset="0"/>
              </a:rPr>
              <a:t>432 + 864 = 1296 (</a:t>
            </a:r>
            <a:r>
              <a:rPr lang="vi-VN" altLang="en-US" sz="2800" b="1" i="1" dirty="0">
                <a:latin typeface="Times New Roman" panose="02020603050405020304" pitchFamily="18" charset="0"/>
              </a:rPr>
              <a:t>l</a:t>
            </a:r>
            <a:r>
              <a:rPr lang="vi-VN" altLang="en-US" sz="2800" b="1" dirty="0">
                <a:latin typeface="Times New Roman" panose="02020603050405020304" pitchFamily="18" charset="0"/>
              </a:rPr>
              <a:t>)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</a:rPr>
              <a:t>          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: 1296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l</a:t>
            </a:r>
            <a:r>
              <a:rPr lang="vi-VN" altLang="en-US" sz="2800" b="1" dirty="0">
                <a:latin typeface="Times New Roman" panose="02020603050405020304" pitchFamily="18" charset="0"/>
              </a:rPr>
              <a:t> dầu.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78B0A-F2FF-4608-ADC3-0000A83B01AB}"/>
              </a:ext>
            </a:extLst>
          </p:cNvPr>
          <p:cNvSpPr txBox="1"/>
          <p:nvPr/>
        </p:nvSpPr>
        <p:spPr>
          <a:xfrm>
            <a:off x="342900" y="228600"/>
            <a:ext cx="11506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4: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</a:rPr>
              <a:t>Một cửa hàng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buổi sáng</a:t>
            </a:r>
            <a:r>
              <a:rPr lang="vi-VN" altLang="en-US" sz="3200" b="1">
                <a:latin typeface="Times New Roman" panose="02020603050405020304" pitchFamily="18" charset="0"/>
              </a:rPr>
              <a:t> bán được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432</a:t>
            </a:r>
            <a:r>
              <a:rPr lang="vi-VN" alt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dầu</a:t>
            </a:r>
            <a:r>
              <a:rPr lang="en-US" altLang="en-US" sz="3200" b="1">
                <a:latin typeface="Times New Roman" panose="02020603050405020304" pitchFamily="18" charset="0"/>
              </a:rPr>
              <a:t>,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buổi chiều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</a:rPr>
              <a:t>bán được</a:t>
            </a:r>
            <a:r>
              <a:rPr lang="en-US" altLang="en-US" sz="3200" b="1">
                <a:latin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gấp đôi buổi sáng</a:t>
            </a:r>
            <a:r>
              <a:rPr lang="vi-VN" altLang="en-US" sz="3200" b="1">
                <a:latin typeface="Times New Roman" panose="02020603050405020304" pitchFamily="18" charset="0"/>
              </a:rPr>
              <a:t>. Hỏi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cả hai buổi</a:t>
            </a:r>
            <a:r>
              <a:rPr lang="vi-VN" altLang="en-US" sz="3200" b="1">
                <a:latin typeface="Times New Roman" panose="02020603050405020304" pitchFamily="18" charset="0"/>
              </a:rPr>
              <a:t> cửa hàng</a:t>
            </a:r>
            <a:r>
              <a:rPr lang="en-US" altLang="en-US" sz="3200" b="1">
                <a:latin typeface="Times New Roman" panose="02020603050405020304" pitchFamily="18" charset="0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</a:rPr>
              <a:t>bán được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bao nhiêu lít dầu</a:t>
            </a:r>
            <a:r>
              <a:rPr lang="vi-VN" altLang="en-US" sz="3200" b="1"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B65204-2F6B-4B00-BB8D-8B77E783718C}"/>
              </a:ext>
            </a:extLst>
          </p:cNvPr>
          <p:cNvSpPr txBox="1"/>
          <p:nvPr/>
        </p:nvSpPr>
        <p:spPr>
          <a:xfrm>
            <a:off x="67409" y="3429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uổi sáng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endParaRPr lang="en-US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29578F-9034-4A63-BAB6-4BDFBAEA22F9}"/>
              </a:ext>
            </a:extLst>
          </p:cNvPr>
          <p:cNvSpPr txBox="1"/>
          <p:nvPr/>
        </p:nvSpPr>
        <p:spPr>
          <a:xfrm>
            <a:off x="1219198" y="1972189"/>
            <a:ext cx="152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Tóm tắt</a:t>
            </a:r>
            <a:endParaRPr lang="en-US" sz="2800" u="sng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463AA3-A60E-4CD7-A7CC-EF97FE8FCFBA}"/>
              </a:ext>
            </a:extLst>
          </p:cNvPr>
          <p:cNvGrpSpPr/>
          <p:nvPr/>
        </p:nvGrpSpPr>
        <p:grpSpPr>
          <a:xfrm>
            <a:off x="1981200" y="3575540"/>
            <a:ext cx="1066800" cy="304800"/>
            <a:chOff x="1981200" y="3575540"/>
            <a:chExt cx="1066800" cy="304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2A65A0-CA67-4C4D-A81C-3110EDF98450}"/>
                </a:ext>
              </a:extLst>
            </p:cNvPr>
            <p:cNvCxnSpPr>
              <a:cxnSpLocks/>
            </p:cNvCxnSpPr>
            <p:nvPr/>
          </p:nvCxnSpPr>
          <p:spPr>
            <a:xfrm>
              <a:off x="1981200" y="3727940"/>
              <a:ext cx="10668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06A6A8-1C31-49B0-BBD6-7C8E55CAAE43}"/>
                </a:ext>
              </a:extLst>
            </p:cNvPr>
            <p:cNvCxnSpPr>
              <a:cxnSpLocks/>
            </p:cNvCxnSpPr>
            <p:nvPr/>
          </p:nvCxnSpPr>
          <p:spPr>
            <a:xfrm>
              <a:off x="1981200" y="3575540"/>
              <a:ext cx="0" cy="3048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5CC22F-F8FB-4E59-98C7-2E983775DE9B}"/>
                </a:ext>
              </a:extLst>
            </p:cNvPr>
            <p:cNvCxnSpPr>
              <a:cxnSpLocks/>
            </p:cNvCxnSpPr>
            <p:nvPr/>
          </p:nvCxnSpPr>
          <p:spPr>
            <a:xfrm>
              <a:off x="3036277" y="3575540"/>
              <a:ext cx="0" cy="3048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602796-7F2F-4292-A4EB-39AAC45C1BA4}"/>
              </a:ext>
            </a:extLst>
          </p:cNvPr>
          <p:cNvGrpSpPr/>
          <p:nvPr/>
        </p:nvGrpSpPr>
        <p:grpSpPr>
          <a:xfrm>
            <a:off x="1981200" y="4577489"/>
            <a:ext cx="2133600" cy="304800"/>
            <a:chOff x="2057400" y="4800600"/>
            <a:chExt cx="2133600" cy="3048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E30FE9-ADCC-4AC6-B2D5-3049F0933E23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0" y="4953000"/>
              <a:ext cx="10668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E78170-01E5-4F82-9955-C7EBEF5521A0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0" y="4800600"/>
              <a:ext cx="0" cy="3048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4D0A184-AEA2-462F-97B4-A6CFC8D35E96}"/>
                </a:ext>
              </a:extLst>
            </p:cNvPr>
            <p:cNvGrpSpPr/>
            <p:nvPr/>
          </p:nvGrpSpPr>
          <p:grpSpPr>
            <a:xfrm>
              <a:off x="3124200" y="4800600"/>
              <a:ext cx="1066800" cy="304800"/>
              <a:chOff x="1981200" y="3575540"/>
              <a:chExt cx="1066800" cy="3048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E6973A4-3598-4B49-9ACD-53B2817E63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1200" y="3727940"/>
                <a:ext cx="1066800" cy="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6FED264-E2D2-4C96-9F5A-860EE18E0B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1200" y="3575540"/>
                <a:ext cx="0" cy="3048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B71691-269E-428D-B02B-5812579212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6277" y="3575540"/>
                <a:ext cx="0" cy="3048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4B6E986-6823-4BBA-89FA-5CEAB2F47C53}"/>
              </a:ext>
            </a:extLst>
          </p:cNvPr>
          <p:cNvSpPr txBox="1"/>
          <p:nvPr/>
        </p:nvSpPr>
        <p:spPr>
          <a:xfrm>
            <a:off x="-1" y="4429780"/>
            <a:ext cx="1981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uổi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chiều:</a:t>
            </a: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endParaRPr lang="en-US" sz="28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00EDDE-71D3-4F7D-B93C-676ABF6AC4D7}"/>
              </a:ext>
            </a:extLst>
          </p:cNvPr>
          <p:cNvGrpSpPr/>
          <p:nvPr/>
        </p:nvGrpSpPr>
        <p:grpSpPr>
          <a:xfrm>
            <a:off x="1783665" y="2718371"/>
            <a:ext cx="1524000" cy="1131489"/>
            <a:chOff x="1783665" y="2718371"/>
            <a:chExt cx="1524000" cy="1131489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6C04EB93-4D81-4D66-8E72-CD309EA93BEA}"/>
                </a:ext>
              </a:extLst>
            </p:cNvPr>
            <p:cNvSpPr/>
            <p:nvPr/>
          </p:nvSpPr>
          <p:spPr>
            <a:xfrm>
              <a:off x="1981199" y="3301219"/>
              <a:ext cx="1066801" cy="548641"/>
            </a:xfrm>
            <a:prstGeom prst="arc">
              <a:avLst>
                <a:gd name="adj1" fmla="val 11137371"/>
                <a:gd name="adj2" fmla="val 21379699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3CFAD7-83F0-41E4-AEBB-C1D471B6AB28}"/>
                </a:ext>
              </a:extLst>
            </p:cNvPr>
            <p:cNvSpPr txBox="1"/>
            <p:nvPr/>
          </p:nvSpPr>
          <p:spPr>
            <a:xfrm>
              <a:off x="1783665" y="2718371"/>
              <a:ext cx="1524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>
                  <a:latin typeface="Times New Roman" panose="02020603050405020304" pitchFamily="18" charset="0"/>
                </a:rPr>
                <a:t>432</a:t>
              </a:r>
              <a:r>
                <a:rPr lang="en-US" altLang="en-US" sz="2800" b="1" i="1">
                  <a:latin typeface="Times New Roman" panose="02020603050405020304" pitchFamily="18" charset="0"/>
                </a:rPr>
                <a:t>l </a:t>
              </a:r>
              <a:r>
                <a:rPr lang="en-US" altLang="en-US" sz="2800" b="1">
                  <a:latin typeface="Times New Roman" panose="02020603050405020304" pitchFamily="18" charset="0"/>
                </a:rPr>
                <a:t>dầu</a:t>
              </a:r>
              <a:endParaRPr lang="en-US" sz="2800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5426E6-C434-4D32-9473-F37414AD44CF}"/>
              </a:ext>
            </a:extLst>
          </p:cNvPr>
          <p:cNvCxnSpPr>
            <a:cxnSpLocks/>
          </p:cNvCxnSpPr>
          <p:nvPr/>
        </p:nvCxnSpPr>
        <p:spPr>
          <a:xfrm>
            <a:off x="1981198" y="3794096"/>
            <a:ext cx="0" cy="92172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4919483-E0AD-440A-908E-148FEC2C4ED7}"/>
              </a:ext>
            </a:extLst>
          </p:cNvPr>
          <p:cNvCxnSpPr>
            <a:cxnSpLocks/>
          </p:cNvCxnSpPr>
          <p:nvPr/>
        </p:nvCxnSpPr>
        <p:spPr>
          <a:xfrm>
            <a:off x="3046334" y="3727940"/>
            <a:ext cx="0" cy="92172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5D7542-7C2F-4F78-8A2D-45DF0082C69C}"/>
              </a:ext>
            </a:extLst>
          </p:cNvPr>
          <p:cNvGrpSpPr/>
          <p:nvPr/>
        </p:nvGrpSpPr>
        <p:grpSpPr>
          <a:xfrm>
            <a:off x="4201552" y="3489218"/>
            <a:ext cx="1594336" cy="1377460"/>
            <a:chOff x="4201552" y="3489218"/>
            <a:chExt cx="1594336" cy="137746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ABD8BA0D-ECD9-4254-8D01-75E9AF5DD62E}"/>
                </a:ext>
              </a:extLst>
            </p:cNvPr>
            <p:cNvSpPr/>
            <p:nvPr/>
          </p:nvSpPr>
          <p:spPr>
            <a:xfrm>
              <a:off x="4201552" y="3489218"/>
              <a:ext cx="440785" cy="1377460"/>
            </a:xfrm>
            <a:prstGeom prst="rightBrace">
              <a:avLst>
                <a:gd name="adj1" fmla="val 46069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2EA965-ECB0-46FA-ACAE-9943E168595C}"/>
                </a:ext>
              </a:extLst>
            </p:cNvPr>
            <p:cNvSpPr txBox="1"/>
            <p:nvPr/>
          </p:nvSpPr>
          <p:spPr>
            <a:xfrm>
              <a:off x="4555586" y="3909025"/>
              <a:ext cx="12403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  <a:r>
                <a:rPr lang="en-US" altLang="en-US" sz="28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l </a:t>
              </a: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dầu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5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290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 THUY</dc:creator>
  <cp:lastModifiedBy>Admin</cp:lastModifiedBy>
  <cp:revision>179</cp:revision>
  <cp:lastPrinted>2016-01-17T09:15:00Z</cp:lastPrinted>
  <dcterms:created xsi:type="dcterms:W3CDTF">2006-08-16T00:00:00Z</dcterms:created>
  <dcterms:modified xsi:type="dcterms:W3CDTF">2022-01-30T16:53:34Z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8A2142E88A374DD3B1B6FD5D044FC87C</vt:lpwstr>
  </property>
  <property fmtid="{D5CDD505-2E9C-101B-9397-08002B2CF9AE}" pid="3" name="KSOProductBuildVer">
    <vt:lpwstr>1033-11.2.0.10421</vt:lpwstr>
  </property>
</Properties>
</file>