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4.wav" ContentType="audio/wav"/>
  <Override PartName="/ppt/media/audio5.wav" ContentType="audio/wav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71" r:id="rId8"/>
    <p:sldMasterId id="2147483783" r:id="rId9"/>
    <p:sldMasterId id="2147483795" r:id="rId10"/>
    <p:sldMasterId id="2147483807" r:id="rId11"/>
    <p:sldMasterId id="2147483832" r:id="rId12"/>
    <p:sldMasterId id="2147483844" r:id="rId13"/>
    <p:sldMasterId id="2147483856" r:id="rId14"/>
    <p:sldMasterId id="2147483907" r:id="rId15"/>
    <p:sldMasterId id="2147483919" r:id="rId16"/>
  </p:sldMasterIdLst>
  <p:notesMasterIdLst>
    <p:notesMasterId r:id="rId37"/>
  </p:notesMasterIdLst>
  <p:sldIdLst>
    <p:sldId id="304" r:id="rId17"/>
    <p:sldId id="292" r:id="rId18"/>
    <p:sldId id="293" r:id="rId19"/>
    <p:sldId id="294" r:id="rId20"/>
    <p:sldId id="290" r:id="rId21"/>
    <p:sldId id="291" r:id="rId22"/>
    <p:sldId id="296" r:id="rId23"/>
    <p:sldId id="297" r:id="rId24"/>
    <p:sldId id="298" r:id="rId25"/>
    <p:sldId id="262" r:id="rId26"/>
    <p:sldId id="266" r:id="rId27"/>
    <p:sldId id="279" r:id="rId28"/>
    <p:sldId id="282" r:id="rId29"/>
    <p:sldId id="283" r:id="rId30"/>
    <p:sldId id="284" r:id="rId31"/>
    <p:sldId id="285" r:id="rId32"/>
    <p:sldId id="286" r:id="rId33"/>
    <p:sldId id="303" r:id="rId34"/>
    <p:sldId id="259" r:id="rId35"/>
    <p:sldId id="280" r:id="rId36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390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39" algn="l" defTabSz="91390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01" algn="l" defTabSz="91390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91390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02" algn="l" defTabSz="91390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766" algn="l" defTabSz="91390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702" algn="l" defTabSz="91390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91390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579" algn="l" defTabSz="91390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FFCC"/>
    <a:srgbClr val="CCCCFF"/>
    <a:srgbClr val="FFCCFF"/>
    <a:srgbClr val="CCFFCC"/>
    <a:srgbClr val="CCFFFF"/>
    <a:srgbClr val="ED540E"/>
    <a:srgbClr val="CC0099"/>
    <a:srgbClr val="FFFF6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1" autoAdjust="0"/>
    <p:restoredTop sz="94660"/>
  </p:normalViewPr>
  <p:slideViewPr>
    <p:cSldViewPr snapToGrid="0">
      <p:cViewPr varScale="1">
        <p:scale>
          <a:sx n="68" d="100"/>
          <a:sy n="68" d="100"/>
        </p:scale>
        <p:origin x="77" y="4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1C4374-0ABB-4D0B-9DAB-BD6A5D09A019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2DF83-26CF-4AE7-9E02-055F614A5C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363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39" algn="l" defTabSz="9139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01" algn="l" defTabSz="9139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9139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02" algn="l" defTabSz="9139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66" algn="l" defTabSz="9139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702" algn="l" defTabSz="9139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9139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579" algn="l" defTabSz="9139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8580C31F-4561-480A-AED8-39AFA696BA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DAC41D66-7F33-4D07-AB3D-1EEC6E9E4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SG" altLang="en-US" dirty="0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5FF9C0D3-97E9-446F-AA25-B90836BFB5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39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22268-C870-4812-9B8D-820DD00C2A7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9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423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2DF83-26CF-4AE7-9E02-055F614A5C9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493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2DF83-26CF-4AE7-9E02-055F614A5C9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821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2DF83-26CF-4AE7-9E02-055F614A5C9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384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24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39" indent="0" algn="ctr">
              <a:buNone/>
              <a:defRPr sz="2000"/>
            </a:lvl2pPr>
            <a:lvl3pPr marL="913901" indent="0" algn="ctr">
              <a:buNone/>
              <a:defRPr sz="1900"/>
            </a:lvl3pPr>
            <a:lvl4pPr marL="1370852" indent="0" algn="ctr">
              <a:buNone/>
              <a:defRPr sz="1600"/>
            </a:lvl4pPr>
            <a:lvl5pPr marL="1827802" indent="0" algn="ctr">
              <a:buNone/>
              <a:defRPr sz="1600"/>
            </a:lvl5pPr>
            <a:lvl6pPr marL="2284766" indent="0" algn="ctr">
              <a:buNone/>
              <a:defRPr sz="1600"/>
            </a:lvl6pPr>
            <a:lvl7pPr marL="2741702" indent="0" algn="ctr">
              <a:buNone/>
              <a:defRPr sz="1600"/>
            </a:lvl7pPr>
            <a:lvl8pPr marL="3198640" indent="0" algn="ctr">
              <a:buNone/>
              <a:defRPr sz="1600"/>
            </a:lvl8pPr>
            <a:lvl9pPr marL="365557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465111"/>
      </p:ext>
    </p:extLst>
  </p:cSld>
  <p:clrMapOvr>
    <a:masterClrMapping/>
  </p:clrMapOvr>
  <p:transition spd="slow" advTm="3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013216"/>
      </p:ext>
    </p:extLst>
  </p:cSld>
  <p:clrMapOvr>
    <a:masterClrMapping/>
  </p:clrMapOvr>
  <p:transition spd="slow" advTm="3000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9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9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5974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7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64414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87469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3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1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2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3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4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30769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33566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74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77071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77033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60200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0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2478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546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362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362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48437"/>
      </p:ext>
    </p:extLst>
  </p:cSld>
  <p:clrMapOvr>
    <a:masterClrMapping/>
  </p:clrMapOvr>
  <p:transition spd="slow" advTm="3000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66316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76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76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21681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4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59" indent="0" algn="ctr">
              <a:buNone/>
              <a:defRPr/>
            </a:lvl2pPr>
            <a:lvl3pPr marL="914128" indent="0" algn="ctr">
              <a:buNone/>
              <a:defRPr/>
            </a:lvl3pPr>
            <a:lvl4pPr marL="1371192" indent="0" algn="ctr">
              <a:buNone/>
              <a:defRPr/>
            </a:lvl4pPr>
            <a:lvl5pPr marL="1828256" indent="0" algn="ctr">
              <a:buNone/>
              <a:defRPr/>
            </a:lvl5pPr>
            <a:lvl6pPr marL="2285326" indent="0" algn="ctr">
              <a:buNone/>
              <a:defRPr/>
            </a:lvl6pPr>
            <a:lvl7pPr marL="2742382" indent="0" algn="ctr">
              <a:buNone/>
              <a:defRPr/>
            </a:lvl7pPr>
            <a:lvl8pPr marL="3199440" indent="0" algn="ctr">
              <a:buNone/>
              <a:defRPr/>
            </a:lvl8pPr>
            <a:lvl9pPr marL="365649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C45D06-CD2F-44F5-9587-26DE5FB1DC9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5504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959385-1EB8-4DE5-BF7E-3F123FC3D7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34410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9" indent="0">
              <a:buNone/>
              <a:defRPr sz="1900"/>
            </a:lvl2pPr>
            <a:lvl3pPr marL="914128" indent="0">
              <a:buNone/>
              <a:defRPr sz="1600"/>
            </a:lvl3pPr>
            <a:lvl4pPr marL="1371192" indent="0">
              <a:buNone/>
              <a:defRPr sz="1500"/>
            </a:lvl4pPr>
            <a:lvl5pPr marL="1828256" indent="0">
              <a:buNone/>
              <a:defRPr sz="1500"/>
            </a:lvl5pPr>
            <a:lvl6pPr marL="2285326" indent="0">
              <a:buNone/>
              <a:defRPr sz="1500"/>
            </a:lvl6pPr>
            <a:lvl7pPr marL="2742382" indent="0">
              <a:buNone/>
              <a:defRPr sz="1500"/>
            </a:lvl7pPr>
            <a:lvl8pPr marL="3199440" indent="0">
              <a:buNone/>
              <a:defRPr sz="1500"/>
            </a:lvl8pPr>
            <a:lvl9pPr marL="3656499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F1F48-24BB-4AC6-9B3F-6016D3A2442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48929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02F0EE-33C2-4C49-A81A-DDD7369953E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12483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21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2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2AEAE-196E-4D43-BC18-9114CD077C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71710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2966F4-3448-4846-ACB3-121E97DED3B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77539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26D010-4B4E-4F3D-B623-4CEF911C13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89790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7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A9C627-33D9-4068-9CD2-1CEE36E815F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020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6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35954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87F87-32D4-4F56-8447-9B439795881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40812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3BCA56-FE62-4CD5-B7AD-8310BA22B6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12103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4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4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38A770-393E-498E-ACA7-514DEDE5F0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28423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848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fld id="{63E94745-0829-4A12-BDEE-D77269273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52367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4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02742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11652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1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2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3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4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85610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34132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52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5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79091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598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74031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72101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6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70976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24079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70331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4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4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06851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2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08742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4668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8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1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2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3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4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28383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6950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37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3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18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09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23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1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75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0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25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54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47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399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42955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56906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46757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4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63498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54181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05169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2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2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3483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45607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50941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1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2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3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4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73433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05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43415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3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14089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47350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24844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3824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89372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41500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6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6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53143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59" indent="0" algn="ctr">
              <a:buNone/>
              <a:defRPr sz="2000"/>
            </a:lvl2pPr>
            <a:lvl3pPr marL="914128" indent="0" algn="ctr">
              <a:buNone/>
              <a:defRPr sz="1900"/>
            </a:lvl3pPr>
            <a:lvl4pPr marL="1371192" indent="0" algn="ctr">
              <a:buNone/>
              <a:defRPr sz="1600"/>
            </a:lvl4pPr>
            <a:lvl5pPr marL="1828256" indent="0" algn="ctr">
              <a:buNone/>
              <a:defRPr sz="1600"/>
            </a:lvl5pPr>
            <a:lvl6pPr marL="2285326" indent="0" algn="ctr">
              <a:buNone/>
              <a:defRPr sz="1600"/>
            </a:lvl6pPr>
            <a:lvl7pPr marL="2742382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49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085-F695-4B48-881B-73B749919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BB44B-C58C-49AD-B288-028FF881C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729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085-F695-4B48-881B-73B749919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BB44B-C58C-49AD-B288-028FF881C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347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085-F695-4B48-881B-73B749919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BB44B-C58C-49AD-B288-028FF881C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605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35" indent="0">
              <a:buNone/>
              <a:defRPr sz="2700" b="1"/>
            </a:lvl2pPr>
            <a:lvl3pPr marL="1218510" indent="0">
              <a:buNone/>
              <a:defRPr sz="2400" b="1"/>
            </a:lvl3pPr>
            <a:lvl4pPr marL="1827757" indent="0">
              <a:buNone/>
              <a:defRPr sz="2100" b="1"/>
            </a:lvl4pPr>
            <a:lvl5pPr marL="2437018" indent="0">
              <a:buNone/>
              <a:defRPr sz="2100" b="1"/>
            </a:lvl5pPr>
            <a:lvl6pPr marL="3046252" indent="0">
              <a:buNone/>
              <a:defRPr sz="2100" b="1"/>
            </a:lvl6pPr>
            <a:lvl7pPr marL="3655487" indent="0">
              <a:buNone/>
              <a:defRPr sz="2100" b="1"/>
            </a:lvl7pPr>
            <a:lvl8pPr marL="4264747" indent="0">
              <a:buNone/>
              <a:defRPr sz="2100" b="1"/>
            </a:lvl8pPr>
            <a:lvl9pPr marL="487399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7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35" indent="0">
              <a:buNone/>
              <a:defRPr sz="2700" b="1"/>
            </a:lvl2pPr>
            <a:lvl3pPr marL="1218510" indent="0">
              <a:buNone/>
              <a:defRPr sz="2400" b="1"/>
            </a:lvl3pPr>
            <a:lvl4pPr marL="1827757" indent="0">
              <a:buNone/>
              <a:defRPr sz="2100" b="1"/>
            </a:lvl4pPr>
            <a:lvl5pPr marL="2437018" indent="0">
              <a:buNone/>
              <a:defRPr sz="2100" b="1"/>
            </a:lvl5pPr>
            <a:lvl6pPr marL="3046252" indent="0">
              <a:buNone/>
              <a:defRPr sz="2100" b="1"/>
            </a:lvl6pPr>
            <a:lvl7pPr marL="3655487" indent="0">
              <a:buNone/>
              <a:defRPr sz="2100" b="1"/>
            </a:lvl7pPr>
            <a:lvl8pPr marL="4264747" indent="0">
              <a:buNone/>
              <a:defRPr sz="2100" b="1"/>
            </a:lvl8pPr>
            <a:lvl9pPr marL="487399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7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46017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085-F695-4B48-881B-73B749919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BB44B-C58C-49AD-B288-028FF881C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61705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085-F695-4B48-881B-73B749919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BB44B-C58C-49AD-B288-028FF881C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725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085-F695-4B48-881B-73B749919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BB44B-C58C-49AD-B288-028FF881C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25271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085-F695-4B48-881B-73B749919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BB44B-C58C-49AD-B288-028FF881C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863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59" indent="0">
              <a:buNone/>
              <a:defRPr sz="1500"/>
            </a:lvl2pPr>
            <a:lvl3pPr marL="914128" indent="0">
              <a:buNone/>
              <a:defRPr sz="1200"/>
            </a:lvl3pPr>
            <a:lvl4pPr marL="1371192" indent="0">
              <a:buNone/>
              <a:defRPr sz="1100"/>
            </a:lvl4pPr>
            <a:lvl5pPr marL="1828256" indent="0">
              <a:buNone/>
              <a:defRPr sz="1100"/>
            </a:lvl5pPr>
            <a:lvl6pPr marL="2285326" indent="0">
              <a:buNone/>
              <a:defRPr sz="1100"/>
            </a:lvl6pPr>
            <a:lvl7pPr marL="2742382" indent="0">
              <a:buNone/>
              <a:defRPr sz="1100"/>
            </a:lvl7pPr>
            <a:lvl8pPr marL="3199440" indent="0">
              <a:buNone/>
              <a:defRPr sz="1100"/>
            </a:lvl8pPr>
            <a:lvl9pPr marL="365649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085-F695-4B48-881B-73B749919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BB44B-C58C-49AD-B288-028FF881C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53345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59" indent="0">
              <a:buNone/>
              <a:defRPr sz="1500"/>
            </a:lvl2pPr>
            <a:lvl3pPr marL="914128" indent="0">
              <a:buNone/>
              <a:defRPr sz="1200"/>
            </a:lvl3pPr>
            <a:lvl4pPr marL="1371192" indent="0">
              <a:buNone/>
              <a:defRPr sz="1100"/>
            </a:lvl4pPr>
            <a:lvl5pPr marL="1828256" indent="0">
              <a:buNone/>
              <a:defRPr sz="1100"/>
            </a:lvl5pPr>
            <a:lvl6pPr marL="2285326" indent="0">
              <a:buNone/>
              <a:defRPr sz="1100"/>
            </a:lvl6pPr>
            <a:lvl7pPr marL="2742382" indent="0">
              <a:buNone/>
              <a:defRPr sz="1100"/>
            </a:lvl7pPr>
            <a:lvl8pPr marL="3199440" indent="0">
              <a:buNone/>
              <a:defRPr sz="1100"/>
            </a:lvl8pPr>
            <a:lvl9pPr marL="365649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085-F695-4B48-881B-73B749919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BB44B-C58C-49AD-B288-028FF881C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75175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085-F695-4B48-881B-73B749919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BB44B-C58C-49AD-B288-028FF881C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51070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41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41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085-F695-4B48-881B-73B749919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BB44B-C58C-49AD-B288-028FF881C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42205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91140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2161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91861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84398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9574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06860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86259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08816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50812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36569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98354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50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2614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257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89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235" indent="0">
              <a:buNone/>
              <a:defRPr sz="1600"/>
            </a:lvl2pPr>
            <a:lvl3pPr marL="1218510" indent="0">
              <a:buNone/>
              <a:defRPr sz="1300"/>
            </a:lvl3pPr>
            <a:lvl4pPr marL="1827757" indent="0">
              <a:buNone/>
              <a:defRPr sz="1200"/>
            </a:lvl4pPr>
            <a:lvl5pPr marL="2437018" indent="0">
              <a:buNone/>
              <a:defRPr sz="1200"/>
            </a:lvl5pPr>
            <a:lvl6pPr marL="3046252" indent="0">
              <a:buNone/>
              <a:defRPr sz="1200"/>
            </a:lvl6pPr>
            <a:lvl7pPr marL="3655487" indent="0">
              <a:buNone/>
              <a:defRPr sz="1200"/>
            </a:lvl7pPr>
            <a:lvl8pPr marL="4264747" indent="0">
              <a:buNone/>
              <a:defRPr sz="1200"/>
            </a:lvl8pPr>
            <a:lvl9pPr marL="487399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610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35112"/>
      </p:ext>
    </p:extLst>
  </p:cSld>
  <p:clrMapOvr>
    <a:masterClrMapping/>
  </p:clrMapOvr>
  <p:transition spd="slow" advTm="3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809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235" indent="0">
              <a:buNone/>
              <a:defRPr sz="3700"/>
            </a:lvl2pPr>
            <a:lvl3pPr marL="1218510" indent="0">
              <a:buNone/>
              <a:defRPr sz="3200"/>
            </a:lvl3pPr>
            <a:lvl4pPr marL="1827757" indent="0">
              <a:buNone/>
              <a:defRPr sz="2700"/>
            </a:lvl4pPr>
            <a:lvl5pPr marL="2437018" indent="0">
              <a:buNone/>
              <a:defRPr sz="2700"/>
            </a:lvl5pPr>
            <a:lvl6pPr marL="3046252" indent="0">
              <a:buNone/>
              <a:defRPr sz="2700"/>
            </a:lvl6pPr>
            <a:lvl7pPr marL="3655487" indent="0">
              <a:buNone/>
              <a:defRPr sz="2700"/>
            </a:lvl7pPr>
            <a:lvl8pPr marL="4264747" indent="0">
              <a:buNone/>
              <a:defRPr sz="2700"/>
            </a:lvl8pPr>
            <a:lvl9pPr marL="4873995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575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235" indent="0">
              <a:buNone/>
              <a:defRPr sz="1600"/>
            </a:lvl2pPr>
            <a:lvl3pPr marL="1218510" indent="0">
              <a:buNone/>
              <a:defRPr sz="1300"/>
            </a:lvl3pPr>
            <a:lvl4pPr marL="1827757" indent="0">
              <a:buNone/>
              <a:defRPr sz="1200"/>
            </a:lvl4pPr>
            <a:lvl5pPr marL="2437018" indent="0">
              <a:buNone/>
              <a:defRPr sz="1200"/>
            </a:lvl5pPr>
            <a:lvl6pPr marL="3046252" indent="0">
              <a:buNone/>
              <a:defRPr sz="1200"/>
            </a:lvl6pPr>
            <a:lvl7pPr marL="3655487" indent="0">
              <a:buNone/>
              <a:defRPr sz="1200"/>
            </a:lvl7pPr>
            <a:lvl8pPr marL="4264747" indent="0">
              <a:buNone/>
              <a:defRPr sz="1200"/>
            </a:lvl8pPr>
            <a:lvl9pPr marL="487399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131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8813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4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4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337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6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2623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0817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09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25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8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0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3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557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48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411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237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2792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1" indent="0">
              <a:buNone/>
              <a:defRPr sz="2700" b="1"/>
            </a:lvl2pPr>
            <a:lvl3pPr marL="1218540" indent="0">
              <a:buNone/>
              <a:defRPr sz="2400" b="1"/>
            </a:lvl3pPr>
            <a:lvl4pPr marL="1827802" indent="0">
              <a:buNone/>
              <a:defRPr sz="2100" b="1"/>
            </a:lvl4pPr>
            <a:lvl5pPr marL="2437078" indent="0">
              <a:buNone/>
              <a:defRPr sz="2100" b="1"/>
            </a:lvl5pPr>
            <a:lvl6pPr marL="3046328" indent="0">
              <a:buNone/>
              <a:defRPr sz="2100" b="1"/>
            </a:lvl6pPr>
            <a:lvl7pPr marL="3655579" indent="0">
              <a:buNone/>
              <a:defRPr sz="2100" b="1"/>
            </a:lvl7pPr>
            <a:lvl8pPr marL="4264853" indent="0">
              <a:buNone/>
              <a:defRPr sz="2100" b="1"/>
            </a:lvl8pPr>
            <a:lvl9pPr marL="487411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1" indent="0">
              <a:buNone/>
              <a:defRPr sz="2700" b="1"/>
            </a:lvl2pPr>
            <a:lvl3pPr marL="1218540" indent="0">
              <a:buNone/>
              <a:defRPr sz="2400" b="1"/>
            </a:lvl3pPr>
            <a:lvl4pPr marL="1827802" indent="0">
              <a:buNone/>
              <a:defRPr sz="2100" b="1"/>
            </a:lvl4pPr>
            <a:lvl5pPr marL="2437078" indent="0">
              <a:buNone/>
              <a:defRPr sz="2100" b="1"/>
            </a:lvl5pPr>
            <a:lvl6pPr marL="3046328" indent="0">
              <a:buNone/>
              <a:defRPr sz="2100" b="1"/>
            </a:lvl6pPr>
            <a:lvl7pPr marL="3655579" indent="0">
              <a:buNone/>
              <a:defRPr sz="2100" b="1"/>
            </a:lvl7pPr>
            <a:lvl8pPr marL="4264853" indent="0">
              <a:buNone/>
              <a:defRPr sz="2100" b="1"/>
            </a:lvl8pPr>
            <a:lvl9pPr marL="487411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5429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6871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861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97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6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0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8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7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5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447342"/>
      </p:ext>
    </p:extLst>
  </p:cSld>
  <p:clrMapOvr>
    <a:masterClrMapping/>
  </p:clrMapOvr>
  <p:transition spd="slow" advTm="300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257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88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251" indent="0">
              <a:buNone/>
              <a:defRPr sz="1600"/>
            </a:lvl2pPr>
            <a:lvl3pPr marL="1218540" indent="0">
              <a:buNone/>
              <a:defRPr sz="1300"/>
            </a:lvl3pPr>
            <a:lvl4pPr marL="1827802" indent="0">
              <a:buNone/>
              <a:defRPr sz="1200"/>
            </a:lvl4pPr>
            <a:lvl5pPr marL="2437078" indent="0">
              <a:buNone/>
              <a:defRPr sz="1200"/>
            </a:lvl5pPr>
            <a:lvl6pPr marL="3046328" indent="0">
              <a:buNone/>
              <a:defRPr sz="1200"/>
            </a:lvl6pPr>
            <a:lvl7pPr marL="3655579" indent="0">
              <a:buNone/>
              <a:defRPr sz="1200"/>
            </a:lvl7pPr>
            <a:lvl8pPr marL="4264853" indent="0">
              <a:buNone/>
              <a:defRPr sz="1200"/>
            </a:lvl8pPr>
            <a:lvl9pPr marL="487411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3637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809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251" indent="0">
              <a:buNone/>
              <a:defRPr sz="3700"/>
            </a:lvl2pPr>
            <a:lvl3pPr marL="1218540" indent="0">
              <a:buNone/>
              <a:defRPr sz="3200"/>
            </a:lvl3pPr>
            <a:lvl4pPr marL="1827802" indent="0">
              <a:buNone/>
              <a:defRPr sz="2700"/>
            </a:lvl4pPr>
            <a:lvl5pPr marL="2437078" indent="0">
              <a:buNone/>
              <a:defRPr sz="2700"/>
            </a:lvl5pPr>
            <a:lvl6pPr marL="3046328" indent="0">
              <a:buNone/>
              <a:defRPr sz="2700"/>
            </a:lvl6pPr>
            <a:lvl7pPr marL="3655579" indent="0">
              <a:buNone/>
              <a:defRPr sz="2700"/>
            </a:lvl7pPr>
            <a:lvl8pPr marL="4264853" indent="0">
              <a:buNone/>
              <a:defRPr sz="2700"/>
            </a:lvl8pPr>
            <a:lvl9pPr marL="487411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574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251" indent="0">
              <a:buNone/>
              <a:defRPr sz="1600"/>
            </a:lvl2pPr>
            <a:lvl3pPr marL="1218540" indent="0">
              <a:buNone/>
              <a:defRPr sz="1300"/>
            </a:lvl3pPr>
            <a:lvl4pPr marL="1827802" indent="0">
              <a:buNone/>
              <a:defRPr sz="1200"/>
            </a:lvl4pPr>
            <a:lvl5pPr marL="2437078" indent="0">
              <a:buNone/>
              <a:defRPr sz="1200"/>
            </a:lvl5pPr>
            <a:lvl6pPr marL="3046328" indent="0">
              <a:buNone/>
              <a:defRPr sz="1200"/>
            </a:lvl6pPr>
            <a:lvl7pPr marL="3655579" indent="0">
              <a:buNone/>
              <a:defRPr sz="1200"/>
            </a:lvl7pPr>
            <a:lvl8pPr marL="4264853" indent="0">
              <a:buNone/>
              <a:defRPr sz="1200"/>
            </a:lvl8pPr>
            <a:lvl9pPr marL="487411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0476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2224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4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4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1194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6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1506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7462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09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28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8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1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57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0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436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7751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7813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83" indent="0">
              <a:buNone/>
              <a:defRPr sz="2700" b="1"/>
            </a:lvl2pPr>
            <a:lvl3pPr marL="1218600" indent="0">
              <a:buNone/>
              <a:defRPr sz="2400" b="1"/>
            </a:lvl3pPr>
            <a:lvl4pPr marL="1827893" indent="0">
              <a:buNone/>
              <a:defRPr sz="2100" b="1"/>
            </a:lvl4pPr>
            <a:lvl5pPr marL="2437198" indent="0">
              <a:buNone/>
              <a:defRPr sz="2100" b="1"/>
            </a:lvl5pPr>
            <a:lvl6pPr marL="3046480" indent="0">
              <a:buNone/>
              <a:defRPr sz="2100" b="1"/>
            </a:lvl6pPr>
            <a:lvl7pPr marL="3655763" indent="0">
              <a:buNone/>
              <a:defRPr sz="2100" b="1"/>
            </a:lvl7pPr>
            <a:lvl8pPr marL="4265067" indent="0">
              <a:buNone/>
              <a:defRPr sz="2100" b="1"/>
            </a:lvl8pPr>
            <a:lvl9pPr marL="487436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3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83" indent="0">
              <a:buNone/>
              <a:defRPr sz="2700" b="1"/>
            </a:lvl2pPr>
            <a:lvl3pPr marL="1218600" indent="0">
              <a:buNone/>
              <a:defRPr sz="2400" b="1"/>
            </a:lvl3pPr>
            <a:lvl4pPr marL="1827893" indent="0">
              <a:buNone/>
              <a:defRPr sz="2100" b="1"/>
            </a:lvl4pPr>
            <a:lvl5pPr marL="2437198" indent="0">
              <a:buNone/>
              <a:defRPr sz="2100" b="1"/>
            </a:lvl5pPr>
            <a:lvl6pPr marL="3046480" indent="0">
              <a:buNone/>
              <a:defRPr sz="2100" b="1"/>
            </a:lvl6pPr>
            <a:lvl7pPr marL="3655763" indent="0">
              <a:buNone/>
              <a:defRPr sz="2100" b="1"/>
            </a:lvl7pPr>
            <a:lvl8pPr marL="4265067" indent="0">
              <a:buNone/>
              <a:defRPr sz="2100" b="1"/>
            </a:lvl8pPr>
            <a:lvl9pPr marL="487436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4873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850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707129"/>
      </p:ext>
    </p:extLst>
  </p:cSld>
  <p:clrMapOvr>
    <a:masterClrMapping/>
  </p:clrMapOvr>
  <p:transition spd="slow" advTm="300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9165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257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85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283" indent="0">
              <a:buNone/>
              <a:defRPr sz="1600"/>
            </a:lvl2pPr>
            <a:lvl3pPr marL="1218600" indent="0">
              <a:buNone/>
              <a:defRPr sz="1300"/>
            </a:lvl3pPr>
            <a:lvl4pPr marL="1827893" indent="0">
              <a:buNone/>
              <a:defRPr sz="1200"/>
            </a:lvl4pPr>
            <a:lvl5pPr marL="2437198" indent="0">
              <a:buNone/>
              <a:defRPr sz="1200"/>
            </a:lvl5pPr>
            <a:lvl6pPr marL="3046480" indent="0">
              <a:buNone/>
              <a:defRPr sz="1200"/>
            </a:lvl6pPr>
            <a:lvl7pPr marL="3655763" indent="0">
              <a:buNone/>
              <a:defRPr sz="1200"/>
            </a:lvl7pPr>
            <a:lvl8pPr marL="4265067" indent="0">
              <a:buNone/>
              <a:defRPr sz="1200"/>
            </a:lvl8pPr>
            <a:lvl9pPr marL="487436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7684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809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283" indent="0">
              <a:buNone/>
              <a:defRPr sz="3700"/>
            </a:lvl2pPr>
            <a:lvl3pPr marL="1218600" indent="0">
              <a:buNone/>
              <a:defRPr sz="3200"/>
            </a:lvl3pPr>
            <a:lvl4pPr marL="1827893" indent="0">
              <a:buNone/>
              <a:defRPr sz="2700"/>
            </a:lvl4pPr>
            <a:lvl5pPr marL="2437198" indent="0">
              <a:buNone/>
              <a:defRPr sz="2700"/>
            </a:lvl5pPr>
            <a:lvl6pPr marL="3046480" indent="0">
              <a:buNone/>
              <a:defRPr sz="2700"/>
            </a:lvl6pPr>
            <a:lvl7pPr marL="3655763" indent="0">
              <a:buNone/>
              <a:defRPr sz="2700"/>
            </a:lvl7pPr>
            <a:lvl8pPr marL="4265067" indent="0">
              <a:buNone/>
              <a:defRPr sz="2700"/>
            </a:lvl8pPr>
            <a:lvl9pPr marL="4874361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57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283" indent="0">
              <a:buNone/>
              <a:defRPr sz="1600"/>
            </a:lvl2pPr>
            <a:lvl3pPr marL="1218600" indent="0">
              <a:buNone/>
              <a:defRPr sz="1300"/>
            </a:lvl3pPr>
            <a:lvl4pPr marL="1827893" indent="0">
              <a:buNone/>
              <a:defRPr sz="1200"/>
            </a:lvl4pPr>
            <a:lvl5pPr marL="2437198" indent="0">
              <a:buNone/>
              <a:defRPr sz="1200"/>
            </a:lvl5pPr>
            <a:lvl6pPr marL="3046480" indent="0">
              <a:buNone/>
              <a:defRPr sz="1200"/>
            </a:lvl6pPr>
            <a:lvl7pPr marL="3655763" indent="0">
              <a:buNone/>
              <a:defRPr sz="1200"/>
            </a:lvl7pPr>
            <a:lvl8pPr marL="4265067" indent="0">
              <a:buNone/>
              <a:defRPr sz="1200"/>
            </a:lvl8pPr>
            <a:lvl9pPr marL="487436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9505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4684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4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4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7520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5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2818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5502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09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3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69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02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3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70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0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3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47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2444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2783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31" indent="0">
              <a:buNone/>
              <a:defRPr sz="2700" b="1"/>
            </a:lvl2pPr>
            <a:lvl3pPr marL="1218690" indent="0">
              <a:buNone/>
              <a:defRPr sz="2400" b="1"/>
            </a:lvl3pPr>
            <a:lvl4pPr marL="1828029" indent="0">
              <a:buNone/>
              <a:defRPr sz="2100" b="1"/>
            </a:lvl4pPr>
            <a:lvl5pPr marL="2437378" indent="0">
              <a:buNone/>
              <a:defRPr sz="2100" b="1"/>
            </a:lvl5pPr>
            <a:lvl6pPr marL="3046708" indent="0">
              <a:buNone/>
              <a:defRPr sz="2100" b="1"/>
            </a:lvl6pPr>
            <a:lvl7pPr marL="3656039" indent="0">
              <a:buNone/>
              <a:defRPr sz="2100" b="1"/>
            </a:lvl7pPr>
            <a:lvl8pPr marL="4265387" indent="0">
              <a:buNone/>
              <a:defRPr sz="2100" b="1"/>
            </a:lvl8pPr>
            <a:lvl9pPr marL="487472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29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31" indent="0">
              <a:buNone/>
              <a:defRPr sz="2700" b="1"/>
            </a:lvl2pPr>
            <a:lvl3pPr marL="1218690" indent="0">
              <a:buNone/>
              <a:defRPr sz="2400" b="1"/>
            </a:lvl3pPr>
            <a:lvl4pPr marL="1828029" indent="0">
              <a:buNone/>
              <a:defRPr sz="2100" b="1"/>
            </a:lvl4pPr>
            <a:lvl5pPr marL="2437378" indent="0">
              <a:buNone/>
              <a:defRPr sz="2100" b="1"/>
            </a:lvl5pPr>
            <a:lvl6pPr marL="3046708" indent="0">
              <a:buNone/>
              <a:defRPr sz="2100" b="1"/>
            </a:lvl6pPr>
            <a:lvl7pPr marL="3656039" indent="0">
              <a:buNone/>
              <a:defRPr sz="2100" b="1"/>
            </a:lvl7pPr>
            <a:lvl8pPr marL="4265387" indent="0">
              <a:buNone/>
              <a:defRPr sz="2100" b="1"/>
            </a:lvl8pPr>
            <a:lvl9pPr marL="487472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2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612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000" b="1"/>
            </a:lvl2pPr>
            <a:lvl3pPr marL="913901" indent="0">
              <a:buNone/>
              <a:defRPr sz="1900" b="1"/>
            </a:lvl3pPr>
            <a:lvl4pPr marL="1370852" indent="0">
              <a:buNone/>
              <a:defRPr sz="1600" b="1"/>
            </a:lvl4pPr>
            <a:lvl5pPr marL="1827802" indent="0">
              <a:buNone/>
              <a:defRPr sz="1600" b="1"/>
            </a:lvl5pPr>
            <a:lvl6pPr marL="2284766" indent="0">
              <a:buNone/>
              <a:defRPr sz="1600" b="1"/>
            </a:lvl6pPr>
            <a:lvl7pPr marL="2741702" indent="0">
              <a:buNone/>
              <a:defRPr sz="1600" b="1"/>
            </a:lvl7pPr>
            <a:lvl8pPr marL="3198640" indent="0">
              <a:buNone/>
              <a:defRPr sz="1600" b="1"/>
            </a:lvl8pPr>
            <a:lvl9pPr marL="365557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000" b="1"/>
            </a:lvl2pPr>
            <a:lvl3pPr marL="913901" indent="0">
              <a:buNone/>
              <a:defRPr sz="1900" b="1"/>
            </a:lvl3pPr>
            <a:lvl4pPr marL="1370852" indent="0">
              <a:buNone/>
              <a:defRPr sz="1600" b="1"/>
            </a:lvl4pPr>
            <a:lvl5pPr marL="1827802" indent="0">
              <a:buNone/>
              <a:defRPr sz="1600" b="1"/>
            </a:lvl5pPr>
            <a:lvl6pPr marL="2284766" indent="0">
              <a:buNone/>
              <a:defRPr sz="1600" b="1"/>
            </a:lvl6pPr>
            <a:lvl7pPr marL="2741702" indent="0">
              <a:buNone/>
              <a:defRPr sz="1600" b="1"/>
            </a:lvl7pPr>
            <a:lvl8pPr marL="3198640" indent="0">
              <a:buNone/>
              <a:defRPr sz="1600" b="1"/>
            </a:lvl8pPr>
            <a:lvl9pPr marL="365557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987324"/>
      </p:ext>
    </p:extLst>
  </p:cSld>
  <p:clrMapOvr>
    <a:masterClrMapping/>
  </p:clrMapOvr>
  <p:transition spd="slow" advTm="300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7502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1367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257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81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331" indent="0">
              <a:buNone/>
              <a:defRPr sz="1600"/>
            </a:lvl2pPr>
            <a:lvl3pPr marL="1218690" indent="0">
              <a:buNone/>
              <a:defRPr sz="1300"/>
            </a:lvl3pPr>
            <a:lvl4pPr marL="1828029" indent="0">
              <a:buNone/>
              <a:defRPr sz="1200"/>
            </a:lvl4pPr>
            <a:lvl5pPr marL="2437378" indent="0">
              <a:buNone/>
              <a:defRPr sz="1200"/>
            </a:lvl5pPr>
            <a:lvl6pPr marL="3046708" indent="0">
              <a:buNone/>
              <a:defRPr sz="1200"/>
            </a:lvl6pPr>
            <a:lvl7pPr marL="3656039" indent="0">
              <a:buNone/>
              <a:defRPr sz="1200"/>
            </a:lvl7pPr>
            <a:lvl8pPr marL="4265387" indent="0">
              <a:buNone/>
              <a:defRPr sz="1200"/>
            </a:lvl8pPr>
            <a:lvl9pPr marL="487472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582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809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331" indent="0">
              <a:buNone/>
              <a:defRPr sz="3700"/>
            </a:lvl2pPr>
            <a:lvl3pPr marL="1218690" indent="0">
              <a:buNone/>
              <a:defRPr sz="3200"/>
            </a:lvl3pPr>
            <a:lvl4pPr marL="1828029" indent="0">
              <a:buNone/>
              <a:defRPr sz="2700"/>
            </a:lvl4pPr>
            <a:lvl5pPr marL="2437378" indent="0">
              <a:buNone/>
              <a:defRPr sz="2700"/>
            </a:lvl5pPr>
            <a:lvl6pPr marL="3046708" indent="0">
              <a:buNone/>
              <a:defRPr sz="2700"/>
            </a:lvl6pPr>
            <a:lvl7pPr marL="3656039" indent="0">
              <a:buNone/>
              <a:defRPr sz="2700"/>
            </a:lvl7pPr>
            <a:lvl8pPr marL="4265387" indent="0">
              <a:buNone/>
              <a:defRPr sz="2700"/>
            </a:lvl8pPr>
            <a:lvl9pPr marL="487472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567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331" indent="0">
              <a:buNone/>
              <a:defRPr sz="1600"/>
            </a:lvl2pPr>
            <a:lvl3pPr marL="1218690" indent="0">
              <a:buNone/>
              <a:defRPr sz="1300"/>
            </a:lvl3pPr>
            <a:lvl4pPr marL="1828029" indent="0">
              <a:buNone/>
              <a:defRPr sz="1200"/>
            </a:lvl4pPr>
            <a:lvl5pPr marL="2437378" indent="0">
              <a:buNone/>
              <a:defRPr sz="1200"/>
            </a:lvl5pPr>
            <a:lvl6pPr marL="3046708" indent="0">
              <a:buNone/>
              <a:defRPr sz="1200"/>
            </a:lvl6pPr>
            <a:lvl7pPr marL="3656039" indent="0">
              <a:buNone/>
              <a:defRPr sz="1200"/>
            </a:lvl7pPr>
            <a:lvl8pPr marL="4265387" indent="0">
              <a:buNone/>
              <a:defRPr sz="1200"/>
            </a:lvl8pPr>
            <a:lvl9pPr marL="487472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8224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2161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4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4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8879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5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7384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5066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09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39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1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21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6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01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4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81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2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418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134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5482770"/>
      </p:ext>
    </p:extLst>
  </p:cSld>
  <p:clrMapOvr>
    <a:masterClrMapping/>
  </p:clrMapOvr>
  <p:transition spd="slow" advTm="300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95" indent="0">
              <a:buNone/>
              <a:defRPr sz="2700" b="1"/>
            </a:lvl2pPr>
            <a:lvl3pPr marL="1218810" indent="0">
              <a:buNone/>
              <a:defRPr sz="2400" b="1"/>
            </a:lvl3pPr>
            <a:lvl4pPr marL="1828210" indent="0">
              <a:buNone/>
              <a:defRPr sz="2100" b="1"/>
            </a:lvl4pPr>
            <a:lvl5pPr marL="2437618" indent="0">
              <a:buNone/>
              <a:defRPr sz="2100" b="1"/>
            </a:lvl5pPr>
            <a:lvl6pPr marL="3047012" indent="0">
              <a:buNone/>
              <a:defRPr sz="2100" b="1"/>
            </a:lvl6pPr>
            <a:lvl7pPr marL="3656407" indent="0">
              <a:buNone/>
              <a:defRPr sz="2100" b="1"/>
            </a:lvl7pPr>
            <a:lvl8pPr marL="4265813" indent="0">
              <a:buNone/>
              <a:defRPr sz="2100" b="1"/>
            </a:lvl8pPr>
            <a:lvl9pPr marL="487521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24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95" indent="0">
              <a:buNone/>
              <a:defRPr sz="2700" b="1"/>
            </a:lvl2pPr>
            <a:lvl3pPr marL="1218810" indent="0">
              <a:buNone/>
              <a:defRPr sz="2400" b="1"/>
            </a:lvl3pPr>
            <a:lvl4pPr marL="1828210" indent="0">
              <a:buNone/>
              <a:defRPr sz="2100" b="1"/>
            </a:lvl4pPr>
            <a:lvl5pPr marL="2437618" indent="0">
              <a:buNone/>
              <a:defRPr sz="2100" b="1"/>
            </a:lvl5pPr>
            <a:lvl6pPr marL="3047012" indent="0">
              <a:buNone/>
              <a:defRPr sz="2100" b="1"/>
            </a:lvl6pPr>
            <a:lvl7pPr marL="3656407" indent="0">
              <a:buNone/>
              <a:defRPr sz="2100" b="1"/>
            </a:lvl7pPr>
            <a:lvl8pPr marL="4265813" indent="0">
              <a:buNone/>
              <a:defRPr sz="2100" b="1"/>
            </a:lvl8pPr>
            <a:lvl9pPr marL="487521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2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6625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623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3914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257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7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395" indent="0">
              <a:buNone/>
              <a:defRPr sz="1600"/>
            </a:lvl2pPr>
            <a:lvl3pPr marL="1218810" indent="0">
              <a:buNone/>
              <a:defRPr sz="1300"/>
            </a:lvl3pPr>
            <a:lvl4pPr marL="1828210" indent="0">
              <a:buNone/>
              <a:defRPr sz="1200"/>
            </a:lvl4pPr>
            <a:lvl5pPr marL="2437618" indent="0">
              <a:buNone/>
              <a:defRPr sz="1200"/>
            </a:lvl5pPr>
            <a:lvl6pPr marL="3047012" indent="0">
              <a:buNone/>
              <a:defRPr sz="1200"/>
            </a:lvl6pPr>
            <a:lvl7pPr marL="3656407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0210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809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395" indent="0">
              <a:buNone/>
              <a:defRPr sz="3700"/>
            </a:lvl2pPr>
            <a:lvl3pPr marL="1218810" indent="0">
              <a:buNone/>
              <a:defRPr sz="3200"/>
            </a:lvl3pPr>
            <a:lvl4pPr marL="1828210" indent="0">
              <a:buNone/>
              <a:defRPr sz="2700"/>
            </a:lvl4pPr>
            <a:lvl5pPr marL="2437618" indent="0">
              <a:buNone/>
              <a:defRPr sz="2700"/>
            </a:lvl5pPr>
            <a:lvl6pPr marL="3047012" indent="0">
              <a:buNone/>
              <a:defRPr sz="2700"/>
            </a:lvl6pPr>
            <a:lvl7pPr marL="3656407" indent="0">
              <a:buNone/>
              <a:defRPr sz="2700"/>
            </a:lvl7pPr>
            <a:lvl8pPr marL="4265813" indent="0">
              <a:buNone/>
              <a:defRPr sz="2700"/>
            </a:lvl8pPr>
            <a:lvl9pPr marL="4875215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56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395" indent="0">
              <a:buNone/>
              <a:defRPr sz="1600"/>
            </a:lvl2pPr>
            <a:lvl3pPr marL="1218810" indent="0">
              <a:buNone/>
              <a:defRPr sz="1300"/>
            </a:lvl3pPr>
            <a:lvl4pPr marL="1828210" indent="0">
              <a:buNone/>
              <a:defRPr sz="1200"/>
            </a:lvl4pPr>
            <a:lvl5pPr marL="2437618" indent="0">
              <a:buNone/>
              <a:defRPr sz="1200"/>
            </a:lvl5pPr>
            <a:lvl6pPr marL="3047012" indent="0">
              <a:buNone/>
              <a:defRPr sz="1200"/>
            </a:lvl6pPr>
            <a:lvl7pPr marL="3656407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5895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652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4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4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7796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5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59" indent="0" algn="ctr">
              <a:buNone/>
              <a:defRPr/>
            </a:lvl2pPr>
            <a:lvl3pPr marL="914128" indent="0" algn="ctr">
              <a:buNone/>
              <a:defRPr/>
            </a:lvl3pPr>
            <a:lvl4pPr marL="1371192" indent="0" algn="ctr">
              <a:buNone/>
              <a:defRPr/>
            </a:lvl4pPr>
            <a:lvl5pPr marL="1828256" indent="0" algn="ctr">
              <a:buNone/>
              <a:defRPr/>
            </a:lvl5pPr>
            <a:lvl6pPr marL="2285326" indent="0" algn="ctr">
              <a:buNone/>
              <a:defRPr/>
            </a:lvl6pPr>
            <a:lvl7pPr marL="2742382" indent="0" algn="ctr">
              <a:buNone/>
              <a:defRPr/>
            </a:lvl7pPr>
            <a:lvl8pPr marL="3199440" indent="0" algn="ctr">
              <a:buNone/>
              <a:defRPr/>
            </a:lvl8pPr>
            <a:lvl9pPr marL="365649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EAA1FB-BE86-4336-A80F-BDB844C0735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0776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37E4A1-5468-48DD-BFD9-8D60DAE425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8025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9" indent="0">
              <a:buNone/>
              <a:defRPr sz="1900"/>
            </a:lvl2pPr>
            <a:lvl3pPr marL="914128" indent="0">
              <a:buNone/>
              <a:defRPr sz="1600"/>
            </a:lvl3pPr>
            <a:lvl4pPr marL="1371192" indent="0">
              <a:buNone/>
              <a:defRPr sz="1500"/>
            </a:lvl4pPr>
            <a:lvl5pPr marL="1828256" indent="0">
              <a:buNone/>
              <a:defRPr sz="1500"/>
            </a:lvl5pPr>
            <a:lvl6pPr marL="2285326" indent="0">
              <a:buNone/>
              <a:defRPr sz="1500"/>
            </a:lvl6pPr>
            <a:lvl7pPr marL="2742382" indent="0">
              <a:buNone/>
              <a:defRPr sz="1500"/>
            </a:lvl7pPr>
            <a:lvl8pPr marL="3199440" indent="0">
              <a:buNone/>
              <a:defRPr sz="1500"/>
            </a:lvl8pPr>
            <a:lvl9pPr marL="3656499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1541A5-0C73-473E-83D2-0B20013A26D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928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6302377"/>
      </p:ext>
    </p:extLst>
  </p:cSld>
  <p:clrMapOvr>
    <a:masterClrMapping/>
  </p:clrMapOvr>
  <p:transition spd="slow" advTm="3000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92BCB8-65B4-47AD-B440-59FB0B9E91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3176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22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2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34AC4D-C373-4B09-B6AC-7BF88DF6628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6874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5F020D-7F4A-4D32-97B5-4D6BD3756CC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9098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718D7D-5467-446B-8BE4-61C0D74E580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5358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7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5669D2-9374-458F-AD2D-46D511136B4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2340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2BCAD8-3AF5-46A4-B99E-449A227386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8557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330887-36B8-47C1-B0D1-2B22A5615D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5659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4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4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13EE7-E0D0-4579-9F1F-17F058D4206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1835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848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1AB67D-B2C4-435E-9D3A-0F58E7E802C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765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0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884-5F63-4E18-8622-7638FEA31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0D8B-AC77-4E57-BFB4-F63C55A5B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273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66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39" indent="0">
              <a:buNone/>
              <a:defRPr sz="1500"/>
            </a:lvl2pPr>
            <a:lvl3pPr marL="913901" indent="0">
              <a:buNone/>
              <a:defRPr sz="1200"/>
            </a:lvl3pPr>
            <a:lvl4pPr marL="1370852" indent="0">
              <a:buNone/>
              <a:defRPr sz="1100"/>
            </a:lvl4pPr>
            <a:lvl5pPr marL="1827802" indent="0">
              <a:buNone/>
              <a:defRPr sz="1100"/>
            </a:lvl5pPr>
            <a:lvl6pPr marL="2284766" indent="0">
              <a:buNone/>
              <a:defRPr sz="1100"/>
            </a:lvl6pPr>
            <a:lvl7pPr marL="2741702" indent="0">
              <a:buNone/>
              <a:defRPr sz="1100"/>
            </a:lvl7pPr>
            <a:lvl8pPr marL="3198640" indent="0">
              <a:buNone/>
              <a:defRPr sz="1100"/>
            </a:lvl8pPr>
            <a:lvl9pPr marL="3655579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4148240"/>
      </p:ext>
    </p:extLst>
  </p:cSld>
  <p:clrMapOvr>
    <a:masterClrMapping/>
  </p:clrMapOvr>
  <p:transition spd="slow" advTm="3000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884-5F63-4E18-8622-7638FEA31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0D8B-AC77-4E57-BFB4-F63C55A5B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6940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6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1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2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3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4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884-5F63-4E18-8622-7638FEA31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0D8B-AC77-4E57-BFB4-F63C55A5B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4644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884-5F63-4E18-8622-7638FEA31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0D8B-AC77-4E57-BFB4-F63C55A5B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00881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93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9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884-5F63-4E18-8622-7638FEA31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0D8B-AC77-4E57-BFB4-F63C55A5B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5769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884-5F63-4E18-8622-7638FEA31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0D8B-AC77-4E57-BFB4-F63C55A5B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5646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884-5F63-4E18-8622-7638FEA31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0D8B-AC77-4E57-BFB4-F63C55A5B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8823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3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884-5F63-4E18-8622-7638FEA31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0D8B-AC77-4E57-BFB4-F63C55A5B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1624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884-5F63-4E18-8622-7638FEA31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0D8B-AC77-4E57-BFB4-F63C55A5B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6084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884-5F63-4E18-8622-7638FEA31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0D8B-AC77-4E57-BFB4-F63C55A5B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8108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04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04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884-5F63-4E18-8622-7638FEA31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0D8B-AC77-4E57-BFB4-F63C55A5B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394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66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901" indent="0">
              <a:buNone/>
              <a:defRPr sz="2400"/>
            </a:lvl3pPr>
            <a:lvl4pPr marL="1370852" indent="0">
              <a:buNone/>
              <a:defRPr sz="2000"/>
            </a:lvl4pPr>
            <a:lvl5pPr marL="1827802" indent="0">
              <a:buNone/>
              <a:defRPr sz="2000"/>
            </a:lvl5pPr>
            <a:lvl6pPr marL="2284766" indent="0">
              <a:buNone/>
              <a:defRPr sz="2000"/>
            </a:lvl6pPr>
            <a:lvl7pPr marL="2741702" indent="0">
              <a:buNone/>
              <a:defRPr sz="2000"/>
            </a:lvl7pPr>
            <a:lvl8pPr marL="3198640" indent="0">
              <a:buNone/>
              <a:defRPr sz="2000"/>
            </a:lvl8pPr>
            <a:lvl9pPr marL="365557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39" indent="0">
              <a:buNone/>
              <a:defRPr sz="1500"/>
            </a:lvl2pPr>
            <a:lvl3pPr marL="913901" indent="0">
              <a:buNone/>
              <a:defRPr sz="1200"/>
            </a:lvl3pPr>
            <a:lvl4pPr marL="1370852" indent="0">
              <a:buNone/>
              <a:defRPr sz="1100"/>
            </a:lvl4pPr>
            <a:lvl5pPr marL="1827802" indent="0">
              <a:buNone/>
              <a:defRPr sz="1100"/>
            </a:lvl5pPr>
            <a:lvl6pPr marL="2284766" indent="0">
              <a:buNone/>
              <a:defRPr sz="1100"/>
            </a:lvl6pPr>
            <a:lvl7pPr marL="2741702" indent="0">
              <a:buNone/>
              <a:defRPr sz="1100"/>
            </a:lvl7pPr>
            <a:lvl8pPr marL="3198640" indent="0">
              <a:buNone/>
              <a:defRPr sz="1100"/>
            </a:lvl8pPr>
            <a:lvl9pPr marL="3655579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026736"/>
      </p:ext>
    </p:extLst>
  </p:cSld>
  <p:clrMapOvr>
    <a:masterClrMapping/>
  </p:clrMapOvr>
  <p:transition spd="slow" advTm="3000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9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6180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6258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5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1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2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3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4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5528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4963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85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8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1416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51818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643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2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2207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1234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764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image" Target="../media/image1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396" tIns="45718" rIns="9139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96" tIns="45718" rIns="9139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560"/>
            <a:ext cx="2743200" cy="365125"/>
          </a:xfrm>
          <a:prstGeom prst="rect">
            <a:avLst/>
          </a:prstGeom>
        </p:spPr>
        <p:txBody>
          <a:bodyPr vert="horz" lIns="91396" tIns="45718" rIns="9139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B9267-1ED7-442C-A12E-BD0C92D86A08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560"/>
            <a:ext cx="4114800" cy="365125"/>
          </a:xfrm>
          <a:prstGeom prst="rect">
            <a:avLst/>
          </a:prstGeom>
        </p:spPr>
        <p:txBody>
          <a:bodyPr vert="horz" lIns="91396" tIns="45718" rIns="9139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560"/>
            <a:ext cx="2743200" cy="365125"/>
          </a:xfrm>
          <a:prstGeom prst="rect">
            <a:avLst/>
          </a:prstGeom>
        </p:spPr>
        <p:txBody>
          <a:bodyPr vert="horz" lIns="91396" tIns="45718" rIns="9139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92ECD-C80D-44C2-9038-802CCCDDD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778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3000">
    <p:fade/>
  </p:transition>
  <p:txStyles>
    <p:titleStyle>
      <a:lvl1pPr algn="l" defTabSz="91390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2" indent="-228482" algn="l" defTabSz="9139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46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82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20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59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21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72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22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86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1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52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02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66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02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40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79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88"/>
            <a:ext cx="284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128"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88"/>
            <a:ext cx="3860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88"/>
            <a:ext cx="284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128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311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ctr" defTabSz="91412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2" indent="-342802" algn="l" defTabSz="9141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70" algn="l" defTabSz="91412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18" rIns="9141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18" rIns="9141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18" rIns="91416" bIns="45718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+mn-lt"/>
              </a:defRPr>
            </a:lvl1pPr>
          </a:lstStyle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18" rIns="9141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+mn-lt"/>
              </a:defRPr>
            </a:lvl1pPr>
          </a:lstStyle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18" rIns="91416" bIns="45718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+mn-lt"/>
              </a:defRPr>
            </a:lvl1pPr>
          </a:lstStyle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fld id="{480C822D-6197-4886-9904-19FF74AFB67A}" type="slidenum">
              <a:rPr lang="en-US" smtClean="0">
                <a:solidFill>
                  <a:srgbClr val="000000"/>
                </a:solidFill>
              </a:rPr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1031" name="Picture 7" descr="ppt41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Text Box 9"/>
          <p:cNvSpPr txBox="1">
            <a:spLocks noChangeArrowheads="1"/>
          </p:cNvSpPr>
          <p:nvPr userDrawn="1"/>
        </p:nvSpPr>
        <p:spPr bwMode="auto">
          <a:xfrm>
            <a:off x="9448801" y="457422"/>
            <a:ext cx="10687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6" tIns="45718" rIns="91416" bIns="45718">
            <a:spAutoFit/>
          </a:bodyPr>
          <a:lstStyle/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339933"/>
                </a:solidFill>
                <a:latin typeface=".VnTimeH" pitchFamily="34" charset="0"/>
              </a:rPr>
              <a:t>TO¸N</a:t>
            </a:r>
          </a:p>
        </p:txBody>
      </p:sp>
      <p:sp>
        <p:nvSpPr>
          <p:cNvPr id="1034" name="Text Box 10"/>
          <p:cNvSpPr txBox="1">
            <a:spLocks noChangeArrowheads="1"/>
          </p:cNvSpPr>
          <p:nvPr userDrawn="1"/>
        </p:nvSpPr>
        <p:spPr bwMode="auto">
          <a:xfrm>
            <a:off x="10998409" y="-228600"/>
            <a:ext cx="582211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6" tIns="45718" rIns="91416" bIns="45718">
            <a:spAutoFit/>
          </a:bodyPr>
          <a:lstStyle/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r>
              <a:rPr lang="en-US" sz="10700" smtClean="0">
                <a:solidFill>
                  <a:srgbClr val="FFFF00"/>
                </a:solidFill>
                <a:latin typeface=".VnCommercial Script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6570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05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12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19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25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802" indent="-342802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7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662" indent="-228536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720" indent="-228536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779" indent="-228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848" indent="-228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912" indent="-228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976" indent="-228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046" indent="-228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56"/>
            <a:ext cx="284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128"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56"/>
            <a:ext cx="3860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56"/>
            <a:ext cx="284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128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620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ctr" defTabSz="91412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2" indent="-342802" algn="l" defTabSz="9141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70" algn="l" defTabSz="91412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32"/>
            <a:ext cx="284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128"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32"/>
            <a:ext cx="3860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32"/>
            <a:ext cx="284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128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349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xStyles>
    <p:titleStyle>
      <a:lvl1pPr algn="ctr" defTabSz="91412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2" indent="-342802" algn="l" defTabSz="9141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70" algn="l" defTabSz="91412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8"/>
            <a:ext cx="284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128"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8"/>
            <a:ext cx="3860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8"/>
            <a:ext cx="284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128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736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xStyles>
    <p:titleStyle>
      <a:lvl1pPr algn="ctr" defTabSz="91412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2" indent="-342802" algn="l" defTabSz="9141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70" algn="l" defTabSz="91412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E3BF5085-F695-4B48-881B-73B749919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8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CF2BB44B-C58C-49AD-B288-028FF881C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48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timing>
    <p:tnLst>
      <p:par>
        <p:cTn id="1" dur="indefinite" restart="never" nodeType="tmRoot"/>
      </p:par>
    </p:tnLst>
  </p:timing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004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58" tIns="60929" rIns="121858" bIns="6092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858" tIns="60929" rIns="121858" bIns="6092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60"/>
            <a:ext cx="2844800" cy="365125"/>
          </a:xfrm>
          <a:prstGeom prst="rect">
            <a:avLst/>
          </a:prstGeom>
        </p:spPr>
        <p:txBody>
          <a:bodyPr vert="horz" lIns="121858" tIns="60929" rIns="121858" bIns="6092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10"/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60"/>
            <a:ext cx="3860800" cy="365125"/>
          </a:xfrm>
          <a:prstGeom prst="rect">
            <a:avLst/>
          </a:prstGeom>
        </p:spPr>
        <p:txBody>
          <a:bodyPr vert="horz" lIns="121858" tIns="60929" rIns="121858" bIns="6092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60"/>
            <a:ext cx="2844800" cy="365125"/>
          </a:xfrm>
          <a:prstGeom prst="rect">
            <a:avLst/>
          </a:prstGeom>
        </p:spPr>
        <p:txBody>
          <a:bodyPr vert="horz" lIns="121858" tIns="60929" rIns="121858" bIns="6092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10"/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23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851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27" indent="-456927" algn="l" defTabSz="121851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046" indent="-380785" algn="l" defTabSz="121851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127" indent="-304616" algn="l" defTabSz="12185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373" indent="-304616" algn="l" defTabSz="121851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34" indent="-304616" algn="l" defTabSz="121851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868" indent="-304616" algn="l" defTabSz="12185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130" indent="-304616" algn="l" defTabSz="12185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378" indent="-304616" algn="l" defTabSz="12185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8625" indent="-304616" algn="l" defTabSz="12185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35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10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757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018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252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487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747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3995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61" tIns="60930" rIns="121861" bIns="6093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861" tIns="60930" rIns="121861" bIns="6093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60"/>
            <a:ext cx="2844800" cy="365125"/>
          </a:xfrm>
          <a:prstGeom prst="rect">
            <a:avLst/>
          </a:prstGeom>
        </p:spPr>
        <p:txBody>
          <a:bodyPr vert="horz" lIns="121861" tIns="60930" rIns="121861" bIns="6093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40"/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4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60"/>
            <a:ext cx="3860800" cy="365125"/>
          </a:xfrm>
          <a:prstGeom prst="rect">
            <a:avLst/>
          </a:prstGeom>
        </p:spPr>
        <p:txBody>
          <a:bodyPr vert="horz" lIns="121861" tIns="60930" rIns="121861" bIns="6093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60"/>
            <a:ext cx="2844800" cy="365125"/>
          </a:xfrm>
          <a:prstGeom prst="rect">
            <a:avLst/>
          </a:prstGeom>
        </p:spPr>
        <p:txBody>
          <a:bodyPr vert="horz" lIns="121861" tIns="60930" rIns="121861" bIns="6093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40"/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101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854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39" indent="-456939" algn="l" defTabSz="121854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070" indent="-380794" algn="l" defTabSz="121854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165" indent="-304624" algn="l" defTabSz="12185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427" indent="-304624" algn="l" defTabSz="121854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702" indent="-304624" algn="l" defTabSz="121854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952" indent="-304624" algn="l" defTabSz="12185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229" indent="-304624" algn="l" defTabSz="12185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492" indent="-304624" algn="l" defTabSz="12185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8755" indent="-304624" algn="l" defTabSz="12185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51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40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802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078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328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579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853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117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66" tIns="60933" rIns="121866" bIns="6093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866" tIns="60933" rIns="121866" bIns="6093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60"/>
            <a:ext cx="2844800" cy="365125"/>
          </a:xfrm>
          <a:prstGeom prst="rect">
            <a:avLst/>
          </a:prstGeom>
        </p:spPr>
        <p:txBody>
          <a:bodyPr vert="horz" lIns="121866" tIns="60933" rIns="121866" bIns="60933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600"/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0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60"/>
            <a:ext cx="3860800" cy="365125"/>
          </a:xfrm>
          <a:prstGeom prst="rect">
            <a:avLst/>
          </a:prstGeom>
        </p:spPr>
        <p:txBody>
          <a:bodyPr vert="horz" lIns="121866" tIns="60933" rIns="121866" bIns="60933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60"/>
            <a:ext cx="2844800" cy="365125"/>
          </a:xfrm>
          <a:prstGeom prst="rect">
            <a:avLst/>
          </a:prstGeom>
        </p:spPr>
        <p:txBody>
          <a:bodyPr vert="horz" lIns="121866" tIns="60933" rIns="121866" bIns="60933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600"/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116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186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63" indent="-456963" algn="l" defTabSz="121860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118" indent="-380813" algn="l" defTabSz="121860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241" indent="-304640" algn="l" defTabSz="12186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533" indent="-304640" algn="l" defTabSz="121860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838" indent="-304640" algn="l" defTabSz="121860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120" indent="-304640" algn="l" defTabSz="12186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426" indent="-304640" algn="l" defTabSz="12186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720" indent="-304640" algn="l" defTabSz="12186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013" indent="-304640" algn="l" defTabSz="12186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83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600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893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198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480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763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067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361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74" tIns="60937" rIns="121874" bIns="6093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874" tIns="60937" rIns="121874" bIns="6093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60"/>
            <a:ext cx="2844800" cy="365125"/>
          </a:xfrm>
          <a:prstGeom prst="rect">
            <a:avLst/>
          </a:prstGeom>
        </p:spPr>
        <p:txBody>
          <a:bodyPr vert="horz" lIns="121874" tIns="60937" rIns="121874" bIns="6093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690"/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60"/>
            <a:ext cx="3860800" cy="365125"/>
          </a:xfrm>
          <a:prstGeom prst="rect">
            <a:avLst/>
          </a:prstGeom>
        </p:spPr>
        <p:txBody>
          <a:bodyPr vert="horz" lIns="121874" tIns="60937" rIns="121874" bIns="6093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60"/>
            <a:ext cx="2844800" cy="365125"/>
          </a:xfrm>
          <a:prstGeom prst="rect">
            <a:avLst/>
          </a:prstGeom>
        </p:spPr>
        <p:txBody>
          <a:bodyPr vert="horz" lIns="121874" tIns="60937" rIns="121874" bIns="6093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690"/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520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121869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99" indent="-456999" algn="l" defTabSz="121869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190" indent="-380841" algn="l" defTabSz="121869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55" indent="-304664" algn="l" defTabSz="121869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693" indent="-304664" algn="l" defTabSz="121869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042" indent="-304664" algn="l" defTabSz="121869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372" indent="-304664" algn="l" defTabSz="121869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722" indent="-304664" algn="l" defTabSz="121869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062" indent="-304664" algn="l" defTabSz="121869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401" indent="-304664" algn="l" defTabSz="121869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31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690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029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378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708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039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387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727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85" tIns="60942" rIns="121885" bIns="6094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885" tIns="60942" rIns="121885" bIns="6094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60"/>
            <a:ext cx="2844800" cy="365125"/>
          </a:xfrm>
          <a:prstGeom prst="rect">
            <a:avLst/>
          </a:prstGeom>
        </p:spPr>
        <p:txBody>
          <a:bodyPr vert="horz" lIns="121885" tIns="60942" rIns="121885" bIns="6094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10"/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1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60"/>
            <a:ext cx="3860800" cy="365125"/>
          </a:xfrm>
          <a:prstGeom prst="rect">
            <a:avLst/>
          </a:prstGeom>
        </p:spPr>
        <p:txBody>
          <a:bodyPr vert="horz" lIns="121885" tIns="60942" rIns="121885" bIns="6094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60"/>
            <a:ext cx="2844800" cy="365125"/>
          </a:xfrm>
          <a:prstGeom prst="rect">
            <a:avLst/>
          </a:prstGeom>
        </p:spPr>
        <p:txBody>
          <a:bodyPr vert="horz" lIns="121885" tIns="60942" rIns="121885" bIns="6094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10"/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93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121881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47" indent="-457047" algn="l" defTabSz="121881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286" indent="-380878" algn="l" defTabSz="121881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7" indent="-304696" algn="l" defTabSz="12188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696" algn="l" defTabSz="121881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314" indent="-304696" algn="l" defTabSz="121881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708" indent="-304696" algn="l" defTabSz="12188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7" indent="-304696" algn="l" defTabSz="12188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8" indent="-304696" algn="l" defTabSz="12188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8" indent="-304696" algn="l" defTabSz="12188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95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10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210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618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012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407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18" rIns="9141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18" rIns="9141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18" rIns="91416" bIns="4571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00">
                <a:latin typeface="Arial" charset="0"/>
              </a:defRPr>
            </a:lvl1pPr>
          </a:lstStyle>
          <a:p>
            <a:pPr defTabSz="91412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18" rIns="91416" bIns="4571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500">
                <a:latin typeface="Arial" charset="0"/>
              </a:defRPr>
            </a:lvl1pPr>
          </a:lstStyle>
          <a:p>
            <a:pPr defTabSz="91412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18" rIns="91416" bIns="4571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500"/>
            </a:lvl1pPr>
          </a:lstStyle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fld id="{8295B034-CCDC-46E3-9163-9151D1412D97}" type="slidenum">
              <a:rPr lang="en-US" altLang="en-US" smtClean="0">
                <a:solidFill>
                  <a:srgbClr val="000000"/>
                </a:solidFill>
              </a:rPr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665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05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12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19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25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02" indent="-34280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7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662" indent="-228536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720" indent="-228536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779" indent="-22853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848" indent="-228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912" indent="-228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976" indent="-228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046" indent="-228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16"/>
            <a:ext cx="284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C3BD7884-5F63-4E18-8622-7638FEA31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8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16"/>
            <a:ext cx="3860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16"/>
            <a:ext cx="284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9BCE0D8B-AC77-4E57-BFB4-F63C55A5B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01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ctr" defTabSz="91412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2" indent="-342802" algn="l" defTabSz="9141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70" algn="l" defTabSz="91412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04"/>
            <a:ext cx="284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128"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04"/>
            <a:ext cx="3860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04"/>
            <a:ext cx="284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128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200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ctr" defTabSz="91412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2" indent="-342802" algn="l" defTabSz="9141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70" algn="l" defTabSz="91412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microsoft.com/office/2007/relationships/hdphoto" Target="../media/hdphoto2.wdp"/><Relationship Id="rId3" Type="http://schemas.microsoft.com/office/2007/relationships/media" Target="../media/media1.mp3"/><Relationship Id="rId7" Type="http://schemas.openxmlformats.org/officeDocument/2006/relationships/image" Target="../media/image3.jpeg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tags" Target="../tags/tag2.xml"/><Relationship Id="rId16" Type="http://schemas.openxmlformats.org/officeDocument/2006/relationships/image" Target="../media/image2.emf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1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158.xml"/><Relationship Id="rId15" Type="http://schemas.openxmlformats.org/officeDocument/2006/relationships/oleObject" Target="../embeddings/oleObject1.bin"/><Relationship Id="rId10" Type="http://schemas.openxmlformats.org/officeDocument/2006/relationships/image" Target="../media/image6.png"/><Relationship Id="rId4" Type="http://schemas.openxmlformats.org/officeDocument/2006/relationships/audio" Target="../media/media1.mp3"/><Relationship Id="rId9" Type="http://schemas.openxmlformats.org/officeDocument/2006/relationships/image" Target="../media/image5.jpe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2.wdp"/><Relationship Id="rId18" Type="http://schemas.openxmlformats.org/officeDocument/2006/relationships/image" Target="../media/image43.png"/><Relationship Id="rId3" Type="http://schemas.openxmlformats.org/officeDocument/2006/relationships/image" Target="../media/image22.png"/><Relationship Id="rId21" Type="http://schemas.microsoft.com/office/2007/relationships/hdphoto" Target="../media/hdphoto16.wdp"/><Relationship Id="rId7" Type="http://schemas.microsoft.com/office/2007/relationships/hdphoto" Target="../media/hdphoto9.wdp"/><Relationship Id="rId12" Type="http://schemas.openxmlformats.org/officeDocument/2006/relationships/image" Target="../media/image40.png"/><Relationship Id="rId17" Type="http://schemas.microsoft.com/office/2007/relationships/hdphoto" Target="../media/hdphoto14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5" Type="http://schemas.microsoft.com/office/2007/relationships/hdphoto" Target="../media/hdphoto13.wdp"/><Relationship Id="rId10" Type="http://schemas.openxmlformats.org/officeDocument/2006/relationships/image" Target="../media/image39.png"/><Relationship Id="rId19" Type="http://schemas.microsoft.com/office/2007/relationships/hdphoto" Target="../media/hdphoto15.wdp"/><Relationship Id="rId4" Type="http://schemas.openxmlformats.org/officeDocument/2006/relationships/image" Target="../media/image36.png"/><Relationship Id="rId9" Type="http://schemas.microsoft.com/office/2007/relationships/hdphoto" Target="../media/hdphoto10.wdp"/><Relationship Id="rId1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5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25.xml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7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rame template with kids planting tree in garden Vector Image">
            <a:extLst>
              <a:ext uri="{FF2B5EF4-FFF2-40B4-BE49-F238E27FC236}">
                <a16:creationId xmlns:a16="http://schemas.microsoft.com/office/drawing/2014/main" id="{2ADADB24-6D8B-4F70-BD76-458638545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70"/>
          <a:stretch>
            <a:fillRect/>
          </a:stretch>
        </p:blipFill>
        <p:spPr bwMode="auto">
          <a:xfrm>
            <a:off x="2260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heWhistlersSong-SteveBarakatt-2799957 (mp3cut.net)">
            <a:hlinkClick r:id="" action="ppaction://media"/>
            <a:extLst>
              <a:ext uri="{FF2B5EF4-FFF2-40B4-BE49-F238E27FC236}">
                <a16:creationId xmlns:a16="http://schemas.microsoft.com/office/drawing/2014/main" id="{88CADF5D-65EB-452D-BA63-EC0FF40D93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5941" y="6370637"/>
            <a:ext cx="487363" cy="487363"/>
          </a:xfrm>
          <a:prstGeom prst="rect">
            <a:avLst/>
          </a:prstGeom>
        </p:spPr>
      </p:pic>
      <p:pic>
        <p:nvPicPr>
          <p:cNvPr id="10" name="Picture 13" descr="Káº¿t quáº£ hÃ¬nh áº£nh cho bird cartoon">
            <a:extLst>
              <a:ext uri="{FF2B5EF4-FFF2-40B4-BE49-F238E27FC236}">
                <a16:creationId xmlns:a16="http://schemas.microsoft.com/office/drawing/2014/main" id="{58800AE8-42F5-4418-8754-E451BB600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5"/>
          <a:stretch>
            <a:fillRect/>
          </a:stretch>
        </p:blipFill>
        <p:spPr bwMode="auto">
          <a:xfrm>
            <a:off x="10379485" y="193691"/>
            <a:ext cx="1439863" cy="133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05D1C8-662D-41E8-89B8-537E919736E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2841" y1="33132" x2="32841" y2="33132"/>
                        <a14:foregroundMark x1="39773" y1="36914" x2="39773" y2="36914"/>
                        <a14:foregroundMark x1="32159" y1="41906" x2="32159" y2="41906"/>
                        <a14:foregroundMark x1="38182" y1="54009" x2="38182" y2="54009"/>
                        <a14:foregroundMark x1="39205" y1="55522" x2="39205" y2="55522"/>
                        <a14:foregroundMark x1="28068" y1="76551" x2="28068" y2="76551"/>
                        <a14:foregroundMark x1="37045" y1="53707" x2="37045" y2="53707"/>
                        <a14:foregroundMark x1="47273" y1="27685" x2="47273" y2="27685"/>
                        <a14:foregroundMark x1="50909" y1="33737" x2="50909" y2="33737"/>
                        <a14:foregroundMark x1="52841" y1="33737" x2="52841" y2="33737"/>
                        <a14:foregroundMark x1="54545" y1="35098" x2="54545" y2="35098"/>
                        <a14:foregroundMark x1="52159" y1="34342" x2="52159" y2="34342"/>
                        <a14:foregroundMark x1="55455" y1="34342" x2="55455" y2="34342"/>
                        <a14:foregroundMark x1="42159" y1="27080" x2="42159" y2="27080"/>
                        <a14:foregroundMark x1="43864" y1="28139" x2="43864" y2="28139"/>
                        <a14:foregroundMark x1="41932" y1="25870" x2="41932" y2="25870"/>
                        <a14:foregroundMark x1="41250" y1="25567" x2="41250" y2="25567"/>
                        <a14:foregroundMark x1="18636" y1="14977" x2="18636" y2="14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94" t="5057" r="42240" b="5299"/>
          <a:stretch/>
        </p:blipFill>
        <p:spPr>
          <a:xfrm>
            <a:off x="-108174" y="3722069"/>
            <a:ext cx="2150076" cy="26485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6C162A-E23D-486C-B61D-2B01C783EC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85" b="89864" l="10000" r="91932">
                        <a14:foregroundMark x1="72841" y1="38880" x2="72841" y2="38880"/>
                        <a14:foregroundMark x1="78977" y1="43419" x2="78977" y2="43419"/>
                        <a14:foregroundMark x1="75568" y1="53253" x2="75568" y2="53253"/>
                        <a14:foregroundMark x1="91250" y1="65507" x2="91250" y2="65507"/>
                        <a14:foregroundMark x1="85341" y1="80182" x2="85341" y2="80182"/>
                        <a14:foregroundMark x1="84432" y1="77761" x2="84432" y2="77761"/>
                        <a14:foregroundMark x1="76364" y1="83964" x2="76364" y2="83964"/>
                        <a14:foregroundMark x1="76250" y1="86687" x2="76250" y2="86687"/>
                        <a14:foregroundMark x1="65227" y1="29198" x2="65227" y2="29198"/>
                        <a14:foregroundMark x1="61250" y1="32526" x2="61250" y2="32526"/>
                        <a14:foregroundMark x1="60227" y1="33585" x2="60227" y2="33585"/>
                        <a14:foregroundMark x1="58409" y1="34342" x2="58409" y2="34342"/>
                        <a14:foregroundMark x1="60227" y1="34039" x2="60227" y2="34039"/>
                        <a14:foregroundMark x1="61705" y1="32526" x2="61705" y2="32526"/>
                        <a14:foregroundMark x1="91932" y1="29652" x2="91932" y2="29652"/>
                        <a14:foregroundMark x1="58523" y1="35098" x2="58523" y2="35098"/>
                        <a14:foregroundMark x1="59318" y1="32980" x2="59318" y2="32980"/>
                        <a14:foregroundMark x1="57273" y1="33737" x2="57273" y2="33737"/>
                        <a14:foregroundMark x1="84886" y1="80787" x2="84886" y2="80787"/>
                        <a14:foregroundMark x1="84773" y1="81694" x2="84773" y2="81694"/>
                        <a14:foregroundMark x1="84545" y1="83661" x2="84545" y2="83661"/>
                        <a14:foregroundMark x1="84659" y1="82148" x2="84659" y2="82148"/>
                        <a14:foregroundMark x1="76364" y1="85325" x2="76364" y2="85325"/>
                        <a14:foregroundMark x1="75795" y1="86082" x2="75795" y2="86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903" y="3559601"/>
            <a:ext cx="4533319" cy="32058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E4CEA0-E4F2-490F-87F8-002910BE836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6477" y1="53101" x2="56477" y2="53101"/>
                        <a14:foregroundMark x1="64545" y1="48411" x2="64545" y2="48411"/>
                        <a14:foregroundMark x1="50000" y1="48563" x2="50000" y2="48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90" t="43102" r="34230" b="25621"/>
          <a:stretch/>
        </p:blipFill>
        <p:spPr>
          <a:xfrm>
            <a:off x="5524697" y="2724967"/>
            <a:ext cx="960908" cy="1158839"/>
          </a:xfrm>
          <a:prstGeom prst="rect">
            <a:avLst/>
          </a:prstGeom>
        </p:spPr>
      </p:pic>
      <p:sp>
        <p:nvSpPr>
          <p:cNvPr id="11" name="WordArt 12"/>
          <p:cNvSpPr>
            <a:spLocks noChangeArrowheads="1" noChangeShapeType="1" noTextEdit="1"/>
          </p:cNvSpPr>
          <p:nvPr/>
        </p:nvSpPr>
        <p:spPr bwMode="auto">
          <a:xfrm>
            <a:off x="3709852" y="945018"/>
            <a:ext cx="4702628" cy="41910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1605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TRƯỜNG TIỂU HỌC </a:t>
            </a:r>
            <a:r>
              <a:rPr kumimoji="0" lang="en-US" sz="3600" b="1" i="0" u="none" strike="noStrike" kern="1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LÊ </a:t>
            </a:r>
            <a:r>
              <a:rPr kumimoji="0" lang="vi-VN" sz="3600" b="1" i="0" u="none" strike="noStrike" kern="1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QUÝ ĐÔN</a:t>
            </a:r>
            <a:endParaRPr kumimoji="0" lang="en-US" sz="3600" b="1" i="0" u="none" strike="noStrike" kern="1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3178629" y="1678377"/>
            <a:ext cx="5439159" cy="918059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1605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Chào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mừng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các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em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đến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với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tiết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học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hôm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nay </a:t>
            </a:r>
          </a:p>
        </p:txBody>
      </p:sp>
      <p:pic>
        <p:nvPicPr>
          <p:cNvPr id="16" name="Picture 2" descr="00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201" y="2244763"/>
            <a:ext cx="2077419" cy="184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22600" y="1"/>
          <a:ext cx="1371600" cy="1173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Clip" r:id="rId15" imgW="1095210" imgH="800021" progId="MS_ClipArt_Gallery.2">
                  <p:embed/>
                </p:oleObj>
              </mc:Choice>
              <mc:Fallback>
                <p:oleObj name="Clip" r:id="rId15" imgW="1095210" imgH="800021" progId="MS_ClipArt_Gallery.2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00" y="1"/>
                        <a:ext cx="1371600" cy="1173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WordArt 2"/>
          <p:cNvSpPr>
            <a:spLocks noChangeArrowheads="1" noChangeShapeType="1" noTextEdit="1"/>
          </p:cNvSpPr>
          <p:nvPr/>
        </p:nvSpPr>
        <p:spPr bwMode="auto">
          <a:xfrm>
            <a:off x="3654118" y="3953634"/>
            <a:ext cx="5436521" cy="754546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1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0" i="0" u="none" strike="noStrike" kern="10" cap="none" spc="0" normalizeH="0" baseline="0" noProof="0" dirty="0" smtClean="0">
                <a:ln w="317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99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.VnPresent"/>
                <a:ea typeface="+mn-ea"/>
                <a:cs typeface="+mn-cs"/>
              </a:rPr>
              <a:t>LÀM QUEN VỚI CHỮ SỐ LA MÃ</a:t>
            </a:r>
            <a:endParaRPr kumimoji="0" lang="en-US" sz="4800" b="0" i="0" u="none" strike="noStrike" kern="10" cap="none" spc="0" normalizeH="0" baseline="0" noProof="0" dirty="0">
              <a:ln w="3175">
                <a:solidFill>
                  <a:srgbClr val="FF00FF"/>
                </a:solidFill>
                <a:round/>
                <a:headEnd/>
                <a:tailEnd/>
              </a:ln>
              <a:solidFill>
                <a:srgbClr val="FF99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.VnPresent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94" b="9953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642" y="1624844"/>
            <a:ext cx="3539935" cy="2954805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631230833"/>
      </p:ext>
    </p:extLst>
  </p:cSld>
  <p:clrMapOvr>
    <a:masterClrMapping/>
  </p:clrMapOvr>
  <p:transition spd="slow" advClick="0" advTm="190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"/>
            <a:ext cx="12192000" cy="6863643"/>
          </a:xfrm>
          <a:prstGeom prst="rect">
            <a:avLst/>
          </a:prstGeom>
        </p:spPr>
      </p:pic>
      <p:pic>
        <p:nvPicPr>
          <p:cNvPr id="13" name="图片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538" l="9778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753" y="4679712"/>
            <a:ext cx="1800191" cy="2080221"/>
          </a:xfrm>
          <a:prstGeom prst="rect">
            <a:avLst/>
          </a:prstGeom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897815"/>
              </p:ext>
            </p:extLst>
          </p:nvPr>
        </p:nvGraphicFramePr>
        <p:xfrm>
          <a:off x="222703" y="1673195"/>
          <a:ext cx="11882297" cy="2133600"/>
        </p:xfrm>
        <a:graphic>
          <a:graphicData uri="http://schemas.openxmlformats.org/drawingml/2006/table">
            <a:tbl>
              <a:tblPr firstRow="1" bandRow="1">
                <a:solidFill>
                  <a:schemeClr val="accent2">
                    <a:lumMod val="20000"/>
                    <a:lumOff val="80000"/>
                  </a:schemeClr>
                </a:solidFill>
                <a:tableStyleId>{5C22544A-7EE6-4342-B048-85BDC9FD1C3A}</a:tableStyleId>
              </a:tblPr>
              <a:tblGrid>
                <a:gridCol w="1658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2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5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12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41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74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37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97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7259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518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6490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5794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9262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="1" baseline="0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tự nhiên</a:t>
                      </a:r>
                      <a:endParaRPr lang="en-US" sz="3200" b="1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La Mã</a:t>
                      </a:r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035797" y="2920439"/>
            <a:ext cx="500743" cy="707887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44080" y="2953549"/>
            <a:ext cx="755901" cy="707883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73604" y="2933229"/>
            <a:ext cx="957791" cy="707883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26953" y="2920221"/>
            <a:ext cx="856055" cy="707883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IV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84441" y="2920439"/>
            <a:ext cx="669320" cy="707887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53888" y="2882429"/>
            <a:ext cx="853439" cy="707883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85411" y="2902757"/>
            <a:ext cx="1117601" cy="707883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VII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569201" y="2898289"/>
            <a:ext cx="1277299" cy="707883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733457" y="2902757"/>
            <a:ext cx="816947" cy="707883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IX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550569" y="2888350"/>
            <a:ext cx="589279" cy="707887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352217" y="2882429"/>
            <a:ext cx="884911" cy="707883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237128" y="2873513"/>
            <a:ext cx="955041" cy="707883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XII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967095" y="421818"/>
            <a:ext cx="9784625" cy="830993"/>
          </a:xfrm>
          <a:prstGeom prst="rect">
            <a:avLst/>
          </a:prstGeom>
          <a:solidFill>
            <a:schemeClr val="bg1"/>
          </a:solidFill>
        </p:spPr>
        <p:txBody>
          <a:bodyPr wrap="none" lIns="91396" tIns="45718" rIns="91396" bIns="4571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Giới thiệu các chữ số La mã</a:t>
            </a:r>
          </a:p>
        </p:txBody>
      </p:sp>
      <p:pic>
        <p:nvPicPr>
          <p:cNvPr id="30" name="图片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21" b="100000" l="3620" r="100000">
                        <a14:foregroundMark x1="37557" y1="73529" x2="38914" y2="8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5" y="48561"/>
            <a:ext cx="1194091" cy="141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8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9"/>
            <a:ext cx="12192000" cy="102761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55" r="100000">
                        <a14:foregroundMark x1="26350" y1="72495" x2="18658" y2="82696"/>
                        <a14:foregroundMark x1="44354" y1="83607" x2="40426" y2="96721"/>
                        <a14:foregroundMark x1="63011" y1="78871" x2="66939" y2="87432"/>
                        <a14:foregroundMark x1="80687" y1="64299" x2="87234" y2="66120"/>
                        <a14:foregroundMark x1="81833" y1="43898" x2="86088" y2="41348"/>
                        <a14:foregroundMark x1="71195" y1="26412" x2="77578" y2="20036"/>
                        <a14:foregroundMark x1="56301" y1="12022" x2="54992" y2="17486"/>
                        <a14:foregroundMark x1="32897" y1="14026" x2="34043" y2="20401"/>
                        <a14:foregroundMark x1="18167" y1="29508" x2="22422" y2="33333"/>
                        <a14:foregroundMark x1="9002" y1="55556" x2="18658" y2="55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571" y="50367"/>
            <a:ext cx="1572756" cy="141316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46506" y="434009"/>
            <a:ext cx="7768497" cy="646327"/>
          </a:xfrm>
          <a:prstGeom prst="rect">
            <a:avLst/>
          </a:prstGeom>
          <a:solidFill>
            <a:schemeClr val="bg1"/>
          </a:solidFill>
        </p:spPr>
        <p:txBody>
          <a:bodyPr wrap="none" lIns="91396" tIns="45718" rIns="91396" bIns="4571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Quy tắc hình thành số la mã</a:t>
            </a:r>
          </a:p>
        </p:txBody>
      </p:sp>
      <p:pic>
        <p:nvPicPr>
          <p:cNvPr id="11" name="图片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21" b="100000" l="3620" r="100000">
                        <a14:foregroundMark x1="37557" y1="73529" x2="38914" y2="8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75" y="-16850"/>
            <a:ext cx="1194091" cy="14175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4699" y="1166191"/>
            <a:ext cx="8347260" cy="1200329"/>
          </a:xfrm>
          <a:prstGeom prst="rect">
            <a:avLst/>
          </a:prstGeom>
          <a:solidFill>
            <a:srgbClr val="FFFFCC"/>
          </a:solidFill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Các chữ số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không được lặp lại quá 3 lần liên tiếp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4699" y="2448885"/>
            <a:ext cx="8347260" cy="646327"/>
          </a:xfrm>
          <a:prstGeom prst="rect">
            <a:avLst/>
          </a:prstGeom>
          <a:solidFill>
            <a:srgbClr val="FFFFCC"/>
          </a:solidFill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Chữ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không được lặp lại quá 1 lần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4699" y="3183020"/>
            <a:ext cx="8347260" cy="1754327"/>
          </a:xfrm>
          <a:prstGeom prst="rect">
            <a:avLst/>
          </a:prstGeom>
          <a:solidFill>
            <a:srgbClr val="FFFFCC"/>
          </a:solidFill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Khi thêm chữ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vào bên trái chữ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hoặc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thì giá trị của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hoặc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sẽ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giảm đi 1 đơn vị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7711" y="5052139"/>
            <a:ext cx="8347260" cy="1754327"/>
          </a:xfrm>
          <a:prstGeom prst="rect">
            <a:avLst/>
          </a:prstGeom>
          <a:solidFill>
            <a:srgbClr val="FFFFCC"/>
          </a:solidFill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Khi thêm chữ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vào bên phải chữ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hoặc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thì giá trị của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hoặc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sẽ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tăng thêm 1 đơn vị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ight Arrow 2"/>
          <p:cNvSpPr/>
          <p:nvPr/>
        </p:nvSpPr>
        <p:spPr>
          <a:xfrm>
            <a:off x="8708574" y="3826039"/>
            <a:ext cx="1004668" cy="468289"/>
          </a:xfrm>
          <a:prstGeom prst="rightArrow">
            <a:avLst/>
          </a:prstGeom>
          <a:solidFill>
            <a:srgbClr val="ED54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8" rIns="91396" bIns="45718" rtlCol="0" anchor="ctr"/>
          <a:lstStyle/>
          <a:p>
            <a:pPr algn="ctr"/>
            <a:endParaRPr lang="en-US">
              <a:solidFill>
                <a:srgbClr val="CC009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13409" y="3091199"/>
            <a:ext cx="1092631" cy="1938988"/>
          </a:xfrm>
          <a:prstGeom prst="rect">
            <a:avLst/>
          </a:prstGeom>
          <a:solidFill>
            <a:srgbClr val="FFCCFF"/>
          </a:solidFill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60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IV</a:t>
            </a:r>
          </a:p>
          <a:p>
            <a:r>
              <a:rPr lang="en-US" sz="60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IX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9884404" y="2525725"/>
            <a:ext cx="646937" cy="764937"/>
            <a:chOff x="10341426" y="2612571"/>
            <a:chExt cx="646937" cy="764937"/>
          </a:xfrm>
        </p:grpSpPr>
        <p:sp>
          <p:nvSpPr>
            <p:cNvPr id="20" name="Curved Up Arrow 19"/>
            <p:cNvSpPr/>
            <p:nvPr/>
          </p:nvSpPr>
          <p:spPr>
            <a:xfrm rot="10800000">
              <a:off x="10341426" y="3094989"/>
              <a:ext cx="646937" cy="282519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341426" y="2612571"/>
              <a:ext cx="6469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- 1</a:t>
              </a:r>
            </a:p>
          </p:txBody>
        </p:sp>
      </p:grpSp>
      <p:sp>
        <p:nvSpPr>
          <p:cNvPr id="23" name="Right Arrow 22"/>
          <p:cNvSpPr/>
          <p:nvPr/>
        </p:nvSpPr>
        <p:spPr>
          <a:xfrm>
            <a:off x="8592125" y="5695158"/>
            <a:ext cx="2027287" cy="468289"/>
          </a:xfrm>
          <a:prstGeom prst="rightArrow">
            <a:avLst/>
          </a:prstGeom>
          <a:solidFill>
            <a:srgbClr val="ED54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8" rIns="91396" bIns="45718" rtlCol="0" anchor="ctr"/>
          <a:lstStyle/>
          <a:p>
            <a:pPr algn="ctr"/>
            <a:endParaRPr lang="en-US">
              <a:solidFill>
                <a:srgbClr val="CC0099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805875" y="4919011"/>
            <a:ext cx="1121716" cy="1938988"/>
          </a:xfrm>
          <a:prstGeom prst="rect">
            <a:avLst/>
          </a:prstGeom>
          <a:solidFill>
            <a:srgbClr val="CCFFFF"/>
          </a:solidFill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60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VI</a:t>
            </a:r>
          </a:p>
          <a:p>
            <a:r>
              <a:rPr lang="en-US" sz="60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XI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0998288" y="4308926"/>
            <a:ext cx="662513" cy="781039"/>
            <a:chOff x="10998119" y="4156293"/>
            <a:chExt cx="662513" cy="781038"/>
          </a:xfrm>
        </p:grpSpPr>
        <p:sp>
          <p:nvSpPr>
            <p:cNvPr id="27" name="TextBox 26"/>
            <p:cNvSpPr txBox="1"/>
            <p:nvPr/>
          </p:nvSpPr>
          <p:spPr>
            <a:xfrm>
              <a:off x="11013695" y="4156293"/>
              <a:ext cx="646937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+ 1</a:t>
              </a:r>
            </a:p>
          </p:txBody>
        </p:sp>
        <p:sp>
          <p:nvSpPr>
            <p:cNvPr id="29" name="Curved Down Arrow 28"/>
            <p:cNvSpPr/>
            <p:nvPr/>
          </p:nvSpPr>
          <p:spPr>
            <a:xfrm>
              <a:off x="10998119" y="4617958"/>
              <a:ext cx="646937" cy="319373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761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12" grpId="1" animBg="1"/>
      <p:bldP spid="13" grpId="1" animBg="1"/>
      <p:bldP spid="14" grpId="0" animBg="1"/>
      <p:bldP spid="3" grpId="0" animBg="1"/>
      <p:bldP spid="17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47744" y="2098043"/>
            <a:ext cx="8637837" cy="1862044"/>
          </a:xfrm>
          <a:prstGeom prst="rect">
            <a:avLst/>
          </a:prstGeom>
          <a:noFill/>
        </p:spPr>
        <p:txBody>
          <a:bodyPr wrap="none" lIns="91396" tIns="45718" rIns="91396" bIns="45718">
            <a:spAutoFit/>
          </a:bodyPr>
          <a:lstStyle/>
          <a:p>
            <a:pPr algn="ctr"/>
            <a:r>
              <a:rPr lang="en-US" sz="11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06932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93" name="Text Box 25"/>
          <p:cNvSpPr txBox="1">
            <a:spLocks noChangeArrowheads="1"/>
          </p:cNvSpPr>
          <p:nvPr/>
        </p:nvSpPr>
        <p:spPr bwMode="auto">
          <a:xfrm>
            <a:off x="2030275" y="1388821"/>
            <a:ext cx="9042400" cy="677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36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viết</a:t>
            </a:r>
            <a:r>
              <a:rPr 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bằng</a:t>
            </a:r>
            <a:r>
              <a:rPr 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La </a:t>
            </a:r>
            <a:r>
              <a:rPr lang="en-US" sz="36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Mã</a:t>
            </a:r>
            <a:r>
              <a:rPr 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đây</a:t>
            </a:r>
            <a:r>
              <a:rPr 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:</a:t>
            </a:r>
          </a:p>
        </p:txBody>
      </p:sp>
      <p:sp>
        <p:nvSpPr>
          <p:cNvPr id="58455" name="Text Box 87"/>
          <p:cNvSpPr txBox="1">
            <a:spLocks noChangeArrowheads="1"/>
          </p:cNvSpPr>
          <p:nvPr/>
        </p:nvSpPr>
        <p:spPr bwMode="auto">
          <a:xfrm>
            <a:off x="609600" y="2863851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I :</a:t>
            </a:r>
          </a:p>
        </p:txBody>
      </p:sp>
      <p:sp>
        <p:nvSpPr>
          <p:cNvPr id="58483" name="Oval 115"/>
          <p:cNvSpPr>
            <a:spLocks noChangeArrowheads="1"/>
          </p:cNvSpPr>
          <p:nvPr/>
        </p:nvSpPr>
        <p:spPr bwMode="auto">
          <a:xfrm>
            <a:off x="317714" y="1236889"/>
            <a:ext cx="1689307" cy="82901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858" tIns="60929" rIns="121858" bIns="60929" anchor="ctr"/>
          <a:lstStyle/>
          <a:p>
            <a:pPr algn="ctr" defTabSz="1218510"/>
            <a:r>
              <a:rPr lang="en-US" sz="3700" b="1" u="sng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</a:rPr>
              <a:t>Bài</a:t>
            </a:r>
            <a:r>
              <a:rPr lang="en-US" sz="37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</a:rPr>
              <a:t> 1</a:t>
            </a:r>
            <a:r>
              <a:rPr lang="en-US" sz="3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</a:rPr>
              <a:t>:</a:t>
            </a:r>
          </a:p>
        </p:txBody>
      </p:sp>
      <p:sp>
        <p:nvSpPr>
          <p:cNvPr id="58484" name="Text Box 116"/>
          <p:cNvSpPr txBox="1">
            <a:spLocks noChangeArrowheads="1"/>
          </p:cNvSpPr>
          <p:nvPr/>
        </p:nvSpPr>
        <p:spPr bwMode="auto">
          <a:xfrm>
            <a:off x="1162368" y="2862264"/>
            <a:ext cx="2743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endParaRPr lang="en-US" sz="2700" b="1" dirty="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58496" name="Text Box 128"/>
          <p:cNvSpPr txBox="1">
            <a:spLocks noChangeArrowheads="1"/>
          </p:cNvSpPr>
          <p:nvPr/>
        </p:nvSpPr>
        <p:spPr bwMode="auto">
          <a:xfrm>
            <a:off x="4368800" y="2863851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III: </a:t>
            </a:r>
          </a:p>
        </p:txBody>
      </p:sp>
      <p:sp>
        <p:nvSpPr>
          <p:cNvPr id="58497" name="Text Box 129"/>
          <p:cNvSpPr txBox="1">
            <a:spLocks noChangeArrowheads="1"/>
          </p:cNvSpPr>
          <p:nvPr/>
        </p:nvSpPr>
        <p:spPr bwMode="auto">
          <a:xfrm>
            <a:off x="5031780" y="2863851"/>
            <a:ext cx="25400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prstClr val="black"/>
                </a:solidFill>
                <a:latin typeface=".VnAvant" panose="020B7200000000000000" pitchFamily="34" charset="0"/>
              </a:rPr>
              <a:t>Ba</a:t>
            </a:r>
          </a:p>
        </p:txBody>
      </p:sp>
      <p:sp>
        <p:nvSpPr>
          <p:cNvPr id="58498" name="Text Box 130"/>
          <p:cNvSpPr txBox="1">
            <a:spLocks noChangeArrowheads="1"/>
          </p:cNvSpPr>
          <p:nvPr/>
        </p:nvSpPr>
        <p:spPr bwMode="auto">
          <a:xfrm>
            <a:off x="8128000" y="2863851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V :</a:t>
            </a:r>
          </a:p>
        </p:txBody>
      </p:sp>
      <p:sp>
        <p:nvSpPr>
          <p:cNvPr id="58499" name="Text Box 131"/>
          <p:cNvSpPr txBox="1">
            <a:spLocks noChangeArrowheads="1"/>
          </p:cNvSpPr>
          <p:nvPr/>
        </p:nvSpPr>
        <p:spPr bwMode="auto">
          <a:xfrm>
            <a:off x="8704879" y="2863851"/>
            <a:ext cx="25400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2700" b="1" dirty="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58500" name="Text Box 132"/>
          <p:cNvSpPr txBox="1">
            <a:spLocks noChangeArrowheads="1"/>
          </p:cNvSpPr>
          <p:nvPr/>
        </p:nvSpPr>
        <p:spPr bwMode="auto">
          <a:xfrm>
            <a:off x="609600" y="3489325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VII:</a:t>
            </a:r>
            <a:r>
              <a:rPr lang="en-US" sz="2700" b="1" dirty="0">
                <a:solidFill>
                  <a:srgbClr val="0000FF"/>
                </a:solidFill>
                <a:latin typeface=".VnTimeH" panose="020B7200000000000000" pitchFamily="34" charset="0"/>
              </a:rPr>
              <a:t> </a:t>
            </a:r>
          </a:p>
        </p:txBody>
      </p:sp>
      <p:sp>
        <p:nvSpPr>
          <p:cNvPr id="58501" name="Text Box 133"/>
          <p:cNvSpPr txBox="1">
            <a:spLocks noChangeArrowheads="1"/>
          </p:cNvSpPr>
          <p:nvPr/>
        </p:nvSpPr>
        <p:spPr bwMode="auto">
          <a:xfrm>
            <a:off x="1351796" y="3489325"/>
            <a:ext cx="25400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Bảy</a:t>
            </a:r>
            <a:endParaRPr lang="en-US" sz="27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502" name="Text Box 134"/>
          <p:cNvSpPr txBox="1">
            <a:spLocks noChangeArrowheads="1"/>
          </p:cNvSpPr>
          <p:nvPr/>
        </p:nvSpPr>
        <p:spPr bwMode="auto">
          <a:xfrm>
            <a:off x="4368800" y="3489325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IX :</a:t>
            </a:r>
          </a:p>
        </p:txBody>
      </p:sp>
      <p:sp>
        <p:nvSpPr>
          <p:cNvPr id="58503" name="Text Box 135"/>
          <p:cNvSpPr txBox="1">
            <a:spLocks noChangeArrowheads="1"/>
          </p:cNvSpPr>
          <p:nvPr/>
        </p:nvSpPr>
        <p:spPr bwMode="auto">
          <a:xfrm>
            <a:off x="4907796" y="3489325"/>
            <a:ext cx="25400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endParaRPr lang="en-US" sz="2700" b="1" dirty="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58504" name="Text Box 136"/>
          <p:cNvSpPr txBox="1">
            <a:spLocks noChangeArrowheads="1"/>
          </p:cNvSpPr>
          <p:nvPr/>
        </p:nvSpPr>
        <p:spPr bwMode="auto">
          <a:xfrm>
            <a:off x="8128000" y="3489325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XI :</a:t>
            </a:r>
          </a:p>
        </p:txBody>
      </p:sp>
      <p:sp>
        <p:nvSpPr>
          <p:cNvPr id="58505" name="Text Box 137"/>
          <p:cNvSpPr txBox="1">
            <a:spLocks noChangeArrowheads="1"/>
          </p:cNvSpPr>
          <p:nvPr/>
        </p:nvSpPr>
        <p:spPr bwMode="auto">
          <a:xfrm>
            <a:off x="8790980" y="3489325"/>
            <a:ext cx="25400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endParaRPr lang="en-US" sz="2700" b="1" dirty="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58506" name="Text Box 138"/>
          <p:cNvSpPr txBox="1">
            <a:spLocks noChangeArrowheads="1"/>
          </p:cNvSpPr>
          <p:nvPr/>
        </p:nvSpPr>
        <p:spPr bwMode="auto">
          <a:xfrm>
            <a:off x="609600" y="4159251"/>
            <a:ext cx="31496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XXI: </a:t>
            </a:r>
          </a:p>
        </p:txBody>
      </p:sp>
      <p:sp>
        <p:nvSpPr>
          <p:cNvPr id="58507" name="Text Box 139"/>
          <p:cNvSpPr txBox="1">
            <a:spLocks noChangeArrowheads="1"/>
          </p:cNvSpPr>
          <p:nvPr/>
        </p:nvSpPr>
        <p:spPr bwMode="auto">
          <a:xfrm>
            <a:off x="1491279" y="4159461"/>
            <a:ext cx="2540000" cy="538579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mốt</a:t>
            </a:r>
            <a:endParaRPr lang="en-US" sz="2700" b="1" dirty="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58509" name="Text Box 141"/>
          <p:cNvSpPr txBox="1">
            <a:spLocks noChangeArrowheads="1"/>
          </p:cNvSpPr>
          <p:nvPr/>
        </p:nvSpPr>
        <p:spPr bwMode="auto">
          <a:xfrm>
            <a:off x="4368800" y="4175125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II :</a:t>
            </a:r>
          </a:p>
        </p:txBody>
      </p:sp>
      <p:sp>
        <p:nvSpPr>
          <p:cNvPr id="58510" name="Text Box 142"/>
          <p:cNvSpPr txBox="1">
            <a:spLocks noChangeArrowheads="1"/>
          </p:cNvSpPr>
          <p:nvPr/>
        </p:nvSpPr>
        <p:spPr bwMode="auto">
          <a:xfrm>
            <a:off x="4992172" y="4175125"/>
            <a:ext cx="25400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 err="1">
                <a:solidFill>
                  <a:prstClr val="black"/>
                </a:solidFill>
                <a:latin typeface=".VnAvant" panose="020B7200000000000000" pitchFamily="34" charset="0"/>
              </a:rPr>
              <a:t>Hai</a:t>
            </a:r>
            <a:endParaRPr lang="en-US" sz="2700" b="1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sp>
        <p:nvSpPr>
          <p:cNvPr id="58511" name="Text Box 143"/>
          <p:cNvSpPr txBox="1">
            <a:spLocks noChangeArrowheads="1"/>
          </p:cNvSpPr>
          <p:nvPr/>
        </p:nvSpPr>
        <p:spPr bwMode="auto">
          <a:xfrm>
            <a:off x="8128000" y="4175125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IV :</a:t>
            </a:r>
          </a:p>
        </p:txBody>
      </p:sp>
      <p:sp>
        <p:nvSpPr>
          <p:cNvPr id="58512" name="Text Box 144"/>
          <p:cNvSpPr txBox="1">
            <a:spLocks noChangeArrowheads="1"/>
          </p:cNvSpPr>
          <p:nvPr/>
        </p:nvSpPr>
        <p:spPr bwMode="auto">
          <a:xfrm>
            <a:off x="8852972" y="4159627"/>
            <a:ext cx="25400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endParaRPr lang="en-US" sz="2700" b="1" dirty="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58513" name="Text Box 145"/>
          <p:cNvSpPr txBox="1">
            <a:spLocks noChangeArrowheads="1"/>
          </p:cNvSpPr>
          <p:nvPr/>
        </p:nvSpPr>
        <p:spPr bwMode="auto">
          <a:xfrm>
            <a:off x="609600" y="4784725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VI :</a:t>
            </a:r>
          </a:p>
        </p:txBody>
      </p:sp>
      <p:sp>
        <p:nvSpPr>
          <p:cNvPr id="58514" name="Text Box 146"/>
          <p:cNvSpPr txBox="1">
            <a:spLocks noChangeArrowheads="1"/>
          </p:cNvSpPr>
          <p:nvPr/>
        </p:nvSpPr>
        <p:spPr bwMode="auto">
          <a:xfrm>
            <a:off x="1288079" y="4784725"/>
            <a:ext cx="25400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endParaRPr lang="en-US" sz="2700" b="1" dirty="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58515" name="Text Box 147"/>
          <p:cNvSpPr txBox="1">
            <a:spLocks noChangeArrowheads="1"/>
          </p:cNvSpPr>
          <p:nvPr/>
        </p:nvSpPr>
        <p:spPr bwMode="auto">
          <a:xfrm>
            <a:off x="4368800" y="4784725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VIII :</a:t>
            </a:r>
          </a:p>
        </p:txBody>
      </p:sp>
      <p:sp>
        <p:nvSpPr>
          <p:cNvPr id="58516" name="Text Box 148"/>
          <p:cNvSpPr txBox="1">
            <a:spLocks noChangeArrowheads="1"/>
          </p:cNvSpPr>
          <p:nvPr/>
        </p:nvSpPr>
        <p:spPr bwMode="auto">
          <a:xfrm>
            <a:off x="5212596" y="4784725"/>
            <a:ext cx="24384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Tám</a:t>
            </a:r>
            <a:endParaRPr lang="en-US" sz="2700" b="1" dirty="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58517" name="Text Box 149"/>
          <p:cNvSpPr txBox="1">
            <a:spLocks noChangeArrowheads="1"/>
          </p:cNvSpPr>
          <p:nvPr/>
        </p:nvSpPr>
        <p:spPr bwMode="auto">
          <a:xfrm>
            <a:off x="8128000" y="4784725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X :</a:t>
            </a:r>
          </a:p>
        </p:txBody>
      </p:sp>
      <p:sp>
        <p:nvSpPr>
          <p:cNvPr id="58518" name="Text Box 150"/>
          <p:cNvSpPr txBox="1">
            <a:spLocks noChangeArrowheads="1"/>
          </p:cNvSpPr>
          <p:nvPr/>
        </p:nvSpPr>
        <p:spPr bwMode="auto">
          <a:xfrm>
            <a:off x="8627388" y="4769227"/>
            <a:ext cx="25400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Mười</a:t>
            </a:r>
            <a:endParaRPr lang="en-US" sz="2700" b="1" dirty="0">
              <a:latin typeface=".VnTime" panose="020B7200000000000000" pitchFamily="34" charset="0"/>
            </a:endParaRPr>
          </a:p>
        </p:txBody>
      </p:sp>
      <p:sp>
        <p:nvSpPr>
          <p:cNvPr id="58519" name="Text Box 151"/>
          <p:cNvSpPr txBox="1">
            <a:spLocks noChangeArrowheads="1"/>
          </p:cNvSpPr>
          <p:nvPr/>
        </p:nvSpPr>
        <p:spPr bwMode="auto">
          <a:xfrm>
            <a:off x="609600" y="5394325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XII:</a:t>
            </a:r>
          </a:p>
        </p:txBody>
      </p:sp>
      <p:sp>
        <p:nvSpPr>
          <p:cNvPr id="58520" name="Text Box 152"/>
          <p:cNvSpPr txBox="1">
            <a:spLocks noChangeArrowheads="1"/>
          </p:cNvSpPr>
          <p:nvPr/>
        </p:nvSpPr>
        <p:spPr bwMode="auto">
          <a:xfrm>
            <a:off x="1258808" y="5394325"/>
            <a:ext cx="25400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vi-VN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Mười hai</a:t>
            </a:r>
            <a:endParaRPr lang="en-US" sz="2700" b="1" dirty="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58521" name="Text Box 153"/>
          <p:cNvSpPr txBox="1">
            <a:spLocks noChangeArrowheads="1"/>
          </p:cNvSpPr>
          <p:nvPr/>
        </p:nvSpPr>
        <p:spPr bwMode="auto">
          <a:xfrm>
            <a:off x="4368800" y="5394325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0000FF"/>
                </a:solidFill>
                <a:latin typeface=".VnTimeH" panose="020B7200000000000000" pitchFamily="34" charset="0"/>
              </a:rPr>
              <a:t> 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 :</a:t>
            </a:r>
            <a:endParaRPr lang="en-US" sz="2700" b="1" dirty="0">
              <a:solidFill>
                <a:srgbClr val="FF0000"/>
              </a:solidFill>
              <a:latin typeface=".VnTimeH" panose="020B7200000000000000" pitchFamily="34" charset="0"/>
            </a:endParaRPr>
          </a:p>
        </p:txBody>
      </p:sp>
      <p:sp>
        <p:nvSpPr>
          <p:cNvPr id="58522" name="Text Box 154"/>
          <p:cNvSpPr txBox="1">
            <a:spLocks noChangeArrowheads="1"/>
          </p:cNvSpPr>
          <p:nvPr/>
        </p:nvSpPr>
        <p:spPr bwMode="auto">
          <a:xfrm>
            <a:off x="5281475" y="5394325"/>
            <a:ext cx="25400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endParaRPr lang="en-US" sz="2700" b="1" dirty="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pic>
        <p:nvPicPr>
          <p:cNvPr id="32" name="图片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31" b="100000" l="9396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335" y="4679597"/>
            <a:ext cx="1898144" cy="249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5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84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84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8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8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584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584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8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584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584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8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8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8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 tmFilter="0, 0; .2, .5; .8, .5; 1, 0"/>
                                        <p:tgtEl>
                                          <p:spTgt spid="585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000" autoRev="1" fill="hold"/>
                                        <p:tgtEl>
                                          <p:spTgt spid="585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8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8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 tmFilter="0, 0; .2, .5; .8, .5; 1, 0"/>
                                        <p:tgtEl>
                                          <p:spTgt spid="585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1000" autoRev="1" fill="hold"/>
                                        <p:tgtEl>
                                          <p:spTgt spid="585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8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8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 tmFilter="0, 0; .2, .5; .8, .5; 1, 0"/>
                                        <p:tgtEl>
                                          <p:spTgt spid="585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1000" autoRev="1" fill="hold"/>
                                        <p:tgtEl>
                                          <p:spTgt spid="585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8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8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8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 tmFilter="0, 0; .2, .5; .8, .5; 1, 0"/>
                                        <p:tgtEl>
                                          <p:spTgt spid="585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1000" autoRev="1" fill="hold"/>
                                        <p:tgtEl>
                                          <p:spTgt spid="585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8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8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8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 tmFilter="0, 0; .2, .5; .8, .5; 1, 0"/>
                                        <p:tgtEl>
                                          <p:spTgt spid="585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1000" autoRev="1" fill="hold"/>
                                        <p:tgtEl>
                                          <p:spTgt spid="585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8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8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8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 tmFilter="0, 0; .2, .5; .8, .5; 1, 0"/>
                                        <p:tgtEl>
                                          <p:spTgt spid="585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1000" autoRev="1" fill="hold"/>
                                        <p:tgtEl>
                                          <p:spTgt spid="585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8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8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8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000" tmFilter="0, 0; .2, .5; .8, .5; 1, 0"/>
                                        <p:tgtEl>
                                          <p:spTgt spid="585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1000" autoRev="1" fill="hold"/>
                                        <p:tgtEl>
                                          <p:spTgt spid="585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8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8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8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000" tmFilter="0, 0; .2, .5; .8, .5; 1, 0"/>
                                        <p:tgtEl>
                                          <p:spTgt spid="585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1000" autoRev="1" fill="hold"/>
                                        <p:tgtEl>
                                          <p:spTgt spid="585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8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8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8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000" tmFilter="0, 0; .2, .5; .8, .5; 1, 0"/>
                                        <p:tgtEl>
                                          <p:spTgt spid="585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1000" autoRev="1" fill="hold"/>
                                        <p:tgtEl>
                                          <p:spTgt spid="585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8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8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8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000" tmFilter="0, 0; .2, .5; .8, .5; 1, 0"/>
                                        <p:tgtEl>
                                          <p:spTgt spid="585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1000" autoRev="1" fill="hold"/>
                                        <p:tgtEl>
                                          <p:spTgt spid="585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8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8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8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000" tmFilter="0, 0; .2, .5; .8, .5; 1, 0"/>
                                        <p:tgtEl>
                                          <p:spTgt spid="585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1000" autoRev="1" fill="hold"/>
                                        <p:tgtEl>
                                          <p:spTgt spid="585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8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8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8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455" grpId="0" animBg="1"/>
      <p:bldP spid="58484" grpId="0" animBg="1"/>
      <p:bldP spid="58496" grpId="0" animBg="1"/>
      <p:bldP spid="58497" grpId="0" animBg="1"/>
      <p:bldP spid="58498" grpId="0" animBg="1"/>
      <p:bldP spid="58499" grpId="0" animBg="1"/>
      <p:bldP spid="58500" grpId="0" animBg="1"/>
      <p:bldP spid="58501" grpId="0" animBg="1"/>
      <p:bldP spid="58502" grpId="0" animBg="1"/>
      <p:bldP spid="58503" grpId="0" animBg="1"/>
      <p:bldP spid="58504" grpId="0" animBg="1"/>
      <p:bldP spid="58505" grpId="0" animBg="1"/>
      <p:bldP spid="58506" grpId="0" animBg="1"/>
      <p:bldP spid="58507" grpId="0" animBg="1"/>
      <p:bldP spid="58509" grpId="0" animBg="1"/>
      <p:bldP spid="58510" grpId="0" animBg="1"/>
      <p:bldP spid="58511" grpId="0" animBg="1"/>
      <p:bldP spid="58512" grpId="0" animBg="1"/>
      <p:bldP spid="58513" grpId="0" animBg="1"/>
      <p:bldP spid="58514" grpId="0" animBg="1"/>
      <p:bldP spid="58515" grpId="0" animBg="1"/>
      <p:bldP spid="58516" grpId="0" animBg="1"/>
      <p:bldP spid="58517" grpId="0" animBg="1"/>
      <p:bldP spid="58518" grpId="0" animBg="1"/>
      <p:bldP spid="58519" grpId="0" animBg="1"/>
      <p:bldP spid="58520" grpId="0" animBg="1"/>
      <p:bldP spid="58521" grpId="0" animBg="1"/>
      <p:bldP spid="585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4" name="Group 2"/>
          <p:cNvGrpSpPr>
            <a:grpSpLocks/>
          </p:cNvGrpSpPr>
          <p:nvPr/>
        </p:nvGrpSpPr>
        <p:grpSpPr bwMode="auto">
          <a:xfrm>
            <a:off x="1117600" y="2652415"/>
            <a:ext cx="2540000" cy="1905000"/>
            <a:chOff x="336" y="336"/>
            <a:chExt cx="1200" cy="1200"/>
          </a:xfrm>
        </p:grpSpPr>
        <p:sp>
          <p:nvSpPr>
            <p:cNvPr id="59395" name="Oval 3"/>
            <p:cNvSpPr>
              <a:spLocks noChangeArrowheads="1"/>
            </p:cNvSpPr>
            <p:nvPr/>
          </p:nvSpPr>
          <p:spPr bwMode="auto">
            <a:xfrm>
              <a:off x="336" y="336"/>
              <a:ext cx="1200" cy="12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  <p:sp>
          <p:nvSpPr>
            <p:cNvPr id="59396" name="Oval 4"/>
            <p:cNvSpPr>
              <a:spLocks noChangeArrowheads="1"/>
            </p:cNvSpPr>
            <p:nvPr/>
          </p:nvSpPr>
          <p:spPr bwMode="auto">
            <a:xfrm>
              <a:off x="384" y="384"/>
              <a:ext cx="1104" cy="110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</p:grp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2133600" y="2651231"/>
            <a:ext cx="6096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XII</a:t>
            </a: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1625600" y="2727431"/>
            <a:ext cx="5080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XI</a:t>
            </a:r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1219200" y="3717931"/>
            <a:ext cx="7112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VIII</a:t>
            </a:r>
          </a:p>
        </p:txBody>
      </p:sp>
      <p:sp>
        <p:nvSpPr>
          <p:cNvPr id="59400" name="Text Box 8"/>
          <p:cNvSpPr txBox="1">
            <a:spLocks noChangeArrowheads="1"/>
          </p:cNvSpPr>
          <p:nvPr/>
        </p:nvSpPr>
        <p:spPr bwMode="auto">
          <a:xfrm>
            <a:off x="1524000" y="4052995"/>
            <a:ext cx="6096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VII</a:t>
            </a:r>
          </a:p>
        </p:txBody>
      </p:sp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1219200" y="3032127"/>
            <a:ext cx="50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X</a:t>
            </a:r>
          </a:p>
        </p:txBody>
      </p:sp>
      <p:sp>
        <p:nvSpPr>
          <p:cNvPr id="59402" name="Text Box 10"/>
          <p:cNvSpPr txBox="1">
            <a:spLocks noChangeArrowheads="1"/>
          </p:cNvSpPr>
          <p:nvPr/>
        </p:nvSpPr>
        <p:spPr bwMode="auto">
          <a:xfrm>
            <a:off x="1117767" y="3336930"/>
            <a:ext cx="529167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IX</a:t>
            </a:r>
          </a:p>
        </p:txBody>
      </p:sp>
      <p:sp>
        <p:nvSpPr>
          <p:cNvPr id="59403" name="Text Box 11"/>
          <p:cNvSpPr txBox="1">
            <a:spLocks noChangeArrowheads="1"/>
          </p:cNvSpPr>
          <p:nvPr/>
        </p:nvSpPr>
        <p:spPr bwMode="auto">
          <a:xfrm>
            <a:off x="2133600" y="4175231"/>
            <a:ext cx="6096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VI</a:t>
            </a:r>
          </a:p>
        </p:txBody>
      </p:sp>
      <p:sp>
        <p:nvSpPr>
          <p:cNvPr id="59404" name="Text Box 12"/>
          <p:cNvSpPr txBox="1">
            <a:spLocks noChangeArrowheads="1"/>
          </p:cNvSpPr>
          <p:nvPr/>
        </p:nvSpPr>
        <p:spPr bwMode="auto">
          <a:xfrm>
            <a:off x="2743200" y="4022727"/>
            <a:ext cx="50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V</a:t>
            </a:r>
          </a:p>
        </p:txBody>
      </p:sp>
      <p:sp>
        <p:nvSpPr>
          <p:cNvPr id="59405" name="Text Box 13"/>
          <p:cNvSpPr txBox="1">
            <a:spLocks noChangeArrowheads="1"/>
          </p:cNvSpPr>
          <p:nvPr/>
        </p:nvSpPr>
        <p:spPr bwMode="auto">
          <a:xfrm>
            <a:off x="3048000" y="3717931"/>
            <a:ext cx="5080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IV</a:t>
            </a:r>
          </a:p>
        </p:txBody>
      </p:sp>
      <p:sp>
        <p:nvSpPr>
          <p:cNvPr id="59406" name="Text Box 14"/>
          <p:cNvSpPr txBox="1">
            <a:spLocks noChangeArrowheads="1"/>
          </p:cNvSpPr>
          <p:nvPr/>
        </p:nvSpPr>
        <p:spPr bwMode="auto">
          <a:xfrm>
            <a:off x="3149600" y="3336927"/>
            <a:ext cx="5080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III</a:t>
            </a:r>
          </a:p>
        </p:txBody>
      </p:sp>
      <p:sp>
        <p:nvSpPr>
          <p:cNvPr id="59407" name="Text Box 15"/>
          <p:cNvSpPr txBox="1">
            <a:spLocks noChangeArrowheads="1"/>
          </p:cNvSpPr>
          <p:nvPr/>
        </p:nvSpPr>
        <p:spPr bwMode="auto">
          <a:xfrm>
            <a:off x="3048000" y="2956031"/>
            <a:ext cx="5080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II</a:t>
            </a:r>
          </a:p>
        </p:txBody>
      </p:sp>
      <p:sp>
        <p:nvSpPr>
          <p:cNvPr id="59408" name="Text Box 16"/>
          <p:cNvSpPr txBox="1">
            <a:spLocks noChangeArrowheads="1"/>
          </p:cNvSpPr>
          <p:nvPr/>
        </p:nvSpPr>
        <p:spPr bwMode="auto">
          <a:xfrm>
            <a:off x="2641600" y="2727327"/>
            <a:ext cx="50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</a:t>
            </a:r>
          </a:p>
        </p:txBody>
      </p:sp>
      <p:sp>
        <p:nvSpPr>
          <p:cNvPr id="59410" name="Line 18"/>
          <p:cNvSpPr>
            <a:spLocks noChangeShapeType="1"/>
          </p:cNvSpPr>
          <p:nvPr/>
        </p:nvSpPr>
        <p:spPr bwMode="auto">
          <a:xfrm rot="16188640">
            <a:off x="2131751" y="3797043"/>
            <a:ext cx="611188" cy="2116"/>
          </a:xfrm>
          <a:prstGeom prst="line">
            <a:avLst/>
          </a:prstGeom>
          <a:noFill/>
          <a:ln w="76200">
            <a:solidFill>
              <a:srgbClr val="6600CC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/>
          <a:lstStyle/>
          <a:p>
            <a:pPr defTabSz="1218570"/>
            <a:endParaRPr lang="vi-VN" sz="2400">
              <a:solidFill>
                <a:prstClr val="black"/>
              </a:solidFill>
            </a:endParaRPr>
          </a:p>
        </p:txBody>
      </p:sp>
      <p:sp>
        <p:nvSpPr>
          <p:cNvPr id="59506" name="Oval 114"/>
          <p:cNvSpPr>
            <a:spLocks noChangeArrowheads="1"/>
          </p:cNvSpPr>
          <p:nvPr/>
        </p:nvSpPr>
        <p:spPr bwMode="auto">
          <a:xfrm>
            <a:off x="436167" y="769032"/>
            <a:ext cx="1916599" cy="8303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864" tIns="60932" rIns="121864" bIns="60932" anchor="ctr"/>
          <a:lstStyle/>
          <a:p>
            <a:pPr algn="ctr" defTabSz="1218570"/>
            <a:r>
              <a:rPr lang="en-US" sz="3300" b="1" u="sng" dirty="0" err="1">
                <a:solidFill>
                  <a:prstClr val="white"/>
                </a:solidFill>
                <a:latin typeface="HP001 5 hàng" pitchFamily="34" charset="0"/>
              </a:rPr>
              <a:t>Bài</a:t>
            </a:r>
            <a:r>
              <a:rPr lang="en-US" sz="3300" b="1" u="sng" dirty="0">
                <a:solidFill>
                  <a:prstClr val="white"/>
                </a:solidFill>
                <a:latin typeface="HP001 5 hàng" pitchFamily="34" charset="0"/>
              </a:rPr>
              <a:t> 2</a:t>
            </a:r>
            <a:r>
              <a:rPr lang="en-US" sz="3300" b="1" dirty="0">
                <a:solidFill>
                  <a:prstClr val="white"/>
                </a:solidFill>
                <a:latin typeface="HP001 5 hàng" pitchFamily="34" charset="0"/>
              </a:rPr>
              <a:t>:</a:t>
            </a:r>
            <a:r>
              <a:rPr lang="en-US" sz="33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</a:p>
        </p:txBody>
      </p:sp>
      <p:grpSp>
        <p:nvGrpSpPr>
          <p:cNvPr id="59510" name="Group 118"/>
          <p:cNvGrpSpPr>
            <a:grpSpLocks/>
          </p:cNvGrpSpPr>
          <p:nvPr/>
        </p:nvGrpSpPr>
        <p:grpSpPr bwMode="auto">
          <a:xfrm>
            <a:off x="2336800" y="2913298"/>
            <a:ext cx="203200" cy="652463"/>
            <a:chOff x="3888" y="576"/>
            <a:chExt cx="96" cy="432"/>
          </a:xfrm>
        </p:grpSpPr>
        <p:sp>
          <p:nvSpPr>
            <p:cNvPr id="59511" name="Line 119"/>
            <p:cNvSpPr>
              <a:spLocks noChangeShapeType="1"/>
            </p:cNvSpPr>
            <p:nvPr/>
          </p:nvSpPr>
          <p:spPr bwMode="auto">
            <a:xfrm>
              <a:off x="3936" y="576"/>
              <a:ext cx="0" cy="432"/>
            </a:xfrm>
            <a:prstGeom prst="line">
              <a:avLst/>
            </a:prstGeom>
            <a:noFill/>
            <a:ln w="38100">
              <a:solidFill>
                <a:srgbClr val="0099CC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  <p:sp>
          <p:nvSpPr>
            <p:cNvPr id="59512" name="Oval 120"/>
            <p:cNvSpPr>
              <a:spLocks noChangeArrowheads="1"/>
            </p:cNvSpPr>
            <p:nvPr/>
          </p:nvSpPr>
          <p:spPr bwMode="auto">
            <a:xfrm>
              <a:off x="3888" y="912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99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59513" name="Group 121"/>
          <p:cNvGrpSpPr>
            <a:grpSpLocks/>
          </p:cNvGrpSpPr>
          <p:nvPr/>
        </p:nvGrpSpPr>
        <p:grpSpPr bwMode="auto">
          <a:xfrm>
            <a:off x="4775200" y="2574925"/>
            <a:ext cx="2540000" cy="1905000"/>
            <a:chOff x="336" y="336"/>
            <a:chExt cx="1200" cy="1200"/>
          </a:xfrm>
        </p:grpSpPr>
        <p:sp>
          <p:nvSpPr>
            <p:cNvPr id="59514" name="Oval 122"/>
            <p:cNvSpPr>
              <a:spLocks noChangeArrowheads="1"/>
            </p:cNvSpPr>
            <p:nvPr/>
          </p:nvSpPr>
          <p:spPr bwMode="auto">
            <a:xfrm>
              <a:off x="336" y="336"/>
              <a:ext cx="1200" cy="12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  <p:sp>
          <p:nvSpPr>
            <p:cNvPr id="59515" name="Oval 123"/>
            <p:cNvSpPr>
              <a:spLocks noChangeArrowheads="1"/>
            </p:cNvSpPr>
            <p:nvPr/>
          </p:nvSpPr>
          <p:spPr bwMode="auto">
            <a:xfrm>
              <a:off x="384" y="384"/>
              <a:ext cx="1104" cy="110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</p:grpSp>
      <p:sp>
        <p:nvSpPr>
          <p:cNvPr id="59516" name="Text Box 124"/>
          <p:cNvSpPr txBox="1">
            <a:spLocks noChangeArrowheads="1"/>
          </p:cNvSpPr>
          <p:nvPr/>
        </p:nvSpPr>
        <p:spPr bwMode="auto">
          <a:xfrm>
            <a:off x="5791200" y="2651231"/>
            <a:ext cx="6096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XII</a:t>
            </a:r>
          </a:p>
        </p:txBody>
      </p:sp>
      <p:sp>
        <p:nvSpPr>
          <p:cNvPr id="59517" name="Text Box 125"/>
          <p:cNvSpPr txBox="1">
            <a:spLocks noChangeArrowheads="1"/>
          </p:cNvSpPr>
          <p:nvPr/>
        </p:nvSpPr>
        <p:spPr bwMode="auto">
          <a:xfrm>
            <a:off x="5283200" y="2727431"/>
            <a:ext cx="5080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XI</a:t>
            </a:r>
          </a:p>
        </p:txBody>
      </p:sp>
      <p:sp>
        <p:nvSpPr>
          <p:cNvPr id="59518" name="Text Box 126"/>
          <p:cNvSpPr txBox="1">
            <a:spLocks noChangeArrowheads="1"/>
          </p:cNvSpPr>
          <p:nvPr/>
        </p:nvSpPr>
        <p:spPr bwMode="auto">
          <a:xfrm>
            <a:off x="4876800" y="3717931"/>
            <a:ext cx="7112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VIII</a:t>
            </a:r>
          </a:p>
        </p:txBody>
      </p:sp>
      <p:sp>
        <p:nvSpPr>
          <p:cNvPr id="59519" name="Text Box 127"/>
          <p:cNvSpPr txBox="1">
            <a:spLocks noChangeArrowheads="1"/>
          </p:cNvSpPr>
          <p:nvPr/>
        </p:nvSpPr>
        <p:spPr bwMode="auto">
          <a:xfrm>
            <a:off x="5181600" y="4052995"/>
            <a:ext cx="6096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VII</a:t>
            </a:r>
          </a:p>
        </p:txBody>
      </p:sp>
      <p:sp>
        <p:nvSpPr>
          <p:cNvPr id="59520" name="Text Box 128"/>
          <p:cNvSpPr txBox="1">
            <a:spLocks noChangeArrowheads="1"/>
          </p:cNvSpPr>
          <p:nvPr/>
        </p:nvSpPr>
        <p:spPr bwMode="auto">
          <a:xfrm>
            <a:off x="4876800" y="3032127"/>
            <a:ext cx="50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X</a:t>
            </a:r>
          </a:p>
        </p:txBody>
      </p:sp>
      <p:sp>
        <p:nvSpPr>
          <p:cNvPr id="59521" name="Text Box 129"/>
          <p:cNvSpPr txBox="1">
            <a:spLocks noChangeArrowheads="1"/>
          </p:cNvSpPr>
          <p:nvPr/>
        </p:nvSpPr>
        <p:spPr bwMode="auto">
          <a:xfrm>
            <a:off x="4775367" y="3336930"/>
            <a:ext cx="529167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IX</a:t>
            </a:r>
          </a:p>
        </p:txBody>
      </p:sp>
      <p:sp>
        <p:nvSpPr>
          <p:cNvPr id="59522" name="Text Box 130"/>
          <p:cNvSpPr txBox="1">
            <a:spLocks noChangeArrowheads="1"/>
          </p:cNvSpPr>
          <p:nvPr/>
        </p:nvSpPr>
        <p:spPr bwMode="auto">
          <a:xfrm>
            <a:off x="5791200" y="4175231"/>
            <a:ext cx="6096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VI</a:t>
            </a:r>
          </a:p>
        </p:txBody>
      </p:sp>
      <p:sp>
        <p:nvSpPr>
          <p:cNvPr id="59523" name="Text Box 131"/>
          <p:cNvSpPr txBox="1">
            <a:spLocks noChangeArrowheads="1"/>
          </p:cNvSpPr>
          <p:nvPr/>
        </p:nvSpPr>
        <p:spPr bwMode="auto">
          <a:xfrm>
            <a:off x="6400800" y="4022727"/>
            <a:ext cx="50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V</a:t>
            </a:r>
          </a:p>
        </p:txBody>
      </p:sp>
      <p:sp>
        <p:nvSpPr>
          <p:cNvPr id="59524" name="Text Box 132"/>
          <p:cNvSpPr txBox="1">
            <a:spLocks noChangeArrowheads="1"/>
          </p:cNvSpPr>
          <p:nvPr/>
        </p:nvSpPr>
        <p:spPr bwMode="auto">
          <a:xfrm>
            <a:off x="6705600" y="3717931"/>
            <a:ext cx="5080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IV</a:t>
            </a:r>
          </a:p>
        </p:txBody>
      </p:sp>
      <p:sp>
        <p:nvSpPr>
          <p:cNvPr id="59525" name="Text Box 133"/>
          <p:cNvSpPr txBox="1">
            <a:spLocks noChangeArrowheads="1"/>
          </p:cNvSpPr>
          <p:nvPr/>
        </p:nvSpPr>
        <p:spPr bwMode="auto">
          <a:xfrm>
            <a:off x="6807200" y="3336927"/>
            <a:ext cx="5080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III</a:t>
            </a:r>
          </a:p>
        </p:txBody>
      </p:sp>
      <p:sp>
        <p:nvSpPr>
          <p:cNvPr id="59526" name="Text Box 134"/>
          <p:cNvSpPr txBox="1">
            <a:spLocks noChangeArrowheads="1"/>
          </p:cNvSpPr>
          <p:nvPr/>
        </p:nvSpPr>
        <p:spPr bwMode="auto">
          <a:xfrm>
            <a:off x="6705600" y="2956031"/>
            <a:ext cx="5080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II</a:t>
            </a:r>
          </a:p>
        </p:txBody>
      </p:sp>
      <p:sp>
        <p:nvSpPr>
          <p:cNvPr id="59527" name="Text Box 135"/>
          <p:cNvSpPr txBox="1">
            <a:spLocks noChangeArrowheads="1"/>
          </p:cNvSpPr>
          <p:nvPr/>
        </p:nvSpPr>
        <p:spPr bwMode="auto">
          <a:xfrm>
            <a:off x="6299200" y="2727327"/>
            <a:ext cx="50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</a:t>
            </a:r>
          </a:p>
        </p:txBody>
      </p:sp>
      <p:grpSp>
        <p:nvGrpSpPr>
          <p:cNvPr id="59529" name="Group 137"/>
          <p:cNvGrpSpPr>
            <a:grpSpLocks/>
          </p:cNvGrpSpPr>
          <p:nvPr/>
        </p:nvGrpSpPr>
        <p:grpSpPr bwMode="auto">
          <a:xfrm>
            <a:off x="5994400" y="2895600"/>
            <a:ext cx="213784" cy="685800"/>
            <a:chOff x="3888" y="576"/>
            <a:chExt cx="96" cy="432"/>
          </a:xfrm>
        </p:grpSpPr>
        <p:sp>
          <p:nvSpPr>
            <p:cNvPr id="59530" name="Line 138"/>
            <p:cNvSpPr>
              <a:spLocks noChangeShapeType="1"/>
            </p:cNvSpPr>
            <p:nvPr/>
          </p:nvSpPr>
          <p:spPr bwMode="auto">
            <a:xfrm>
              <a:off x="3936" y="576"/>
              <a:ext cx="0" cy="432"/>
            </a:xfrm>
            <a:prstGeom prst="line">
              <a:avLst/>
            </a:prstGeom>
            <a:noFill/>
            <a:ln w="38100">
              <a:solidFill>
                <a:srgbClr val="0099CC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  <p:sp>
          <p:nvSpPr>
            <p:cNvPr id="59531" name="Oval 139"/>
            <p:cNvSpPr>
              <a:spLocks noChangeArrowheads="1"/>
            </p:cNvSpPr>
            <p:nvPr/>
          </p:nvSpPr>
          <p:spPr bwMode="auto">
            <a:xfrm>
              <a:off x="3888" y="912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99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59551" name="Group 159"/>
          <p:cNvGrpSpPr>
            <a:grpSpLocks/>
          </p:cNvGrpSpPr>
          <p:nvPr/>
        </p:nvGrpSpPr>
        <p:grpSpPr bwMode="auto">
          <a:xfrm>
            <a:off x="8636000" y="2574925"/>
            <a:ext cx="2540000" cy="1905000"/>
            <a:chOff x="336" y="336"/>
            <a:chExt cx="1200" cy="1200"/>
          </a:xfrm>
        </p:grpSpPr>
        <p:sp>
          <p:nvSpPr>
            <p:cNvPr id="59552" name="Oval 160"/>
            <p:cNvSpPr>
              <a:spLocks noChangeArrowheads="1"/>
            </p:cNvSpPr>
            <p:nvPr/>
          </p:nvSpPr>
          <p:spPr bwMode="auto">
            <a:xfrm>
              <a:off x="336" y="336"/>
              <a:ext cx="1200" cy="12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  <p:sp>
          <p:nvSpPr>
            <p:cNvPr id="59553" name="Oval 161"/>
            <p:cNvSpPr>
              <a:spLocks noChangeArrowheads="1"/>
            </p:cNvSpPr>
            <p:nvPr/>
          </p:nvSpPr>
          <p:spPr bwMode="auto">
            <a:xfrm>
              <a:off x="384" y="384"/>
              <a:ext cx="1104" cy="110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</p:grpSp>
      <p:sp>
        <p:nvSpPr>
          <p:cNvPr id="59554" name="Text Box 162"/>
          <p:cNvSpPr txBox="1">
            <a:spLocks noChangeArrowheads="1"/>
          </p:cNvSpPr>
          <p:nvPr/>
        </p:nvSpPr>
        <p:spPr bwMode="auto">
          <a:xfrm>
            <a:off x="9652000" y="2651231"/>
            <a:ext cx="6096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XII</a:t>
            </a:r>
          </a:p>
        </p:txBody>
      </p:sp>
      <p:sp>
        <p:nvSpPr>
          <p:cNvPr id="59555" name="Text Box 163"/>
          <p:cNvSpPr txBox="1">
            <a:spLocks noChangeArrowheads="1"/>
          </p:cNvSpPr>
          <p:nvPr/>
        </p:nvSpPr>
        <p:spPr bwMode="auto">
          <a:xfrm>
            <a:off x="9144000" y="2727431"/>
            <a:ext cx="5080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XI</a:t>
            </a:r>
          </a:p>
        </p:txBody>
      </p:sp>
      <p:sp>
        <p:nvSpPr>
          <p:cNvPr id="59556" name="Text Box 164"/>
          <p:cNvSpPr txBox="1">
            <a:spLocks noChangeArrowheads="1"/>
          </p:cNvSpPr>
          <p:nvPr/>
        </p:nvSpPr>
        <p:spPr bwMode="auto">
          <a:xfrm>
            <a:off x="8737600" y="3717931"/>
            <a:ext cx="7112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VIII</a:t>
            </a:r>
          </a:p>
        </p:txBody>
      </p:sp>
      <p:sp>
        <p:nvSpPr>
          <p:cNvPr id="59557" name="Text Box 165"/>
          <p:cNvSpPr txBox="1">
            <a:spLocks noChangeArrowheads="1"/>
          </p:cNvSpPr>
          <p:nvPr/>
        </p:nvSpPr>
        <p:spPr bwMode="auto">
          <a:xfrm>
            <a:off x="9042400" y="4052995"/>
            <a:ext cx="6096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VII</a:t>
            </a:r>
          </a:p>
        </p:txBody>
      </p:sp>
      <p:sp>
        <p:nvSpPr>
          <p:cNvPr id="59558" name="Text Box 166"/>
          <p:cNvSpPr txBox="1">
            <a:spLocks noChangeArrowheads="1"/>
          </p:cNvSpPr>
          <p:nvPr/>
        </p:nvSpPr>
        <p:spPr bwMode="auto">
          <a:xfrm>
            <a:off x="8737600" y="3032127"/>
            <a:ext cx="50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X</a:t>
            </a:r>
          </a:p>
        </p:txBody>
      </p:sp>
      <p:sp>
        <p:nvSpPr>
          <p:cNvPr id="59559" name="Text Box 167"/>
          <p:cNvSpPr txBox="1">
            <a:spLocks noChangeArrowheads="1"/>
          </p:cNvSpPr>
          <p:nvPr/>
        </p:nvSpPr>
        <p:spPr bwMode="auto">
          <a:xfrm>
            <a:off x="8636167" y="3336930"/>
            <a:ext cx="529167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IX</a:t>
            </a:r>
          </a:p>
        </p:txBody>
      </p:sp>
      <p:sp>
        <p:nvSpPr>
          <p:cNvPr id="59560" name="Text Box 168"/>
          <p:cNvSpPr txBox="1">
            <a:spLocks noChangeArrowheads="1"/>
          </p:cNvSpPr>
          <p:nvPr/>
        </p:nvSpPr>
        <p:spPr bwMode="auto">
          <a:xfrm>
            <a:off x="9652000" y="4175231"/>
            <a:ext cx="6096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VI</a:t>
            </a:r>
          </a:p>
        </p:txBody>
      </p:sp>
      <p:sp>
        <p:nvSpPr>
          <p:cNvPr id="59561" name="Text Box 169"/>
          <p:cNvSpPr txBox="1">
            <a:spLocks noChangeArrowheads="1"/>
          </p:cNvSpPr>
          <p:nvPr/>
        </p:nvSpPr>
        <p:spPr bwMode="auto">
          <a:xfrm>
            <a:off x="10261600" y="4022727"/>
            <a:ext cx="50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V</a:t>
            </a:r>
          </a:p>
        </p:txBody>
      </p:sp>
      <p:sp>
        <p:nvSpPr>
          <p:cNvPr id="59562" name="Text Box 170"/>
          <p:cNvSpPr txBox="1">
            <a:spLocks noChangeArrowheads="1"/>
          </p:cNvSpPr>
          <p:nvPr/>
        </p:nvSpPr>
        <p:spPr bwMode="auto">
          <a:xfrm>
            <a:off x="10566400" y="3717931"/>
            <a:ext cx="5080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IV</a:t>
            </a:r>
          </a:p>
        </p:txBody>
      </p:sp>
      <p:sp>
        <p:nvSpPr>
          <p:cNvPr id="59563" name="Text Box 171"/>
          <p:cNvSpPr txBox="1">
            <a:spLocks noChangeArrowheads="1"/>
          </p:cNvSpPr>
          <p:nvPr/>
        </p:nvSpPr>
        <p:spPr bwMode="auto">
          <a:xfrm>
            <a:off x="10668000" y="3336927"/>
            <a:ext cx="5080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III</a:t>
            </a:r>
          </a:p>
        </p:txBody>
      </p:sp>
      <p:sp>
        <p:nvSpPr>
          <p:cNvPr id="59564" name="Text Box 172"/>
          <p:cNvSpPr txBox="1">
            <a:spLocks noChangeArrowheads="1"/>
          </p:cNvSpPr>
          <p:nvPr/>
        </p:nvSpPr>
        <p:spPr bwMode="auto">
          <a:xfrm>
            <a:off x="10566400" y="2956031"/>
            <a:ext cx="5080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II</a:t>
            </a:r>
          </a:p>
        </p:txBody>
      </p:sp>
      <p:sp>
        <p:nvSpPr>
          <p:cNvPr id="59565" name="Text Box 173"/>
          <p:cNvSpPr txBox="1">
            <a:spLocks noChangeArrowheads="1"/>
          </p:cNvSpPr>
          <p:nvPr/>
        </p:nvSpPr>
        <p:spPr bwMode="auto">
          <a:xfrm>
            <a:off x="10160000" y="2727327"/>
            <a:ext cx="50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</a:t>
            </a:r>
          </a:p>
        </p:txBody>
      </p:sp>
      <p:grpSp>
        <p:nvGrpSpPr>
          <p:cNvPr id="59572" name="Group 180"/>
          <p:cNvGrpSpPr>
            <a:grpSpLocks/>
          </p:cNvGrpSpPr>
          <p:nvPr/>
        </p:nvGrpSpPr>
        <p:grpSpPr bwMode="auto">
          <a:xfrm>
            <a:off x="5994400" y="3054586"/>
            <a:ext cx="203200" cy="525463"/>
            <a:chOff x="3024" y="1008"/>
            <a:chExt cx="96" cy="331"/>
          </a:xfrm>
        </p:grpSpPr>
        <p:sp>
          <p:nvSpPr>
            <p:cNvPr id="59570" name="Line 178"/>
            <p:cNvSpPr>
              <a:spLocks noChangeShapeType="1"/>
            </p:cNvSpPr>
            <p:nvPr/>
          </p:nvSpPr>
          <p:spPr bwMode="auto">
            <a:xfrm rot="16188640">
              <a:off x="2927" y="1153"/>
              <a:ext cx="290" cy="0"/>
            </a:xfrm>
            <a:prstGeom prst="line">
              <a:avLst/>
            </a:prstGeom>
            <a:noFill/>
            <a:ln w="76200">
              <a:solidFill>
                <a:srgbClr val="66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  <p:sp>
          <p:nvSpPr>
            <p:cNvPr id="59571" name="Oval 179"/>
            <p:cNvSpPr>
              <a:spLocks noChangeArrowheads="1"/>
            </p:cNvSpPr>
            <p:nvPr/>
          </p:nvSpPr>
          <p:spPr bwMode="auto">
            <a:xfrm>
              <a:off x="3024" y="1248"/>
              <a:ext cx="96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99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</p:grpSp>
      <p:sp>
        <p:nvSpPr>
          <p:cNvPr id="59576" name="Line 184"/>
          <p:cNvSpPr>
            <a:spLocks noChangeShapeType="1"/>
          </p:cNvSpPr>
          <p:nvPr/>
        </p:nvSpPr>
        <p:spPr bwMode="auto">
          <a:xfrm rot="16188640">
            <a:off x="10310979" y="3249613"/>
            <a:ext cx="3175" cy="508000"/>
          </a:xfrm>
          <a:prstGeom prst="line">
            <a:avLst/>
          </a:prstGeom>
          <a:noFill/>
          <a:ln w="76200">
            <a:solidFill>
              <a:srgbClr val="66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/>
          <a:lstStyle/>
          <a:p>
            <a:pPr defTabSz="1218570"/>
            <a:endParaRPr lang="vi-VN" sz="2400">
              <a:solidFill>
                <a:prstClr val="black"/>
              </a:solidFill>
            </a:endParaRPr>
          </a:p>
        </p:txBody>
      </p:sp>
      <p:grpSp>
        <p:nvGrpSpPr>
          <p:cNvPr id="59577" name="Group 185"/>
          <p:cNvGrpSpPr>
            <a:grpSpLocks/>
          </p:cNvGrpSpPr>
          <p:nvPr/>
        </p:nvGrpSpPr>
        <p:grpSpPr bwMode="auto">
          <a:xfrm>
            <a:off x="9855200" y="2913298"/>
            <a:ext cx="203200" cy="652463"/>
            <a:chOff x="3888" y="576"/>
            <a:chExt cx="96" cy="432"/>
          </a:xfrm>
        </p:grpSpPr>
        <p:sp>
          <p:nvSpPr>
            <p:cNvPr id="59578" name="Line 186"/>
            <p:cNvSpPr>
              <a:spLocks noChangeShapeType="1"/>
            </p:cNvSpPr>
            <p:nvPr/>
          </p:nvSpPr>
          <p:spPr bwMode="auto">
            <a:xfrm>
              <a:off x="3936" y="576"/>
              <a:ext cx="0" cy="432"/>
            </a:xfrm>
            <a:prstGeom prst="line">
              <a:avLst/>
            </a:prstGeom>
            <a:noFill/>
            <a:ln w="38100">
              <a:solidFill>
                <a:srgbClr val="0099CC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  <p:sp>
          <p:nvSpPr>
            <p:cNvPr id="59579" name="Oval 187"/>
            <p:cNvSpPr>
              <a:spLocks noChangeArrowheads="1"/>
            </p:cNvSpPr>
            <p:nvPr/>
          </p:nvSpPr>
          <p:spPr bwMode="auto">
            <a:xfrm>
              <a:off x="3888" y="912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99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</p:grpSp>
      <p:sp>
        <p:nvSpPr>
          <p:cNvPr id="59580" name="Text Box 188"/>
          <p:cNvSpPr txBox="1">
            <a:spLocks noChangeArrowheads="1"/>
          </p:cNvSpPr>
          <p:nvPr/>
        </p:nvSpPr>
        <p:spPr bwMode="auto">
          <a:xfrm>
            <a:off x="2032000" y="4634907"/>
            <a:ext cx="609600" cy="7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43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59581" name="Text Box 189"/>
          <p:cNvSpPr txBox="1">
            <a:spLocks noChangeArrowheads="1"/>
          </p:cNvSpPr>
          <p:nvPr/>
        </p:nvSpPr>
        <p:spPr bwMode="auto">
          <a:xfrm>
            <a:off x="5791200" y="4479927"/>
            <a:ext cx="609600" cy="7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43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59582" name="Text Box 190"/>
          <p:cNvSpPr txBox="1">
            <a:spLocks noChangeArrowheads="1"/>
          </p:cNvSpPr>
          <p:nvPr/>
        </p:nvSpPr>
        <p:spPr bwMode="auto">
          <a:xfrm>
            <a:off x="9652000" y="4479927"/>
            <a:ext cx="609600" cy="7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43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76" name="Text Box 248"/>
          <p:cNvSpPr txBox="1">
            <a:spLocks noChangeArrowheads="1"/>
          </p:cNvSpPr>
          <p:nvPr/>
        </p:nvSpPr>
        <p:spPr bwMode="auto">
          <a:xfrm>
            <a:off x="2557585" y="938893"/>
            <a:ext cx="4656015" cy="630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64" tIns="60932" rIns="121864" bIns="60932">
            <a:spAutoFit/>
          </a:bodyPr>
          <a:lstStyle/>
          <a:p>
            <a:pPr defTabSz="1218570">
              <a:spcBef>
                <a:spcPct val="50000"/>
              </a:spcBef>
            </a:pPr>
            <a:r>
              <a:rPr lang="en-US" sz="33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Đồng</a:t>
            </a:r>
            <a:r>
              <a:rPr lang="en-US" sz="33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hồ</a:t>
            </a:r>
            <a:r>
              <a:rPr lang="en-US" sz="33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chỉ</a:t>
            </a:r>
            <a:r>
              <a:rPr lang="en-US" sz="33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mấy</a:t>
            </a:r>
            <a:r>
              <a:rPr lang="en-US" sz="33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giờ</a:t>
            </a:r>
            <a:r>
              <a:rPr lang="en-US" sz="33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77" name="Text Box 248"/>
          <p:cNvSpPr txBox="1">
            <a:spLocks noChangeArrowheads="1"/>
          </p:cNvSpPr>
          <p:nvPr/>
        </p:nvSpPr>
        <p:spPr bwMode="auto">
          <a:xfrm>
            <a:off x="39" y="5264664"/>
            <a:ext cx="4064001" cy="615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64" tIns="60932" rIns="121864" bIns="60932">
            <a:spAutoFit/>
          </a:bodyPr>
          <a:lstStyle/>
          <a:p>
            <a:pPr defTabSz="1218570">
              <a:spcBef>
                <a:spcPct val="50000"/>
              </a:spcBef>
            </a:pP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8" name="Text Box 248"/>
          <p:cNvSpPr txBox="1">
            <a:spLocks noChangeArrowheads="1"/>
          </p:cNvSpPr>
          <p:nvPr/>
        </p:nvSpPr>
        <p:spPr bwMode="auto">
          <a:xfrm>
            <a:off x="3853149" y="5262709"/>
            <a:ext cx="4267201" cy="615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64" tIns="60932" rIns="121864" bIns="60932">
            <a:spAutoFit/>
          </a:bodyPr>
          <a:lstStyle/>
          <a:p>
            <a:pPr defTabSz="1218570">
              <a:spcBef>
                <a:spcPct val="50000"/>
              </a:spcBef>
            </a:pP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9" name="Text Box 248"/>
          <p:cNvSpPr txBox="1">
            <a:spLocks noChangeArrowheads="1"/>
          </p:cNvSpPr>
          <p:nvPr/>
        </p:nvSpPr>
        <p:spPr bwMode="auto">
          <a:xfrm>
            <a:off x="8196549" y="5262709"/>
            <a:ext cx="4011083" cy="615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64" tIns="60932" rIns="121864" bIns="60932">
            <a:spAutoFit/>
          </a:bodyPr>
          <a:lstStyle/>
          <a:p>
            <a:pPr defTabSz="1218570">
              <a:spcBef>
                <a:spcPct val="50000"/>
              </a:spcBef>
            </a:pP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00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94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94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595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595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20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20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20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22" dur="20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24" dur="20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 tmFilter="0, 0; .2, .5; .8, .5; 1, 0"/>
                                        <p:tgtEl>
                                          <p:spTgt spid="595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000" autoRev="1" fill="hold"/>
                                        <p:tgtEl>
                                          <p:spTgt spid="595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 tmFilter="0, 0; .2, .5; .8, .5; 1, 0"/>
                                        <p:tgtEl>
                                          <p:spTgt spid="595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000" autoRev="1" fill="hold"/>
                                        <p:tgtEl>
                                          <p:spTgt spid="595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2000" fill="hold"/>
                                        <p:tgtEl>
                                          <p:spTgt spid="595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2000" fill="hold"/>
                                        <p:tgtEl>
                                          <p:spTgt spid="595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2000" fill="hold"/>
                                        <p:tgtEl>
                                          <p:spTgt spid="595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595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53" dur="2000" fill="hold"/>
                                        <p:tgtEl>
                                          <p:spTgt spid="595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 tmFilter="0, 0; .2, .5; .8, .5; 1, 0"/>
                                        <p:tgtEl>
                                          <p:spTgt spid="595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1000" autoRev="1" fill="hold"/>
                                        <p:tgtEl>
                                          <p:spTgt spid="595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0" tmFilter="0, 0; .2, .5; .8, .5; 1, 0"/>
                                        <p:tgtEl>
                                          <p:spTgt spid="595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1000" autoRev="1" fill="hold"/>
                                        <p:tgtEl>
                                          <p:spTgt spid="595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2000" fill="hold"/>
                                        <p:tgtEl>
                                          <p:spTgt spid="595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2000" fill="hold"/>
                                        <p:tgtEl>
                                          <p:spTgt spid="595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2000" fill="hold"/>
                                        <p:tgtEl>
                                          <p:spTgt spid="595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595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2000" fill="hold"/>
                                        <p:tgtEl>
                                          <p:spTgt spid="595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2000" fill="hold"/>
                                        <p:tgtEl>
                                          <p:spTgt spid="595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2000" fill="hold"/>
                                        <p:tgtEl>
                                          <p:spTgt spid="595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595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87" dur="2000" fill="hold"/>
                                        <p:tgtEl>
                                          <p:spTgt spid="595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89" dur="2000" fill="hold"/>
                                        <p:tgtEl>
                                          <p:spTgt spid="595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7" grpId="0"/>
      <p:bldP spid="59397" grpId="1"/>
      <p:bldP spid="59403" grpId="0"/>
      <p:bldP spid="59403" grpId="1"/>
      <p:bldP spid="59410" grpId="0" animBg="1"/>
      <p:bldP spid="59516" grpId="0"/>
      <p:bldP spid="59516" grpId="1"/>
      <p:bldP spid="59554" grpId="0"/>
      <p:bldP spid="59554" grpId="1"/>
      <p:bldP spid="59563" grpId="0"/>
      <p:bldP spid="59563" grpId="1"/>
      <p:bldP spid="59576" grpId="0" animBg="1"/>
      <p:bldP spid="77" grpId="0"/>
      <p:bldP spid="77" grpId="1"/>
      <p:bldP spid="78" grpId="0"/>
      <p:bldP spid="78" grpId="1"/>
      <p:bldP spid="79" grpId="0"/>
      <p:bldP spid="7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Arrow 4"/>
          <p:cNvSpPr/>
          <p:nvPr/>
        </p:nvSpPr>
        <p:spPr>
          <a:xfrm>
            <a:off x="3049727" y="3568483"/>
            <a:ext cx="711200" cy="3048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1872" tIns="60936" rIns="121872" bIns="60936" rtlCol="0" anchor="ctr"/>
          <a:lstStyle/>
          <a:p>
            <a:pPr algn="ctr" defTabSz="1218660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941505" y="5008107"/>
            <a:ext cx="711200" cy="3048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1872" tIns="60936" rIns="121872" bIns="60936" rtlCol="0" anchor="ctr"/>
          <a:lstStyle/>
          <a:p>
            <a:pPr algn="ctr" defTabSz="1218660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7" name="Oval 22"/>
          <p:cNvSpPr>
            <a:spLocks noChangeArrowheads="1"/>
          </p:cNvSpPr>
          <p:nvPr/>
        </p:nvSpPr>
        <p:spPr bwMode="auto">
          <a:xfrm>
            <a:off x="1628605" y="1107826"/>
            <a:ext cx="1592007" cy="782261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872" tIns="60936" rIns="121872" bIns="60936" anchor="ctr"/>
          <a:lstStyle/>
          <a:p>
            <a:pPr algn="ctr" defTabSz="1218660"/>
            <a:r>
              <a:rPr lang="en-US" sz="33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</a:rPr>
              <a:t>Bài</a:t>
            </a:r>
            <a:r>
              <a:rPr lang="en-US" sz="33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</a:rPr>
              <a:t> 3</a:t>
            </a:r>
            <a:r>
              <a:rPr lang="en-US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</a:rPr>
              <a:t>: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20612" y="1241622"/>
            <a:ext cx="8365367" cy="646331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1218690">
              <a:spcBef>
                <a:spcPct val="20000"/>
              </a:spcBef>
            </a:pP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viết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:  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II,VI, V, VII, IV, IX, XI: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82468" y="2743409"/>
            <a:ext cx="5976893" cy="646331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1218690">
              <a:spcBef>
                <a:spcPct val="20000"/>
              </a:spcBef>
            </a:pP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a) Theo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tự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bé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đến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lớn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05678" y="3333433"/>
            <a:ext cx="752129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II,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600553" y="3361849"/>
            <a:ext cx="863763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IV,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419228" y="3359272"/>
            <a:ext cx="648960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V,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095619" y="3355385"/>
            <a:ext cx="934871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IX,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096124" y="3369613"/>
            <a:ext cx="934871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VI,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007781" y="3367036"/>
            <a:ext cx="1149675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VII,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007383" y="3352808"/>
            <a:ext cx="797013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341888" y="4135649"/>
            <a:ext cx="5981703" cy="646331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1218690">
              <a:spcBef>
                <a:spcPct val="20000"/>
              </a:spcBef>
            </a:pP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b) Theo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tự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lớn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đến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bé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90501" y="4745252"/>
            <a:ext cx="934871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XI,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926287" y="4727176"/>
            <a:ext cx="934871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IX,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744945" y="4755592"/>
            <a:ext cx="1149675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VII,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783336" y="4771088"/>
            <a:ext cx="934871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VI,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669279" y="4773668"/>
            <a:ext cx="648960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V,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8286757" y="4771088"/>
            <a:ext cx="863763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IV,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9108166" y="4802084"/>
            <a:ext cx="614271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17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2681806" y="1699562"/>
            <a:ext cx="9144000" cy="934223"/>
          </a:xfrm>
        </p:spPr>
        <p:txBody>
          <a:bodyPr>
            <a:normAutofit/>
          </a:bodyPr>
          <a:lstStyle/>
          <a:p>
            <a:pPr algn="l"/>
            <a:r>
              <a:rPr lang="en-US" sz="3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Viết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các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số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từ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1 </a:t>
            </a:r>
            <a:r>
              <a:rPr lang="en-US" sz="3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đến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12 </a:t>
            </a:r>
            <a:r>
              <a:rPr lang="en-US" sz="3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bằng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chữ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số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La </a:t>
            </a:r>
            <a:r>
              <a:rPr lang="en-US" sz="3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Mã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86022" name="Picture 6" descr="1181071cimzwdep7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85683" y="5235521"/>
            <a:ext cx="581184" cy="254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5" name="Text Box 9"/>
          <p:cNvSpPr txBox="1">
            <a:spLocks noChangeArrowheads="1"/>
          </p:cNvSpPr>
          <p:nvPr/>
        </p:nvSpPr>
        <p:spPr bwMode="auto">
          <a:xfrm>
            <a:off x="609600" y="3810003"/>
            <a:ext cx="609600" cy="7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2" tIns="60941" rIns="121882" bIns="60941">
            <a:spAutoFit/>
          </a:bodyPr>
          <a:lstStyle/>
          <a:p>
            <a:pPr algn="ctr" defTabSz="1218780">
              <a:spcBef>
                <a:spcPct val="50000"/>
              </a:spcBef>
            </a:pPr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300" b="1" dirty="0">
                <a:solidFill>
                  <a:srgbClr val="0000FF"/>
                </a:solidFill>
                <a:latin typeface=".VnTimeH" panose="020B7200000000000000" pitchFamily="34" charset="0"/>
              </a:rPr>
              <a:t>,</a:t>
            </a:r>
          </a:p>
        </p:txBody>
      </p:sp>
      <p:sp>
        <p:nvSpPr>
          <p:cNvPr id="86026" name="Text Box 10"/>
          <p:cNvSpPr txBox="1">
            <a:spLocks noChangeArrowheads="1"/>
          </p:cNvSpPr>
          <p:nvPr/>
        </p:nvSpPr>
        <p:spPr bwMode="auto">
          <a:xfrm>
            <a:off x="1117600" y="3810003"/>
            <a:ext cx="914400" cy="7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2" tIns="60941" rIns="121882" bIns="60941">
            <a:spAutoFit/>
          </a:bodyPr>
          <a:lstStyle/>
          <a:p>
            <a:pPr algn="ctr" defTabSz="1218780">
              <a:spcBef>
                <a:spcPct val="50000"/>
              </a:spcBef>
            </a:pP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sz="4300" b="1" dirty="0">
                <a:solidFill>
                  <a:srgbClr val="0000FF"/>
                </a:solidFill>
                <a:latin typeface=".VnTimeH" panose="020B7200000000000000" pitchFamily="34" charset="0"/>
              </a:rPr>
              <a:t>,</a:t>
            </a:r>
          </a:p>
        </p:txBody>
      </p:sp>
      <p:sp>
        <p:nvSpPr>
          <p:cNvPr id="86027" name="Text Box 11"/>
          <p:cNvSpPr txBox="1">
            <a:spLocks noChangeArrowheads="1"/>
          </p:cNvSpPr>
          <p:nvPr/>
        </p:nvSpPr>
        <p:spPr bwMode="auto">
          <a:xfrm>
            <a:off x="1828800" y="3810003"/>
            <a:ext cx="1117600" cy="7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2" tIns="60941" rIns="121882" bIns="60941">
            <a:spAutoFit/>
          </a:bodyPr>
          <a:lstStyle/>
          <a:p>
            <a:pPr algn="ctr" defTabSz="1218780">
              <a:spcBef>
                <a:spcPct val="50000"/>
              </a:spcBef>
            </a:pP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en-US" sz="4300" b="1" dirty="0">
                <a:solidFill>
                  <a:srgbClr val="0000FF"/>
                </a:solidFill>
                <a:latin typeface=".VnTimeH" panose="020B7200000000000000" pitchFamily="34" charset="0"/>
              </a:rPr>
              <a:t>,</a:t>
            </a:r>
          </a:p>
        </p:txBody>
      </p:sp>
      <p:sp>
        <p:nvSpPr>
          <p:cNvPr id="86028" name="Text Box 12"/>
          <p:cNvSpPr txBox="1">
            <a:spLocks noChangeArrowheads="1"/>
          </p:cNvSpPr>
          <p:nvPr/>
        </p:nvSpPr>
        <p:spPr bwMode="auto">
          <a:xfrm>
            <a:off x="2844800" y="3810107"/>
            <a:ext cx="1016000" cy="7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2" tIns="60941" rIns="121882" bIns="60941">
            <a:spAutoFit/>
          </a:bodyPr>
          <a:lstStyle/>
          <a:p>
            <a:pPr algn="ctr" defTabSz="1218780">
              <a:spcBef>
                <a:spcPct val="50000"/>
              </a:spcBef>
            </a:pP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en-US" sz="4300" b="1" dirty="0">
                <a:solidFill>
                  <a:srgbClr val="0000FF"/>
                </a:solidFill>
                <a:latin typeface=".VnTimeH" panose="020B7200000000000000" pitchFamily="34" charset="0"/>
              </a:rPr>
              <a:t>,</a:t>
            </a:r>
          </a:p>
        </p:txBody>
      </p:sp>
      <p:sp>
        <p:nvSpPr>
          <p:cNvPr id="86029" name="Text Box 13"/>
          <p:cNvSpPr txBox="1">
            <a:spLocks noChangeArrowheads="1"/>
          </p:cNvSpPr>
          <p:nvPr/>
        </p:nvSpPr>
        <p:spPr bwMode="auto">
          <a:xfrm>
            <a:off x="4368800" y="3810003"/>
            <a:ext cx="1117600" cy="7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2" tIns="60941" rIns="121882" bIns="60941">
            <a:spAutoFit/>
          </a:bodyPr>
          <a:lstStyle/>
          <a:p>
            <a:pPr algn="ctr" defTabSz="1218780">
              <a:spcBef>
                <a:spcPct val="50000"/>
              </a:spcBef>
            </a:pP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en-US" sz="4300" b="1" dirty="0">
                <a:solidFill>
                  <a:srgbClr val="0000FF"/>
                </a:solidFill>
                <a:latin typeface=".VnTimeH" panose="020B7200000000000000" pitchFamily="34" charset="0"/>
              </a:rPr>
              <a:t>,</a:t>
            </a:r>
          </a:p>
        </p:txBody>
      </p:sp>
      <p:sp>
        <p:nvSpPr>
          <p:cNvPr id="86030" name="Text Box 14"/>
          <p:cNvSpPr txBox="1">
            <a:spLocks noChangeArrowheads="1"/>
          </p:cNvSpPr>
          <p:nvPr/>
        </p:nvSpPr>
        <p:spPr bwMode="auto">
          <a:xfrm>
            <a:off x="5283200" y="3810003"/>
            <a:ext cx="1219200" cy="7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2" tIns="60941" rIns="121882" bIns="60941">
            <a:spAutoFit/>
          </a:bodyPr>
          <a:lstStyle/>
          <a:p>
            <a:pPr algn="ctr" defTabSz="1218780">
              <a:spcBef>
                <a:spcPct val="50000"/>
              </a:spcBef>
            </a:pP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VII</a:t>
            </a:r>
            <a:r>
              <a:rPr lang="en-US" sz="4300" b="1" dirty="0">
                <a:solidFill>
                  <a:srgbClr val="0000FF"/>
                </a:solidFill>
                <a:latin typeface=".VnTimeH" panose="020B7200000000000000" pitchFamily="34" charset="0"/>
              </a:rPr>
              <a:t>,</a:t>
            </a:r>
          </a:p>
        </p:txBody>
      </p:sp>
      <p:sp>
        <p:nvSpPr>
          <p:cNvPr id="86031" name="Text Box 15"/>
          <p:cNvSpPr txBox="1">
            <a:spLocks noChangeArrowheads="1"/>
          </p:cNvSpPr>
          <p:nvPr/>
        </p:nvSpPr>
        <p:spPr bwMode="auto">
          <a:xfrm>
            <a:off x="6299200" y="3810003"/>
            <a:ext cx="1422400" cy="7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2" tIns="60941" rIns="121882" bIns="60941">
            <a:spAutoFit/>
          </a:bodyPr>
          <a:lstStyle/>
          <a:p>
            <a:pPr algn="ctr" defTabSz="1218780">
              <a:spcBef>
                <a:spcPct val="50000"/>
              </a:spcBef>
            </a:pP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VIII,</a:t>
            </a:r>
          </a:p>
        </p:txBody>
      </p:sp>
      <p:sp>
        <p:nvSpPr>
          <p:cNvPr id="86032" name="Text Box 16"/>
          <p:cNvSpPr txBox="1">
            <a:spLocks noChangeArrowheads="1"/>
          </p:cNvSpPr>
          <p:nvPr/>
        </p:nvSpPr>
        <p:spPr bwMode="auto">
          <a:xfrm>
            <a:off x="7620000" y="3810107"/>
            <a:ext cx="1016000" cy="7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2" tIns="60941" rIns="121882" bIns="60941">
            <a:spAutoFit/>
          </a:bodyPr>
          <a:lstStyle/>
          <a:p>
            <a:pPr algn="ctr" defTabSz="1218780">
              <a:spcBef>
                <a:spcPct val="50000"/>
              </a:spcBef>
            </a:pP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IX</a:t>
            </a:r>
            <a:r>
              <a:rPr lang="en-US" sz="4300" b="1" dirty="0">
                <a:solidFill>
                  <a:srgbClr val="0000FF"/>
                </a:solidFill>
                <a:latin typeface=".VnTimeH" panose="020B7200000000000000" pitchFamily="34" charset="0"/>
              </a:rPr>
              <a:t>,</a:t>
            </a:r>
          </a:p>
        </p:txBody>
      </p:sp>
      <p:sp>
        <p:nvSpPr>
          <p:cNvPr id="86033" name="Text Box 17"/>
          <p:cNvSpPr txBox="1">
            <a:spLocks noChangeArrowheads="1"/>
          </p:cNvSpPr>
          <p:nvPr/>
        </p:nvSpPr>
        <p:spPr bwMode="auto">
          <a:xfrm>
            <a:off x="8534400" y="3810003"/>
            <a:ext cx="812800" cy="7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2" tIns="60941" rIns="121882" bIns="60941">
            <a:spAutoFit/>
          </a:bodyPr>
          <a:lstStyle/>
          <a:p>
            <a:pPr algn="ctr" defTabSz="1218780">
              <a:spcBef>
                <a:spcPct val="50000"/>
              </a:spcBef>
            </a:pPr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300" b="1" dirty="0">
                <a:solidFill>
                  <a:srgbClr val="0000FF"/>
                </a:solidFill>
                <a:latin typeface=".VnTimeH" panose="020B7200000000000000" pitchFamily="34" charset="0"/>
              </a:rPr>
              <a:t>,</a:t>
            </a:r>
          </a:p>
        </p:txBody>
      </p:sp>
      <p:sp>
        <p:nvSpPr>
          <p:cNvPr id="86034" name="Text Box 18"/>
          <p:cNvSpPr txBox="1">
            <a:spLocks noChangeArrowheads="1"/>
          </p:cNvSpPr>
          <p:nvPr/>
        </p:nvSpPr>
        <p:spPr bwMode="auto">
          <a:xfrm>
            <a:off x="9245600" y="3810003"/>
            <a:ext cx="1016000" cy="7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2" tIns="60941" rIns="121882" bIns="60941">
            <a:spAutoFit/>
          </a:bodyPr>
          <a:lstStyle/>
          <a:p>
            <a:pPr algn="ctr" defTabSz="1218780">
              <a:spcBef>
                <a:spcPct val="50000"/>
              </a:spcBef>
            </a:pP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XI</a:t>
            </a:r>
            <a:r>
              <a:rPr lang="en-US" sz="4300" b="1" dirty="0">
                <a:solidFill>
                  <a:srgbClr val="0000FF"/>
                </a:solidFill>
                <a:latin typeface=".VnTimeH" panose="020B7200000000000000" pitchFamily="34" charset="0"/>
              </a:rPr>
              <a:t>,</a:t>
            </a:r>
          </a:p>
        </p:txBody>
      </p:sp>
      <p:sp>
        <p:nvSpPr>
          <p:cNvPr id="86035" name="Text Box 19"/>
          <p:cNvSpPr txBox="1">
            <a:spLocks noChangeArrowheads="1"/>
          </p:cNvSpPr>
          <p:nvPr/>
        </p:nvSpPr>
        <p:spPr bwMode="auto">
          <a:xfrm>
            <a:off x="10058400" y="3810003"/>
            <a:ext cx="1117600" cy="7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2" tIns="60941" rIns="121882" bIns="60941">
            <a:spAutoFit/>
          </a:bodyPr>
          <a:lstStyle/>
          <a:p>
            <a:pPr algn="ctr" defTabSz="1218780">
              <a:spcBef>
                <a:spcPct val="50000"/>
              </a:spcBef>
            </a:pPr>
            <a:r>
              <a:rPr lang="en-US" sz="4300" b="1" dirty="0">
                <a:solidFill>
                  <a:srgbClr val="0000FF"/>
                </a:solidFill>
                <a:latin typeface=".VnTimeH" panose="020B7200000000000000" pitchFamily="34" charset="0"/>
              </a:rPr>
              <a:t>XII</a:t>
            </a:r>
          </a:p>
        </p:txBody>
      </p:sp>
      <p:sp>
        <p:nvSpPr>
          <p:cNvPr id="86036" name="Text Box 20"/>
          <p:cNvSpPr txBox="1">
            <a:spLocks noChangeArrowheads="1"/>
          </p:cNvSpPr>
          <p:nvPr/>
        </p:nvSpPr>
        <p:spPr bwMode="auto">
          <a:xfrm>
            <a:off x="3759200" y="3810003"/>
            <a:ext cx="812800" cy="7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2" tIns="60941" rIns="121882" bIns="60941">
            <a:spAutoFit/>
          </a:bodyPr>
          <a:lstStyle/>
          <a:p>
            <a:pPr algn="ctr" defTabSz="1218780">
              <a:spcBef>
                <a:spcPct val="50000"/>
              </a:spcBef>
            </a:pPr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4300" b="1" dirty="0">
                <a:solidFill>
                  <a:srgbClr val="0000FF"/>
                </a:solidFill>
                <a:latin typeface=".VnTimeH" panose="020B7200000000000000" pitchFamily="34" charset="0"/>
              </a:rPr>
              <a:t>,</a:t>
            </a:r>
          </a:p>
        </p:txBody>
      </p:sp>
      <p:sp>
        <p:nvSpPr>
          <p:cNvPr id="86038" name="Oval 22"/>
          <p:cNvSpPr>
            <a:spLocks noChangeArrowheads="1"/>
          </p:cNvSpPr>
          <p:nvPr/>
        </p:nvSpPr>
        <p:spPr bwMode="auto">
          <a:xfrm>
            <a:off x="1041400" y="1699562"/>
            <a:ext cx="1574800" cy="766711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882" tIns="60941" rIns="121882" bIns="60941" anchor="ctr"/>
          <a:lstStyle/>
          <a:p>
            <a:pPr algn="ctr" defTabSz="1218780"/>
            <a:r>
              <a:rPr lang="en-US" sz="3300" b="1" u="sng" dirty="0" err="1">
                <a:solidFill>
                  <a:schemeClr val="bg1"/>
                </a:solidFill>
                <a:latin typeface="HP001 5 hàng" pitchFamily="34" charset="0"/>
              </a:rPr>
              <a:t>Bài</a:t>
            </a:r>
            <a:r>
              <a:rPr lang="en-US" sz="3300" b="1" u="sng" dirty="0">
                <a:solidFill>
                  <a:schemeClr val="bg1"/>
                </a:solidFill>
                <a:latin typeface="HP001 5 hàng" pitchFamily="34" charset="0"/>
              </a:rPr>
              <a:t> 4</a:t>
            </a:r>
            <a:r>
              <a:rPr lang="en-US" sz="3300" b="1" dirty="0">
                <a:solidFill>
                  <a:schemeClr val="bg1"/>
                </a:solidFill>
                <a:latin typeface="HP001 5 hàng" pitchFamily="34" charset="0"/>
              </a:rPr>
              <a:t>: </a:t>
            </a:r>
          </a:p>
        </p:txBody>
      </p:sp>
      <p:pic>
        <p:nvPicPr>
          <p:cNvPr id="20" name="Picture 6" descr="1181071cimzwdep7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60571" y="5217441"/>
            <a:ext cx="581184" cy="254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1181071cimzwdep7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83767" y="5217441"/>
            <a:ext cx="581184" cy="254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1181071cimzwdep7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971008" y="5187737"/>
            <a:ext cx="581184" cy="254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74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6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6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6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6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6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6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6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6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6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6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6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6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6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6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6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6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6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6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6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6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6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6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6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6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6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6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6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6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6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6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6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6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6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6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6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6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6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6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6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6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 build="p" autoUpdateAnimBg="0"/>
      <p:bldP spid="86025" grpId="0"/>
      <p:bldP spid="86026" grpId="0"/>
      <p:bldP spid="86027" grpId="0"/>
      <p:bldP spid="86028" grpId="0"/>
      <p:bldP spid="86029" grpId="0"/>
      <p:bldP spid="86030" grpId="0"/>
      <p:bldP spid="86031" grpId="0"/>
      <p:bldP spid="86032" grpId="0"/>
      <p:bldP spid="86033" grpId="0"/>
      <p:bldP spid="86034" grpId="0"/>
      <p:bldP spid="86035" grpId="0"/>
      <p:bldP spid="860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4114800" y="2591024"/>
            <a:ext cx="547688" cy="595313"/>
          </a:xfrm>
          <a:prstGeom prst="rect">
            <a:avLst/>
          </a:prstGeom>
          <a:solidFill>
            <a:srgbClr val="F2E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88067" name="Rectangle 3"/>
          <p:cNvSpPr>
            <a:spLocks noChangeArrowheads="1"/>
          </p:cNvSpPr>
          <p:nvPr/>
        </p:nvSpPr>
        <p:spPr bwMode="auto">
          <a:xfrm>
            <a:off x="7162800" y="2591024"/>
            <a:ext cx="481013" cy="595313"/>
          </a:xfrm>
          <a:prstGeom prst="rect">
            <a:avLst/>
          </a:prstGeom>
          <a:solidFill>
            <a:srgbClr val="F2E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1905001" y="2667224"/>
            <a:ext cx="490539" cy="595313"/>
          </a:xfrm>
          <a:prstGeom prst="rect">
            <a:avLst/>
          </a:prstGeom>
          <a:solidFill>
            <a:srgbClr val="F2E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905000" y="2575348"/>
            <a:ext cx="8153400" cy="1314451"/>
            <a:chOff x="240" y="1197"/>
            <a:chExt cx="5136" cy="828"/>
          </a:xfrm>
        </p:grpSpPr>
        <p:sp>
          <p:nvSpPr>
            <p:cNvPr id="16422" name="Rectangle 7"/>
            <p:cNvSpPr>
              <a:spLocks noChangeArrowheads="1"/>
            </p:cNvSpPr>
            <p:nvPr/>
          </p:nvSpPr>
          <p:spPr bwMode="auto">
            <a:xfrm>
              <a:off x="240" y="1209"/>
              <a:ext cx="5136" cy="816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6423" name="Line 8"/>
            <p:cNvSpPr>
              <a:spLocks noChangeShapeType="1"/>
            </p:cNvSpPr>
            <p:nvPr/>
          </p:nvSpPr>
          <p:spPr bwMode="auto">
            <a:xfrm>
              <a:off x="240" y="1602"/>
              <a:ext cx="5136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24" name="Line 9"/>
            <p:cNvSpPr>
              <a:spLocks noChangeShapeType="1"/>
            </p:cNvSpPr>
            <p:nvPr/>
          </p:nvSpPr>
          <p:spPr bwMode="auto">
            <a:xfrm>
              <a:off x="2001" y="1200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25" name="Line 10"/>
            <p:cNvSpPr>
              <a:spLocks noChangeShapeType="1"/>
            </p:cNvSpPr>
            <p:nvPr/>
          </p:nvSpPr>
          <p:spPr bwMode="auto">
            <a:xfrm>
              <a:off x="2388" y="1200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26" name="Line 11"/>
            <p:cNvSpPr>
              <a:spLocks noChangeShapeType="1"/>
            </p:cNvSpPr>
            <p:nvPr/>
          </p:nvSpPr>
          <p:spPr bwMode="auto">
            <a:xfrm>
              <a:off x="3216" y="1209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27" name="Line 12"/>
            <p:cNvSpPr>
              <a:spLocks noChangeShapeType="1"/>
            </p:cNvSpPr>
            <p:nvPr/>
          </p:nvSpPr>
          <p:spPr bwMode="auto">
            <a:xfrm>
              <a:off x="3552" y="1209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28" name="Line 13"/>
            <p:cNvSpPr>
              <a:spLocks noChangeShapeType="1"/>
            </p:cNvSpPr>
            <p:nvPr/>
          </p:nvSpPr>
          <p:spPr bwMode="auto">
            <a:xfrm>
              <a:off x="2793" y="1209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29" name="Line 14"/>
            <p:cNvSpPr>
              <a:spLocks noChangeShapeType="1"/>
            </p:cNvSpPr>
            <p:nvPr/>
          </p:nvSpPr>
          <p:spPr bwMode="auto">
            <a:xfrm>
              <a:off x="528" y="1200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30" name="Line 15"/>
            <p:cNvSpPr>
              <a:spLocks noChangeShapeType="1"/>
            </p:cNvSpPr>
            <p:nvPr/>
          </p:nvSpPr>
          <p:spPr bwMode="auto">
            <a:xfrm>
              <a:off x="1269" y="1209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31" name="Line 16"/>
            <p:cNvSpPr>
              <a:spLocks noChangeShapeType="1"/>
            </p:cNvSpPr>
            <p:nvPr/>
          </p:nvSpPr>
          <p:spPr bwMode="auto">
            <a:xfrm>
              <a:off x="1638" y="1209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32" name="Line 17"/>
            <p:cNvSpPr>
              <a:spLocks noChangeShapeType="1"/>
            </p:cNvSpPr>
            <p:nvPr/>
          </p:nvSpPr>
          <p:spPr bwMode="auto">
            <a:xfrm>
              <a:off x="888" y="1209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33" name="Text Box 18"/>
            <p:cNvSpPr txBox="1">
              <a:spLocks noChangeArrowheads="1"/>
            </p:cNvSpPr>
            <p:nvPr/>
          </p:nvSpPr>
          <p:spPr bwMode="auto">
            <a:xfrm>
              <a:off x="320" y="1275"/>
              <a:ext cx="19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I</a:t>
              </a:r>
            </a:p>
          </p:txBody>
        </p:sp>
        <p:sp>
          <p:nvSpPr>
            <p:cNvPr id="16434" name="Text Box 19"/>
            <p:cNvSpPr txBox="1">
              <a:spLocks noChangeArrowheads="1"/>
            </p:cNvSpPr>
            <p:nvPr/>
          </p:nvSpPr>
          <p:spPr bwMode="auto">
            <a:xfrm>
              <a:off x="553" y="1275"/>
              <a:ext cx="26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II</a:t>
              </a:r>
            </a:p>
          </p:txBody>
        </p:sp>
        <p:sp>
          <p:nvSpPr>
            <p:cNvPr id="16435" name="Text Box 20"/>
            <p:cNvSpPr txBox="1">
              <a:spLocks noChangeArrowheads="1"/>
            </p:cNvSpPr>
            <p:nvPr/>
          </p:nvSpPr>
          <p:spPr bwMode="auto">
            <a:xfrm>
              <a:off x="906" y="1275"/>
              <a:ext cx="34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III</a:t>
              </a:r>
            </a:p>
          </p:txBody>
        </p:sp>
        <p:sp>
          <p:nvSpPr>
            <p:cNvPr id="16436" name="Text Box 21"/>
            <p:cNvSpPr txBox="1">
              <a:spLocks noChangeArrowheads="1"/>
            </p:cNvSpPr>
            <p:nvPr/>
          </p:nvSpPr>
          <p:spPr bwMode="auto">
            <a:xfrm>
              <a:off x="1302" y="1284"/>
              <a:ext cx="33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IV</a:t>
              </a:r>
            </a:p>
          </p:txBody>
        </p:sp>
        <p:sp>
          <p:nvSpPr>
            <p:cNvPr id="16437" name="Text Box 22"/>
            <p:cNvSpPr txBox="1">
              <a:spLocks noChangeArrowheads="1"/>
            </p:cNvSpPr>
            <p:nvPr/>
          </p:nvSpPr>
          <p:spPr bwMode="auto">
            <a:xfrm>
              <a:off x="1698" y="1305"/>
              <a:ext cx="25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V</a:t>
              </a:r>
            </a:p>
          </p:txBody>
        </p:sp>
        <p:sp>
          <p:nvSpPr>
            <p:cNvPr id="16438" name="Text Box 23"/>
            <p:cNvSpPr txBox="1">
              <a:spLocks noChangeArrowheads="1"/>
            </p:cNvSpPr>
            <p:nvPr/>
          </p:nvSpPr>
          <p:spPr bwMode="auto">
            <a:xfrm>
              <a:off x="2002" y="1287"/>
              <a:ext cx="33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VI</a:t>
              </a:r>
            </a:p>
          </p:txBody>
        </p:sp>
        <p:sp>
          <p:nvSpPr>
            <p:cNvPr id="16439" name="Text Box 24"/>
            <p:cNvSpPr txBox="1">
              <a:spLocks noChangeArrowheads="1"/>
            </p:cNvSpPr>
            <p:nvPr/>
          </p:nvSpPr>
          <p:spPr bwMode="auto">
            <a:xfrm>
              <a:off x="2379" y="1287"/>
              <a:ext cx="40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VII</a:t>
              </a:r>
            </a:p>
          </p:txBody>
        </p:sp>
        <p:sp>
          <p:nvSpPr>
            <p:cNvPr id="16440" name="Text Box 25"/>
            <p:cNvSpPr txBox="1">
              <a:spLocks noChangeArrowheads="1"/>
            </p:cNvSpPr>
            <p:nvPr/>
          </p:nvSpPr>
          <p:spPr bwMode="auto">
            <a:xfrm>
              <a:off x="2775" y="1296"/>
              <a:ext cx="48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VIII</a:t>
              </a:r>
            </a:p>
          </p:txBody>
        </p:sp>
        <p:sp>
          <p:nvSpPr>
            <p:cNvPr id="16441" name="Text Box 26"/>
            <p:cNvSpPr txBox="1">
              <a:spLocks noChangeArrowheads="1"/>
            </p:cNvSpPr>
            <p:nvPr/>
          </p:nvSpPr>
          <p:spPr bwMode="auto">
            <a:xfrm>
              <a:off x="3246" y="1293"/>
              <a:ext cx="33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IX</a:t>
              </a:r>
            </a:p>
          </p:txBody>
        </p:sp>
        <p:sp>
          <p:nvSpPr>
            <p:cNvPr id="16442" name="Text Box 27"/>
            <p:cNvSpPr txBox="1">
              <a:spLocks noChangeArrowheads="1"/>
            </p:cNvSpPr>
            <p:nvPr/>
          </p:nvSpPr>
          <p:spPr bwMode="auto">
            <a:xfrm>
              <a:off x="3606" y="1302"/>
              <a:ext cx="25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X</a:t>
              </a:r>
            </a:p>
          </p:txBody>
        </p:sp>
        <p:sp>
          <p:nvSpPr>
            <p:cNvPr id="16443" name="Text Box 28"/>
            <p:cNvSpPr txBox="1">
              <a:spLocks noChangeArrowheads="1"/>
            </p:cNvSpPr>
            <p:nvPr/>
          </p:nvSpPr>
          <p:spPr bwMode="auto">
            <a:xfrm>
              <a:off x="288" y="1689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1</a:t>
              </a:r>
            </a:p>
          </p:txBody>
        </p:sp>
        <p:sp>
          <p:nvSpPr>
            <p:cNvPr id="16444" name="Line 29"/>
            <p:cNvSpPr>
              <a:spLocks noChangeShapeType="1"/>
            </p:cNvSpPr>
            <p:nvPr/>
          </p:nvSpPr>
          <p:spPr bwMode="auto">
            <a:xfrm>
              <a:off x="3882" y="1200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45" name="Line 30"/>
            <p:cNvSpPr>
              <a:spLocks noChangeShapeType="1"/>
            </p:cNvSpPr>
            <p:nvPr/>
          </p:nvSpPr>
          <p:spPr bwMode="auto">
            <a:xfrm>
              <a:off x="4215" y="1200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46" name="Text Box 31"/>
            <p:cNvSpPr txBox="1">
              <a:spLocks noChangeArrowheads="1"/>
            </p:cNvSpPr>
            <p:nvPr/>
          </p:nvSpPr>
          <p:spPr bwMode="auto">
            <a:xfrm>
              <a:off x="3906" y="1296"/>
              <a:ext cx="33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XI</a:t>
              </a:r>
            </a:p>
          </p:txBody>
        </p:sp>
        <p:sp>
          <p:nvSpPr>
            <p:cNvPr id="16447" name="Text Box 32"/>
            <p:cNvSpPr txBox="1">
              <a:spLocks noChangeArrowheads="1"/>
            </p:cNvSpPr>
            <p:nvPr/>
          </p:nvSpPr>
          <p:spPr bwMode="auto">
            <a:xfrm>
              <a:off x="4212" y="1296"/>
              <a:ext cx="40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XII</a:t>
              </a:r>
            </a:p>
          </p:txBody>
        </p:sp>
        <p:sp>
          <p:nvSpPr>
            <p:cNvPr id="16448" name="Text Box 33"/>
            <p:cNvSpPr txBox="1">
              <a:spLocks noChangeArrowheads="1"/>
            </p:cNvSpPr>
            <p:nvPr/>
          </p:nvSpPr>
          <p:spPr bwMode="auto">
            <a:xfrm>
              <a:off x="594" y="1703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2</a:t>
              </a:r>
            </a:p>
          </p:txBody>
        </p:sp>
        <p:sp>
          <p:nvSpPr>
            <p:cNvPr id="16449" name="Text Box 34"/>
            <p:cNvSpPr txBox="1">
              <a:spLocks noChangeArrowheads="1"/>
            </p:cNvSpPr>
            <p:nvPr/>
          </p:nvSpPr>
          <p:spPr bwMode="auto">
            <a:xfrm>
              <a:off x="964" y="1707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3</a:t>
              </a:r>
            </a:p>
          </p:txBody>
        </p:sp>
        <p:sp>
          <p:nvSpPr>
            <p:cNvPr id="16450" name="Text Box 35"/>
            <p:cNvSpPr txBox="1">
              <a:spLocks noChangeArrowheads="1"/>
            </p:cNvSpPr>
            <p:nvPr/>
          </p:nvSpPr>
          <p:spPr bwMode="auto">
            <a:xfrm>
              <a:off x="1368" y="1706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4</a:t>
              </a:r>
            </a:p>
          </p:txBody>
        </p:sp>
        <p:sp>
          <p:nvSpPr>
            <p:cNvPr id="16451" name="Text Box 36"/>
            <p:cNvSpPr txBox="1">
              <a:spLocks noChangeArrowheads="1"/>
            </p:cNvSpPr>
            <p:nvPr/>
          </p:nvSpPr>
          <p:spPr bwMode="auto">
            <a:xfrm>
              <a:off x="1717" y="1710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5</a:t>
              </a:r>
            </a:p>
          </p:txBody>
        </p:sp>
        <p:sp>
          <p:nvSpPr>
            <p:cNvPr id="16452" name="Text Box 37"/>
            <p:cNvSpPr txBox="1">
              <a:spLocks noChangeArrowheads="1"/>
            </p:cNvSpPr>
            <p:nvPr/>
          </p:nvSpPr>
          <p:spPr bwMode="auto">
            <a:xfrm>
              <a:off x="2073" y="1701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6</a:t>
              </a:r>
            </a:p>
          </p:txBody>
        </p:sp>
        <p:sp>
          <p:nvSpPr>
            <p:cNvPr id="16453" name="Text Box 38"/>
            <p:cNvSpPr txBox="1">
              <a:spLocks noChangeArrowheads="1"/>
            </p:cNvSpPr>
            <p:nvPr/>
          </p:nvSpPr>
          <p:spPr bwMode="auto">
            <a:xfrm>
              <a:off x="2476" y="1705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7</a:t>
              </a:r>
            </a:p>
          </p:txBody>
        </p:sp>
        <p:sp>
          <p:nvSpPr>
            <p:cNvPr id="16454" name="Text Box 39"/>
            <p:cNvSpPr txBox="1">
              <a:spLocks noChangeArrowheads="1"/>
            </p:cNvSpPr>
            <p:nvPr/>
          </p:nvSpPr>
          <p:spPr bwMode="auto">
            <a:xfrm>
              <a:off x="2880" y="1704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8</a:t>
              </a:r>
            </a:p>
          </p:txBody>
        </p:sp>
        <p:sp>
          <p:nvSpPr>
            <p:cNvPr id="16455" name="Text Box 40"/>
            <p:cNvSpPr txBox="1">
              <a:spLocks noChangeArrowheads="1"/>
            </p:cNvSpPr>
            <p:nvPr/>
          </p:nvSpPr>
          <p:spPr bwMode="auto">
            <a:xfrm>
              <a:off x="3283" y="1708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9</a:t>
              </a:r>
            </a:p>
          </p:txBody>
        </p:sp>
        <p:sp>
          <p:nvSpPr>
            <p:cNvPr id="16456" name="Text Box 41"/>
            <p:cNvSpPr txBox="1">
              <a:spLocks noChangeArrowheads="1"/>
            </p:cNvSpPr>
            <p:nvPr/>
          </p:nvSpPr>
          <p:spPr bwMode="auto">
            <a:xfrm>
              <a:off x="3582" y="1719"/>
              <a:ext cx="31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10</a:t>
              </a:r>
            </a:p>
          </p:txBody>
        </p:sp>
        <p:sp>
          <p:nvSpPr>
            <p:cNvPr id="16457" name="Text Box 42"/>
            <p:cNvSpPr txBox="1">
              <a:spLocks noChangeArrowheads="1"/>
            </p:cNvSpPr>
            <p:nvPr/>
          </p:nvSpPr>
          <p:spPr bwMode="auto">
            <a:xfrm>
              <a:off x="3938" y="1709"/>
              <a:ext cx="31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11</a:t>
              </a:r>
            </a:p>
          </p:txBody>
        </p:sp>
        <p:sp>
          <p:nvSpPr>
            <p:cNvPr id="16458" name="Text Box 43"/>
            <p:cNvSpPr txBox="1">
              <a:spLocks noChangeArrowheads="1"/>
            </p:cNvSpPr>
            <p:nvPr/>
          </p:nvSpPr>
          <p:spPr bwMode="auto">
            <a:xfrm>
              <a:off x="4263" y="1713"/>
              <a:ext cx="31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12</a:t>
              </a:r>
            </a:p>
          </p:txBody>
        </p:sp>
        <p:sp>
          <p:nvSpPr>
            <p:cNvPr id="16459" name="Line 44"/>
            <p:cNvSpPr>
              <a:spLocks noChangeShapeType="1"/>
            </p:cNvSpPr>
            <p:nvPr/>
          </p:nvSpPr>
          <p:spPr bwMode="auto">
            <a:xfrm>
              <a:off x="4596" y="1197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60" name="Line 45"/>
            <p:cNvSpPr>
              <a:spLocks noChangeShapeType="1"/>
            </p:cNvSpPr>
            <p:nvPr/>
          </p:nvSpPr>
          <p:spPr bwMode="auto">
            <a:xfrm>
              <a:off x="4974" y="1197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8110" name="Text Box 46"/>
          <p:cNvSpPr txBox="1">
            <a:spLocks noChangeArrowheads="1"/>
          </p:cNvSpPr>
          <p:nvPr/>
        </p:nvSpPr>
        <p:spPr bwMode="auto">
          <a:xfrm>
            <a:off x="8839201" y="2743424"/>
            <a:ext cx="625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18" rIns="91416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00"/>
                </a:solidFill>
                <a:latin typeface=".VnTime" pitchFamily="34" charset="0"/>
              </a:rPr>
              <a:t>XX</a:t>
            </a:r>
          </a:p>
        </p:txBody>
      </p:sp>
      <p:sp>
        <p:nvSpPr>
          <p:cNvPr id="88111" name="Text Box 47"/>
          <p:cNvSpPr txBox="1">
            <a:spLocks noChangeArrowheads="1"/>
          </p:cNvSpPr>
          <p:nvPr/>
        </p:nvSpPr>
        <p:spPr bwMode="auto">
          <a:xfrm>
            <a:off x="9372601" y="2743424"/>
            <a:ext cx="7445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18" rIns="91416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00"/>
                </a:solidFill>
                <a:latin typeface=".VnTime" pitchFamily="34" charset="0"/>
              </a:rPr>
              <a:t>XXI</a:t>
            </a:r>
          </a:p>
        </p:txBody>
      </p:sp>
      <p:sp>
        <p:nvSpPr>
          <p:cNvPr id="88112" name="Text Box 48"/>
          <p:cNvSpPr txBox="1">
            <a:spLocks noChangeArrowheads="1"/>
          </p:cNvSpPr>
          <p:nvPr/>
        </p:nvSpPr>
        <p:spPr bwMode="auto">
          <a:xfrm>
            <a:off x="8839200" y="3352805"/>
            <a:ext cx="66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18" rIns="91416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.VnTime" pitchFamily="34" charset="0"/>
              </a:rPr>
              <a:t>20</a:t>
            </a:r>
          </a:p>
        </p:txBody>
      </p:sp>
      <p:sp>
        <p:nvSpPr>
          <p:cNvPr id="88113" name="Text Box 49"/>
          <p:cNvSpPr txBox="1">
            <a:spLocks noChangeArrowheads="1"/>
          </p:cNvSpPr>
          <p:nvPr/>
        </p:nvSpPr>
        <p:spPr bwMode="auto">
          <a:xfrm>
            <a:off x="9493403" y="3352805"/>
            <a:ext cx="768351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18" rIns="91416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.VnTime" pitchFamily="34" charset="0"/>
              </a:rPr>
              <a:t>21</a:t>
            </a:r>
          </a:p>
        </p:txBody>
      </p:sp>
      <p:pic>
        <p:nvPicPr>
          <p:cNvPr id="88115" name="Picture 51" descr="hoa1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3352815"/>
            <a:ext cx="457200" cy="452439"/>
          </a:xfrm>
          <a:noFill/>
        </p:spPr>
      </p:pic>
      <p:pic>
        <p:nvPicPr>
          <p:cNvPr id="88116" name="Picture 52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17" name="Picture 53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18" name="Picture 54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19" name="Picture 55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20" name="Picture 56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55" y="3352824"/>
            <a:ext cx="4238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21" name="Picture 57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554" y="3352824"/>
            <a:ext cx="4238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22" name="Picture 58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44" y="3352824"/>
            <a:ext cx="4238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23" name="Picture 59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155" y="3352824"/>
            <a:ext cx="4238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24" name="Picture 60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755" y="3352824"/>
            <a:ext cx="4238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25" name="Picture 61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155" y="3352824"/>
            <a:ext cx="4238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26" name="Picture 62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155" y="3352824"/>
            <a:ext cx="4238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27" name="Picture 6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213" y="3357585"/>
            <a:ext cx="425451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28" name="Picture 64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563" y="3371872"/>
            <a:ext cx="3413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29" name="Picture 65" descr="hoa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163" y="3352815"/>
            <a:ext cx="3810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30" name="Picture 66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31" name="Picture 67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32" name="Picture 68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33" name="Picture 69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34" name="Picture 70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35" name="Picture 71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36" name="Picture 72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37" name="Picture 73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38" name="Picture 74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39" name="Picture 75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40" name="Picture 76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41" name="Picture 77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0" y="3357568"/>
            <a:ext cx="45720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42" name="Picture 78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051" y="3362340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Rectangle 78"/>
          <p:cNvSpPr/>
          <p:nvPr/>
        </p:nvSpPr>
        <p:spPr>
          <a:xfrm>
            <a:off x="4253884" y="592612"/>
            <a:ext cx="2832787" cy="769437"/>
          </a:xfrm>
          <a:prstGeom prst="rect">
            <a:avLst/>
          </a:prstGeom>
          <a:noFill/>
        </p:spPr>
        <p:txBody>
          <a:bodyPr wrap="none" lIns="91396" tIns="45718" rIns="91396" bIns="45718">
            <a:spAutoFit/>
          </a:bodyPr>
          <a:lstStyle/>
          <a:p>
            <a:pPr algn="ctr" defTabSz="914128">
              <a:defRPr/>
            </a:pPr>
            <a:r>
              <a:rPr lang="en-US" sz="4400" b="1" kern="0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67558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5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5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8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8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8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8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8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8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8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8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8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1000"/>
                                        <p:tgtEl>
                                          <p:spTgt spid="88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1000"/>
                                        <p:tgtEl>
                                          <p:spTgt spid="88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1000"/>
                                        <p:tgtEl>
                                          <p:spTgt spid="88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1000"/>
                                        <p:tgtEl>
                                          <p:spTgt spid="88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1000"/>
                                        <p:tgtEl>
                                          <p:spTgt spid="88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88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88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88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88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88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88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88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88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88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88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88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88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88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88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7" dur="500"/>
                                        <p:tgtEl>
                                          <p:spTgt spid="88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0" dur="500"/>
                                        <p:tgtEl>
                                          <p:spTgt spid="88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3" dur="500"/>
                                        <p:tgtEl>
                                          <p:spTgt spid="88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6" dur="500"/>
                                        <p:tgtEl>
                                          <p:spTgt spid="88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9" dur="500"/>
                                        <p:tgtEl>
                                          <p:spTgt spid="88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2" dur="500"/>
                                        <p:tgtEl>
                                          <p:spTgt spid="88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5" dur="500"/>
                                        <p:tgtEl>
                                          <p:spTgt spid="88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8" dur="500"/>
                                        <p:tgtEl>
                                          <p:spTgt spid="88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1" dur="500"/>
                                        <p:tgtEl>
                                          <p:spTgt spid="88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7" dur="1000"/>
                                        <p:tgtEl>
                                          <p:spTgt spid="88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0" dur="1000"/>
                                        <p:tgtEl>
                                          <p:spTgt spid="8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3" dur="1000"/>
                                        <p:tgtEl>
                                          <p:spTgt spid="8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6" dur="1000"/>
                                        <p:tgtEl>
                                          <p:spTgt spid="8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9" dur="1000"/>
                                        <p:tgtEl>
                                          <p:spTgt spid="8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2" dur="1000"/>
                                        <p:tgtEl>
                                          <p:spTgt spid="8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5" dur="1000"/>
                                        <p:tgtEl>
                                          <p:spTgt spid="8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8" dur="1000"/>
                                        <p:tgtEl>
                                          <p:spTgt spid="8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1" dur="1000"/>
                                        <p:tgtEl>
                                          <p:spTgt spid="8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4" dur="1000"/>
                                        <p:tgtEl>
                                          <p:spTgt spid="8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7" dur="1000"/>
                                        <p:tgtEl>
                                          <p:spTgt spid="88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0" dur="1000"/>
                                        <p:tgtEl>
                                          <p:spTgt spid="88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3" dur="1000"/>
                                        <p:tgtEl>
                                          <p:spTgt spid="88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6" dur="1000"/>
                                        <p:tgtEl>
                                          <p:spTgt spid="88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 animBg="1"/>
      <p:bldP spid="88067" grpId="0" animBg="1"/>
      <p:bldP spid="88068" grpId="0" animBg="1"/>
      <p:bldP spid="88110" grpId="0"/>
      <p:bldP spid="88111" grpId="0"/>
      <p:bldP spid="88112" grpId="0"/>
      <p:bldP spid="881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82551"/>
            <a:ext cx="2743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Oval 3"/>
          <p:cNvSpPr>
            <a:spLocks noChangeArrowheads="1"/>
          </p:cNvSpPr>
          <p:nvPr/>
        </p:nvSpPr>
        <p:spPr bwMode="auto">
          <a:xfrm>
            <a:off x="609600" y="533400"/>
            <a:ext cx="1524000" cy="1143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4800" b="1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38916" name="Picture 4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92800" y="-82551"/>
            <a:ext cx="2743200" cy="2286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40800" y="0"/>
            <a:ext cx="2743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-82551"/>
            <a:ext cx="2743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Oval 7"/>
          <p:cNvSpPr>
            <a:spLocks noChangeArrowheads="1"/>
          </p:cNvSpPr>
          <p:nvPr/>
        </p:nvSpPr>
        <p:spPr bwMode="auto">
          <a:xfrm>
            <a:off x="3759200" y="533400"/>
            <a:ext cx="1524000" cy="1143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endParaRPr lang="en-US" sz="4800" b="1">
              <a:solidFill>
                <a:prstClr val="black"/>
              </a:solidFill>
            </a:endParaRPr>
          </a:p>
        </p:txBody>
      </p:sp>
      <p:sp>
        <p:nvSpPr>
          <p:cNvPr id="38920" name="Oval 8"/>
          <p:cNvSpPr>
            <a:spLocks noChangeArrowheads="1"/>
          </p:cNvSpPr>
          <p:nvPr/>
        </p:nvSpPr>
        <p:spPr bwMode="auto">
          <a:xfrm>
            <a:off x="6604000" y="527051"/>
            <a:ext cx="1524000" cy="1143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endParaRPr lang="en-US" sz="4800" b="1">
              <a:solidFill>
                <a:prstClr val="black"/>
              </a:solidFill>
            </a:endParaRPr>
          </a:p>
        </p:txBody>
      </p:sp>
      <p:sp>
        <p:nvSpPr>
          <p:cNvPr id="38921" name="Oval 9"/>
          <p:cNvSpPr>
            <a:spLocks noChangeArrowheads="1"/>
          </p:cNvSpPr>
          <p:nvPr/>
        </p:nvSpPr>
        <p:spPr bwMode="auto">
          <a:xfrm>
            <a:off x="9550400" y="609600"/>
            <a:ext cx="1524000" cy="1143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endParaRPr lang="en-US" sz="4800" b="1">
              <a:solidFill>
                <a:prstClr val="black"/>
              </a:solidFill>
            </a:endParaRPr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1117600" y="2203451"/>
            <a:ext cx="914400" cy="615951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240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38923" name="Rectangle 11"/>
          <p:cNvSpPr>
            <a:spLocks noChangeArrowheads="1"/>
          </p:cNvSpPr>
          <p:nvPr/>
        </p:nvSpPr>
        <p:spPr bwMode="auto">
          <a:xfrm>
            <a:off x="4165600" y="2203451"/>
            <a:ext cx="1016000" cy="615951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240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38924" name="Rectangle 12"/>
          <p:cNvSpPr>
            <a:spLocks noChangeArrowheads="1"/>
          </p:cNvSpPr>
          <p:nvPr/>
        </p:nvSpPr>
        <p:spPr bwMode="auto">
          <a:xfrm>
            <a:off x="6908800" y="2209800"/>
            <a:ext cx="1016000" cy="6096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240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38925" name="Rectangle 13"/>
          <p:cNvSpPr>
            <a:spLocks noChangeArrowheads="1"/>
          </p:cNvSpPr>
          <p:nvPr/>
        </p:nvSpPr>
        <p:spPr bwMode="auto">
          <a:xfrm>
            <a:off x="10058400" y="2286000"/>
            <a:ext cx="914400" cy="6096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240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6908800" y="2209800"/>
            <a:ext cx="1016000" cy="609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3700" b="1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38927" name="Rectangle 15"/>
          <p:cNvSpPr>
            <a:spLocks noChangeArrowheads="1"/>
          </p:cNvSpPr>
          <p:nvPr/>
        </p:nvSpPr>
        <p:spPr bwMode="auto">
          <a:xfrm>
            <a:off x="3860800" y="4038600"/>
            <a:ext cx="4876800" cy="1295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4800" b="1">
                <a:solidFill>
                  <a:srgbClr val="000066"/>
                </a:solidFill>
                <a:latin typeface=".VnTime" pitchFamily="34" charset="0"/>
              </a:rPr>
              <a:t>§äc sè : XXI</a:t>
            </a:r>
          </a:p>
        </p:txBody>
      </p:sp>
      <p:sp>
        <p:nvSpPr>
          <p:cNvPr id="38928" name="Line 16"/>
          <p:cNvSpPr>
            <a:spLocks noChangeShapeType="1"/>
          </p:cNvSpPr>
          <p:nvPr/>
        </p:nvSpPr>
        <p:spPr bwMode="auto">
          <a:xfrm flipH="1">
            <a:off x="6502400" y="2819400"/>
            <a:ext cx="711200" cy="1219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21914" tIns="60957" rIns="121914" bIns="60957"/>
          <a:lstStyle/>
          <a:p>
            <a:pPr defTabSz="1219140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8929" name="Rectangle 17"/>
          <p:cNvSpPr>
            <a:spLocks noChangeArrowheads="1"/>
          </p:cNvSpPr>
          <p:nvPr/>
        </p:nvSpPr>
        <p:spPr bwMode="auto">
          <a:xfrm>
            <a:off x="1117600" y="2209800"/>
            <a:ext cx="914400" cy="609600"/>
          </a:xfrm>
          <a:prstGeom prst="rect">
            <a:avLst/>
          </a:prstGeom>
          <a:solidFill>
            <a:srgbClr val="33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3700" b="1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38930" name="Rectangle 18"/>
          <p:cNvSpPr>
            <a:spLocks noChangeArrowheads="1"/>
          </p:cNvSpPr>
          <p:nvPr/>
        </p:nvSpPr>
        <p:spPr bwMode="auto">
          <a:xfrm>
            <a:off x="3860800" y="4038600"/>
            <a:ext cx="4876800" cy="12954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4800" b="1">
                <a:solidFill>
                  <a:prstClr val="black"/>
                </a:solidFill>
                <a:latin typeface=".VnTime" pitchFamily="34" charset="0"/>
              </a:rPr>
              <a:t>§äc sè  :  I X</a:t>
            </a:r>
          </a:p>
          <a:p>
            <a:pPr algn="ctr" defTabSz="1219140"/>
            <a:r>
              <a:rPr lang="en-US" sz="3700">
                <a:solidFill>
                  <a:prstClr val="black"/>
                </a:solidFill>
                <a:latin typeface=".VnTime" pitchFamily="34" charset="0"/>
              </a:rPr>
              <a:t> </a:t>
            </a:r>
          </a:p>
        </p:txBody>
      </p:sp>
      <p:sp>
        <p:nvSpPr>
          <p:cNvPr id="38931" name="Line 19"/>
          <p:cNvSpPr>
            <a:spLocks noChangeShapeType="1"/>
          </p:cNvSpPr>
          <p:nvPr/>
        </p:nvSpPr>
        <p:spPr bwMode="auto">
          <a:xfrm>
            <a:off x="1930400" y="2819400"/>
            <a:ext cx="2235200" cy="1219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21914" tIns="60957" rIns="121914" bIns="60957"/>
          <a:lstStyle/>
          <a:p>
            <a:pPr defTabSz="1219140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8932" name="Rectangle 20"/>
          <p:cNvSpPr>
            <a:spLocks noChangeArrowheads="1"/>
          </p:cNvSpPr>
          <p:nvPr/>
        </p:nvSpPr>
        <p:spPr bwMode="auto">
          <a:xfrm>
            <a:off x="10058400" y="2286000"/>
            <a:ext cx="9144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3700" b="1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38933" name="Rectangle 21"/>
          <p:cNvSpPr>
            <a:spLocks noChangeArrowheads="1"/>
          </p:cNvSpPr>
          <p:nvPr/>
        </p:nvSpPr>
        <p:spPr bwMode="auto">
          <a:xfrm>
            <a:off x="3860800" y="4114800"/>
            <a:ext cx="5080000" cy="12954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4800" b="1">
                <a:solidFill>
                  <a:prstClr val="black"/>
                </a:solidFill>
                <a:latin typeface="Times New Roman" pitchFamily="18" charset="0"/>
              </a:rPr>
              <a:t>Đọc số</a:t>
            </a:r>
            <a:r>
              <a:rPr lang="en-US" sz="4800" b="1">
                <a:solidFill>
                  <a:prstClr val="black"/>
                </a:solidFill>
                <a:latin typeface=".VnTime" pitchFamily="34" charset="0"/>
              </a:rPr>
              <a:t>: XX</a:t>
            </a:r>
          </a:p>
        </p:txBody>
      </p:sp>
      <p:sp>
        <p:nvSpPr>
          <p:cNvPr id="38934" name="Line 22"/>
          <p:cNvSpPr>
            <a:spLocks noChangeShapeType="1"/>
          </p:cNvSpPr>
          <p:nvPr/>
        </p:nvSpPr>
        <p:spPr bwMode="auto">
          <a:xfrm flipH="1">
            <a:off x="7823200" y="2895600"/>
            <a:ext cx="2336800" cy="1143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21914" tIns="60957" rIns="121914" bIns="60957"/>
          <a:lstStyle/>
          <a:p>
            <a:pPr defTabSz="1219140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8935" name="Rectangle 23"/>
          <p:cNvSpPr>
            <a:spLocks noChangeArrowheads="1"/>
          </p:cNvSpPr>
          <p:nvPr/>
        </p:nvSpPr>
        <p:spPr bwMode="auto">
          <a:xfrm>
            <a:off x="4165600" y="2209800"/>
            <a:ext cx="1016000" cy="609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3700" b="1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38936" name="Rectangle 24"/>
          <p:cNvSpPr>
            <a:spLocks noChangeArrowheads="1"/>
          </p:cNvSpPr>
          <p:nvPr/>
        </p:nvSpPr>
        <p:spPr bwMode="auto">
          <a:xfrm>
            <a:off x="3759200" y="4114800"/>
            <a:ext cx="5791200" cy="1295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4800" b="1">
                <a:solidFill>
                  <a:srgbClr val="0000CC"/>
                </a:solidFill>
                <a:latin typeface="Times New Roman" pitchFamily="18" charset="0"/>
              </a:rPr>
              <a:t>Đọc số</a:t>
            </a:r>
            <a:r>
              <a:rPr lang="en-US" sz="4800" b="1">
                <a:solidFill>
                  <a:srgbClr val="0000CC"/>
                </a:solidFill>
                <a:latin typeface=".VnTime" pitchFamily="34" charset="0"/>
              </a:rPr>
              <a:t> : XII</a:t>
            </a:r>
          </a:p>
        </p:txBody>
      </p:sp>
      <p:sp>
        <p:nvSpPr>
          <p:cNvPr id="38937" name="Line 25"/>
          <p:cNvSpPr>
            <a:spLocks noChangeShapeType="1"/>
          </p:cNvSpPr>
          <p:nvPr/>
        </p:nvSpPr>
        <p:spPr bwMode="auto">
          <a:xfrm>
            <a:off x="4673600" y="2819400"/>
            <a:ext cx="1016000" cy="1219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21914" tIns="60957" rIns="121914" bIns="60957"/>
          <a:lstStyle/>
          <a:p>
            <a:pPr defTabSz="1219140"/>
            <a:endParaRPr lang="en-US" sz="2400">
              <a:solidFill>
                <a:prstClr val="black"/>
              </a:solidFill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0" y="5943600"/>
            <a:ext cx="12192000" cy="914400"/>
            <a:chOff x="0" y="3648"/>
            <a:chExt cx="5760" cy="850"/>
          </a:xfrm>
        </p:grpSpPr>
        <p:pic>
          <p:nvPicPr>
            <p:cNvPr id="15388" name="Picture 27" descr="fmlovegarden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40" y="3648"/>
              <a:ext cx="960" cy="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9" name="Picture 28" descr="fmlovegarden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800" y="3648"/>
              <a:ext cx="960" cy="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0" name="Picture 29" descr="fmlovegarden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80" y="3648"/>
              <a:ext cx="960" cy="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1" name="Picture 30" descr="fmlovegarden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20" y="3648"/>
              <a:ext cx="960" cy="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2" name="Picture 31" descr="fmlovegarden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60" y="3648"/>
              <a:ext cx="960" cy="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3" name="Picture 32" descr="fmlovegarden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3648"/>
              <a:ext cx="960" cy="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387" name="Picture 33" descr="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" y="2743200"/>
            <a:ext cx="2417233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085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" dur="500"/>
                                        <p:tgtEl>
                                          <p:spTgt spid="389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389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0" fill="hold"/>
                                        <p:tgtEl>
                                          <p:spTgt spid="389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0" fill="hold"/>
                                        <p:tgtEl>
                                          <p:spTgt spid="389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8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8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89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89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4" dur="500"/>
                                        <p:tgtEl>
                                          <p:spTgt spid="389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7" dur="500"/>
                                        <p:tgtEl>
                                          <p:spTgt spid="389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0" fill="hold"/>
                                        <p:tgtEl>
                                          <p:spTgt spid="38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0" fill="hold"/>
                                        <p:tgtEl>
                                          <p:spTgt spid="38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89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8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8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89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8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8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0" dur="500"/>
                                        <p:tgtEl>
                                          <p:spTgt spid="389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3" dur="500"/>
                                        <p:tgtEl>
                                          <p:spTgt spid="389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animBg="1"/>
      <p:bldP spid="38919" grpId="0" animBg="1"/>
      <p:bldP spid="38920" grpId="0" animBg="1"/>
      <p:bldP spid="38921" grpId="0" animBg="1"/>
      <p:bldP spid="38922" grpId="0" animBg="1"/>
      <p:bldP spid="38923" grpId="0" animBg="1"/>
      <p:bldP spid="38924" grpId="0" animBg="1"/>
      <p:bldP spid="38925" grpId="0" animBg="1"/>
      <p:bldP spid="38926" grpId="0" animBg="1"/>
      <p:bldP spid="38927" grpId="0" animBg="1"/>
      <p:bldP spid="38927" grpId="1" animBg="1"/>
      <p:bldP spid="38928" grpId="0" animBg="1"/>
      <p:bldP spid="38928" grpId="1" animBg="1"/>
      <p:bldP spid="38929" grpId="0" animBg="1"/>
      <p:bldP spid="38930" grpId="0" animBg="1"/>
      <p:bldP spid="38930" grpId="1" animBg="1"/>
      <p:bldP spid="38931" grpId="0" animBg="1"/>
      <p:bldP spid="38931" grpId="1" animBg="1"/>
      <p:bldP spid="38932" grpId="0" animBg="1"/>
      <p:bldP spid="38933" grpId="0" animBg="1"/>
      <p:bldP spid="38933" grpId="1" animBg="1"/>
      <p:bldP spid="38934" grpId="0" animBg="1"/>
      <p:bldP spid="38934" grpId="1" animBg="1"/>
      <p:bldP spid="38935" grpId="0" animBg="1"/>
      <p:bldP spid="38936" grpId="0" animBg="1"/>
      <p:bldP spid="38936" grpId="1" animBg="1"/>
      <p:bldP spid="38937" grpId="0" animBg="1"/>
      <p:bldP spid="3893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"/>
            <a:ext cx="12192000" cy="68636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899" l="9948" r="89878">
                        <a14:foregroundMark x1="31588" y1="26239" x2="33508" y2="32294"/>
                        <a14:foregroundMark x1="57941" y1="43853" x2="66841" y2="50459"/>
                        <a14:foregroundMark x1="62304" y1="39817" x2="68237" y2="43119"/>
                        <a14:foregroundMark x1="69459" y1="38349" x2="75916" y2="48440"/>
                        <a14:foregroundMark x1="68761" y1="39266" x2="61257" y2="40734"/>
                        <a14:foregroundMark x1="62827" y1="37982" x2="54625" y2="40734"/>
                        <a14:foregroundMark x1="65794" y1="37248" x2="71204" y2="37982"/>
                        <a14:foregroundMark x1="71204" y1="37248" x2="65794" y2="35046"/>
                        <a14:foregroundMark x1="55323" y1="39817" x2="52531" y2="46422"/>
                        <a14:foregroundMark x1="53403" y1="51193" x2="58988" y2="56697"/>
                        <a14:foregroundMark x1="61257" y1="58349" x2="69459" y2="60000"/>
                        <a14:foregroundMark x1="74695" y1="56330" x2="57941" y2="54862"/>
                        <a14:foregroundMark x1="72426" y1="51927" x2="76091" y2="49908"/>
                        <a14:foregroundMark x1="54799" y1="54679" x2="57243" y2="60000"/>
                        <a14:foregroundMark x1="58290" y1="60367" x2="63525" y2="62202"/>
                        <a14:foregroundMark x1="52531" y1="47339" x2="53403" y2="506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090" y="-2234852"/>
            <a:ext cx="2598887" cy="247189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69" b="100000" l="9645" r="97970">
                        <a14:foregroundMark x1="26904" y1="77049" x2="29949" y2="84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953" y="-2502261"/>
            <a:ext cx="2090739" cy="258954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23" b="100000" l="2310" r="93399">
                        <a14:foregroundMark x1="30363" y1="88945" x2="22772" y2="85427"/>
                        <a14:foregroundMark x1="35644" y1="72362" x2="15182" y2="87940"/>
                        <a14:foregroundMark x1="15182" y1="87940" x2="15182" y2="87940"/>
                        <a14:foregroundMark x1="30033" y1="73869" x2="37624" y2="65829"/>
                        <a14:foregroundMark x1="64026" y1="88945" x2="59406" y2="97487"/>
                        <a14:foregroundMark x1="84818" y1="84422" x2="81188" y2="91960"/>
                        <a14:foregroundMark x1="16172" y1="66834" x2="10561" y2="75377"/>
                        <a14:foregroundMark x1="12871" y1="65829" x2="6601" y2="69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437" y="-2265300"/>
            <a:ext cx="3449171" cy="226529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9640" l="9906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015" y="-2203872"/>
            <a:ext cx="2019300" cy="211455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25" b="100000" l="0" r="100000">
                        <a14:foregroundMark x1="56164" y1="29018" x2="78082" y2="29911"/>
                        <a14:foregroundMark x1="54795" y1="57589" x2="68493" y2="63839"/>
                        <a14:foregroundMark x1="72603" y1="63839" x2="82192" y2="63839"/>
                        <a14:foregroundMark x1="63014" y1="56696" x2="71918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83" y="-2181756"/>
            <a:ext cx="2781300" cy="21336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4372" l="0" r="100000">
                        <a14:foregroundMark x1="53052" y1="18615" x2="56808" y2="25541"/>
                        <a14:foregroundMark x1="42723" y1="9091" x2="40845" y2="16883"/>
                        <a14:foregroundMark x1="22066" y1="74892" x2="24883" y2="809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782" y="-2259148"/>
            <a:ext cx="2028825" cy="220027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6688" y1="19124" x2="75796" y2="34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573" y="4422622"/>
            <a:ext cx="2990851" cy="239077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41485" y1="30332" x2="63319" y2="38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427" y="4803622"/>
            <a:ext cx="2181225" cy="200977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9032" y1="71084" x2="17972" y2="75904"/>
                        <a14:foregroundMark x1="50230" y1="24498" x2="71429" y2="38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4" y="4486484"/>
            <a:ext cx="2066925" cy="23717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85334" y="660441"/>
            <a:ext cx="3199875" cy="1015659"/>
          </a:xfrm>
          <a:prstGeom prst="rect">
            <a:avLst/>
          </a:prstGeom>
          <a:noFill/>
        </p:spPr>
        <p:txBody>
          <a:bodyPr wrap="none" lIns="91396" tIns="45718" rIns="91396" bIns="45718">
            <a:spAutoFit/>
          </a:bodyPr>
          <a:lstStyle/>
          <a:p>
            <a:pPr algn="ctr"/>
            <a:r>
              <a:rPr lang="en-US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DẶN DÒ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757" y="2090057"/>
            <a:ext cx="10532611" cy="769437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</a:t>
            </a:r>
            <a:r>
              <a:rPr lang="vi-VN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88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0490" y="5159089"/>
            <a:ext cx="4466287" cy="646331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defTabSz="914128"/>
            <a:r>
              <a:rPr lang="vi-VN" sz="3600" b="1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</a:rPr>
              <a:t>Đồng hồ chỉ mấy giờ?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50290" y="5661419"/>
            <a:ext cx="1818127" cy="101566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defTabSz="914128"/>
            <a:r>
              <a:rPr lang="vi-VN" sz="6000" b="1" spc="51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</a:rPr>
              <a:t>8 giờ</a:t>
            </a:r>
          </a:p>
        </p:txBody>
      </p:sp>
      <p:pic>
        <p:nvPicPr>
          <p:cNvPr id="1028" name="Picture 4" descr="Từ vựng tiếng Anh lớp 2 - 7 chủ đề thú vị dành cho con bạ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672" y="805915"/>
            <a:ext cx="7505821" cy="441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nhac_tro_choi_le_van_24320181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217.0272" end="138597.919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6381328"/>
            <a:ext cx="635563" cy="4766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9315" y="221153"/>
            <a:ext cx="2585964" cy="584775"/>
          </a:xfrm>
          <a:prstGeom prst="rect">
            <a:avLst/>
          </a:prstGeom>
        </p:spPr>
        <p:txBody>
          <a:bodyPr wrap="none" lIns="91416" tIns="45718" rIns="91416" bIns="45718">
            <a:spAutoFit/>
          </a:bodyPr>
          <a:lstStyle/>
          <a:p>
            <a:pPr algn="ctr" defTabSz="911136">
              <a:defRPr/>
            </a:pPr>
            <a:r>
              <a:rPr lang="en-US" sz="3200" b="1" dirty="0">
                <a:ln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39266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0943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6" grpId="0"/>
      <p:bldP spid="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7000" r="-3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20720953">
            <a:off x="547829" y="1389720"/>
            <a:ext cx="5649035" cy="4031869"/>
          </a:xfrm>
          <a:prstGeom prst="rect">
            <a:avLst/>
          </a:prstGeom>
          <a:solidFill>
            <a:schemeClr val="bg1"/>
          </a:solidFill>
        </p:spPr>
        <p:txBody>
          <a:bodyPr wrap="square" lIns="91396" tIns="45718" rIns="91396" bIns="4571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5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 CÁC EM </a:t>
            </a:r>
          </a:p>
          <a:p>
            <a:pPr algn="ctr"/>
            <a:r>
              <a:rPr lang="en-US" sz="67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 NGÀY HỌC TẬP TỐT</a:t>
            </a:r>
            <a:r>
              <a:rPr lang="vi-VN" sz="67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! </a:t>
            </a:r>
            <a:endParaRPr lang="en-US" sz="6700" b="1" spc="51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77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conveyor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òng nào sắp xếp đúng thứ tự diễn ra các mùa trong năm 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183" y="376423"/>
            <a:ext cx="7716361" cy="514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62820" y="5949295"/>
            <a:ext cx="4943983" cy="707887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defTabSz="914128"/>
            <a:r>
              <a:rPr lang="vi-VN" sz="4000" b="1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</a:rPr>
              <a:t>Đồng hồ chỉ mấy giờ?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42916" y="4998781"/>
            <a:ext cx="1818127" cy="101566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defTabSz="914128"/>
            <a:r>
              <a:rPr lang="vi-VN" sz="6000" b="1" spc="51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</a:rPr>
              <a:t>3 giờ</a:t>
            </a:r>
          </a:p>
        </p:txBody>
      </p:sp>
      <p:pic>
        <p:nvPicPr>
          <p:cNvPr id="8" name="nhac_tro_choi_le_van_24320181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217.0272" end="139503.78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6381328"/>
            <a:ext cx="635563" cy="4766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9315" y="221153"/>
            <a:ext cx="2585964" cy="584775"/>
          </a:xfrm>
          <a:prstGeom prst="rect">
            <a:avLst/>
          </a:prstGeom>
        </p:spPr>
        <p:txBody>
          <a:bodyPr wrap="none" lIns="91416" tIns="45718" rIns="91416" bIns="45718">
            <a:spAutoFit/>
          </a:bodyPr>
          <a:lstStyle/>
          <a:p>
            <a:pPr algn="ctr" defTabSz="911136">
              <a:defRPr/>
            </a:pPr>
            <a:r>
              <a:rPr lang="en-US" sz="3200" b="1" dirty="0">
                <a:ln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8283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283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>
            <a:off x="1445623" y="2735196"/>
            <a:ext cx="9550400" cy="19431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9050">
                <a:solidFill>
                  <a:srgbClr val="FF99CC"/>
                </a:solidFill>
                <a:round/>
                <a:headEnd/>
                <a:tailEnd/>
              </a14:hiddenLine>
            </a:ext>
          </a:extLst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128" fontAlgn="base">
              <a:spcBef>
                <a:spcPct val="0"/>
              </a:spcBef>
              <a:spcAft>
                <a:spcPct val="0"/>
              </a:spcAft>
            </a:pPr>
            <a:r>
              <a:rPr lang="it-IT" sz="6000" kern="10" dirty="0"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Free"/>
              </a:rPr>
              <a:t>Lµm quen víi ch÷ sè La M·</a:t>
            </a:r>
            <a:endParaRPr lang="en-US" sz="6000" kern="10" dirty="0">
              <a:solidFill>
                <a:srgbClr val="FF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Free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3510" y="407375"/>
            <a:ext cx="7846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HP001 5H" panose="020B0603050302020204" pitchFamily="34" charset="-127"/>
                <a:ea typeface="HP001 5H" panose="020B0603050302020204" pitchFamily="34" charset="-127"/>
              </a:rPr>
              <a:t>Thứ tư ngày 2 tháng 3 năm 2022</a:t>
            </a:r>
            <a:endParaRPr lang="en-US" sz="3200" b="1" dirty="0">
              <a:latin typeface="HP001 5H" panose="020B0603050302020204" pitchFamily="34" charset="-127"/>
              <a:ea typeface="HP001 5H" panose="020B0603050302020204" pitchFamily="34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37017" y="1514452"/>
            <a:ext cx="2895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Toán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65325" y="4975710"/>
            <a:ext cx="1968137" cy="52322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800" dirty="0" smtClean="0"/>
              <a:t>Trang 121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8036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132" y="480453"/>
            <a:ext cx="7465017" cy="607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733" y="961021"/>
            <a:ext cx="3683431" cy="5262979"/>
          </a:xfrm>
          <a:prstGeom prst="rect">
            <a:avLst/>
          </a:prstGeom>
          <a:noFill/>
        </p:spPr>
        <p:txBody>
          <a:bodyPr wrap="square" lIns="91416" tIns="45718" rIns="91416" bIns="45718" rtlCol="0">
            <a:spAutoFit/>
          </a:bodyPr>
          <a:lstStyle/>
          <a:p>
            <a:r>
              <a:rPr lang="vi-VN" sz="2800" b="1" dirty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Số La Mã</a:t>
            </a:r>
            <a:r>
              <a:rPr lang="vi-VN" sz="2800" dirty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 hay chữ </a:t>
            </a:r>
            <a:r>
              <a:rPr lang="vi-VN" sz="2800" b="1" dirty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số La Mã là</a:t>
            </a:r>
            <a:r>
              <a:rPr lang="vi-VN" sz="2800" dirty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 hệ thống chữ </a:t>
            </a:r>
            <a:r>
              <a:rPr lang="vi-VN" sz="2800" b="1" dirty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số</a:t>
            </a:r>
            <a:r>
              <a:rPr lang="vi-VN" sz="2800" dirty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 cổ đại. </a:t>
            </a:r>
            <a:r>
              <a:rPr lang="en-US" sz="2800" dirty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D</a:t>
            </a:r>
            <a:r>
              <a:rPr lang="vi-VN" sz="2800" dirty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ựa trên một </a:t>
            </a:r>
            <a:r>
              <a:rPr lang="vi-VN" sz="2800" b="1" dirty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số</a:t>
            </a:r>
            <a:r>
              <a:rPr lang="vi-VN" sz="2800" dirty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 ký tự Latinh nhất định</a:t>
            </a:r>
            <a:r>
              <a:rPr lang="en-US" sz="2800" dirty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 </a:t>
            </a:r>
            <a:r>
              <a:rPr lang="vi-VN" sz="2800" dirty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được dùng trong thời cổ đại và đã được người ta chỉnh sửa vào thời Trung Cổ để biến nó thành dạng mà chúng ta sử dụng ngày </a:t>
            </a:r>
            <a:r>
              <a:rPr lang="vi-VN" sz="2800" dirty="0" smtClean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nay</a:t>
            </a:r>
            <a:r>
              <a:rPr lang="en-US" sz="2800" smtClean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5789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6023" y="0"/>
            <a:ext cx="7805980" cy="685800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160274" y="116676"/>
            <a:ext cx="4225871" cy="2789256"/>
          </a:xfrm>
          <a:prstGeom prst="rect">
            <a:avLst/>
          </a:prstGeom>
        </p:spPr>
        <p:txBody>
          <a:bodyPr vert="horz" lIns="121858" tIns="60929" rIns="121858" bIns="60929" rtlCol="0">
            <a:normAutofit fontScale="25000" lnSpcReduction="20000"/>
          </a:bodyPr>
          <a:lstStyle>
            <a:lvl1pPr marL="457071" indent="-457071" algn="l" defTabSz="12188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334" indent="-380897" algn="l" defTabSz="12188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583" indent="-304712" algn="l" defTabSz="12188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013" indent="-304712" algn="l" defTabSz="12188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450" indent="-304712" algn="l" defTabSz="12188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1876" indent="-304712" algn="l" defTabSz="12188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314" indent="-304712" algn="l" defTabSz="12188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746" indent="-304712" algn="l" defTabSz="12188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177" indent="-304712" algn="l" defTabSz="12188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8510">
              <a:buNone/>
              <a:defRPr/>
            </a:pP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La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Mã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hay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Rôma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cổ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đại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là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một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trong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những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nền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văn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minh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lớn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nhất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thế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giới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do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nhu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cầu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kinh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tế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và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nghiên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cứu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khoa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học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họ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đã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sang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tạo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số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đếm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La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Mã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.</a:t>
            </a:r>
          </a:p>
          <a:p>
            <a:pPr marL="0" indent="0" defTabSz="1218510">
              <a:buNone/>
              <a:defRPr/>
            </a:pP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Ngày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nay,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số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La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Mã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đc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sử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dụng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để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viết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trên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mặt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đồng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hồ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,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để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ghi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mục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lục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sách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hay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đánh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số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thứ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tự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cho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một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số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hoạt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động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nào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đó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như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là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thế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vận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hội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Olympic.</a:t>
            </a:r>
          </a:p>
          <a:p>
            <a:pPr marL="0" indent="0" defTabSz="1218510">
              <a:buNone/>
              <a:defRPr/>
            </a:pPr>
            <a:endParaRPr lang="en-US" sz="12800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116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14"/>
          <a:stretch/>
        </p:blipFill>
        <p:spPr bwMode="auto">
          <a:xfrm>
            <a:off x="1710388" y="1035909"/>
            <a:ext cx="4295719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9"/>
          <a:stretch/>
        </p:blipFill>
        <p:spPr bwMode="auto">
          <a:xfrm>
            <a:off x="6006023" y="1019009"/>
            <a:ext cx="4218436" cy="2842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40332" y="3492704"/>
            <a:ext cx="554960" cy="707887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914128"/>
            <a:r>
              <a:rPr lang="vi-VN" sz="4000" b="1" dirty="0">
                <a:solidFill>
                  <a:prstClr val="black"/>
                </a:solidFill>
                <a:latin typeface="Times New Roman"/>
              </a:rPr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92013" y="3507121"/>
            <a:ext cx="526107" cy="707887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914128"/>
            <a:r>
              <a:rPr lang="vi-VN" sz="4000" b="1" dirty="0">
                <a:solidFill>
                  <a:prstClr val="black"/>
                </a:solidFill>
                <a:latin typeface="Times New Roman"/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3425" y="5139243"/>
            <a:ext cx="11856639" cy="52322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16" tIns="45718" rIns="91416" bIns="45718" rtlCol="0">
            <a:spAutoFit/>
          </a:bodyPr>
          <a:lstStyle/>
          <a:p>
            <a:pPr algn="ctr" defTabSz="914128"/>
            <a:r>
              <a:rPr lang="vi-VN" sz="2800" b="1" dirty="0">
                <a:solidFill>
                  <a:prstClr val="black"/>
                </a:solidFill>
                <a:latin typeface="Times New Roman"/>
              </a:rPr>
              <a:t>Hãy quan sát và cho biết hai mặt đồng hồ này có điểm gì khác nhau?</a:t>
            </a:r>
          </a:p>
        </p:txBody>
      </p:sp>
      <p:cxnSp>
        <p:nvCxnSpPr>
          <p:cNvPr id="13" name="Straight Arrow Connector 12"/>
          <p:cNvCxnSpPr>
            <a:stCxn id="5" idx="2"/>
            <a:endCxn id="14" idx="1"/>
          </p:cNvCxnSpPr>
          <p:nvPr/>
        </p:nvCxnSpPr>
        <p:spPr>
          <a:xfrm>
            <a:off x="8115241" y="3861049"/>
            <a:ext cx="669059" cy="54964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784301" y="4149083"/>
            <a:ext cx="2383987" cy="523220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914128"/>
            <a:r>
              <a:rPr lang="vi-VN" sz="2800" b="1" dirty="0">
                <a:solidFill>
                  <a:srgbClr val="0070C0"/>
                </a:solidFill>
                <a:latin typeface="Times New Roman"/>
              </a:rPr>
              <a:t>Chữ số La Mã</a:t>
            </a:r>
          </a:p>
        </p:txBody>
      </p:sp>
      <p:cxnSp>
        <p:nvCxnSpPr>
          <p:cNvPr id="17" name="Straight Arrow Connector 16"/>
          <p:cNvCxnSpPr>
            <a:stCxn id="4" idx="2"/>
          </p:cNvCxnSpPr>
          <p:nvPr/>
        </p:nvCxnSpPr>
        <p:spPr>
          <a:xfrm flipH="1">
            <a:off x="2831637" y="3883764"/>
            <a:ext cx="1026528" cy="33122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31372" y="4201927"/>
            <a:ext cx="2642071" cy="523220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914128"/>
            <a:r>
              <a:rPr lang="vi-VN" sz="2800" b="1" dirty="0">
                <a:solidFill>
                  <a:srgbClr val="0070C0"/>
                </a:solidFill>
                <a:latin typeface="Times New Roman"/>
              </a:rPr>
              <a:t>Chữ số tự nhiên</a:t>
            </a:r>
          </a:p>
        </p:txBody>
      </p:sp>
      <p:pic>
        <p:nvPicPr>
          <p:cNvPr id="16" name="V.A – Little Girl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756" y="6248400"/>
            <a:ext cx="812800" cy="609600"/>
          </a:xfrm>
          <a:prstGeom prst="rect">
            <a:avLst/>
          </a:prstGeom>
        </p:spPr>
      </p:pic>
      <p:sp>
        <p:nvSpPr>
          <p:cNvPr id="12" name="WordArt 2"/>
          <p:cNvSpPr>
            <a:spLocks noChangeArrowheads="1" noChangeShapeType="1" noTextEdit="1"/>
          </p:cNvSpPr>
          <p:nvPr/>
        </p:nvSpPr>
        <p:spPr bwMode="auto">
          <a:xfrm>
            <a:off x="1016000" y="72344"/>
            <a:ext cx="5892800" cy="742951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128" fontAlgn="base">
              <a:spcBef>
                <a:spcPct val="0"/>
              </a:spcBef>
              <a:spcAft>
                <a:spcPct val="0"/>
              </a:spcAft>
            </a:pPr>
            <a:r>
              <a:rPr lang="it-IT" sz="4800" kern="10" dirty="0">
                <a:ln w="317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99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Present"/>
              </a:rPr>
              <a:t>Lµm quen víi ch÷ sè La M·</a:t>
            </a:r>
            <a:endParaRPr lang="en-US" sz="4800" kern="10" dirty="0">
              <a:ln w="3175">
                <a:solidFill>
                  <a:srgbClr val="FF00FF"/>
                </a:solidFill>
                <a:round/>
                <a:headEnd/>
                <a:tailEnd/>
              </a:ln>
              <a:solidFill>
                <a:srgbClr val="FF99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Present"/>
            </a:endParaRPr>
          </a:p>
        </p:txBody>
      </p:sp>
      <p:pic>
        <p:nvPicPr>
          <p:cNvPr id="15" name="图片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21" b="100000" l="3620" r="100000">
                        <a14:foregroundMark x1="37557" y1="73529" x2="38914" y2="8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225" y="106521"/>
            <a:ext cx="1194091" cy="141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302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/>
      <p:bldP spid="8" grpId="0"/>
      <p:bldP spid="9" grpId="0" animBg="1"/>
      <p:bldP spid="14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9"/>
          <a:stretch/>
        </p:blipFill>
        <p:spPr bwMode="auto">
          <a:xfrm>
            <a:off x="3657623" y="2247253"/>
            <a:ext cx="3872527" cy="324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6009076" y="2717988"/>
            <a:ext cx="644837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 defTabSz="914128"/>
            <a:endParaRPr lang="vi-VN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025284" y="4694148"/>
            <a:ext cx="644837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 defTabSz="914128"/>
            <a:endParaRPr lang="vi-VN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274068" y="3093527"/>
            <a:ext cx="644837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 defTabSz="914128"/>
            <a:endParaRPr lang="vi-VN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6561" y="1465782"/>
            <a:ext cx="9633715" cy="954107"/>
          </a:xfrm>
          <a:prstGeom prst="rect">
            <a:avLst/>
          </a:prstGeom>
          <a:noFill/>
        </p:spPr>
        <p:txBody>
          <a:bodyPr wrap="square" lIns="91416" tIns="45718" rIns="91416" bIns="45718" rtlCol="0">
            <a:spAutoFit/>
          </a:bodyPr>
          <a:lstStyle/>
          <a:p>
            <a:pPr defTabSz="914128"/>
            <a:r>
              <a:rPr lang="vi-VN" sz="2800" b="1" dirty="0">
                <a:solidFill>
                  <a:prstClr val="black"/>
                </a:solidFill>
                <a:latin typeface="Times New Roman"/>
              </a:rPr>
              <a:t>Các chữ số ở mặt đồng hồ được ghi bằng một số chữ số La Mã </a:t>
            </a:r>
            <a:endParaRPr lang="en-US" sz="2800" b="1" dirty="0">
              <a:solidFill>
                <a:prstClr val="black"/>
              </a:solidFill>
              <a:latin typeface="Times New Roman"/>
            </a:endParaRPr>
          </a:p>
          <a:p>
            <a:pPr defTabSz="914128"/>
            <a:r>
              <a:rPr lang="vi-VN" sz="2800" b="1" dirty="0">
                <a:solidFill>
                  <a:prstClr val="black"/>
                </a:solidFill>
                <a:latin typeface="Times New Roman"/>
              </a:rPr>
              <a:t>thường dùng sau:</a:t>
            </a:r>
          </a:p>
        </p:txBody>
      </p:sp>
      <p:sp>
        <p:nvSpPr>
          <p:cNvPr id="13" name="Right Brace 12"/>
          <p:cNvSpPr/>
          <p:nvPr/>
        </p:nvSpPr>
        <p:spPr>
          <a:xfrm>
            <a:off x="7591723" y="2597597"/>
            <a:ext cx="414288" cy="2381859"/>
          </a:xfrm>
          <a:prstGeom prst="rightBrace">
            <a:avLst>
              <a:gd name="adj1" fmla="val 20681"/>
              <a:gd name="adj2" fmla="val 50506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16" tIns="45718" rIns="91416" bIns="45718" rtlCol="0" anchor="ctr"/>
          <a:lstStyle/>
          <a:p>
            <a:pPr algn="ctr" defTabSz="914128"/>
            <a:endParaRPr lang="vi-VN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05849" y="3489171"/>
            <a:ext cx="2858475" cy="523220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914128"/>
            <a:r>
              <a:rPr lang="vi-VN" sz="2800" b="1" dirty="0">
                <a:solidFill>
                  <a:prstClr val="black"/>
                </a:solidFill>
                <a:latin typeface="Times New Roman"/>
              </a:rPr>
              <a:t>Đồng hồ chỉ 1 giờ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02931" y="2400924"/>
            <a:ext cx="2264296" cy="9335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55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I: </a:t>
            </a:r>
            <a:r>
              <a:rPr lang="en-US" sz="5500" b="1" spc="300" dirty="0" err="1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một</a:t>
            </a:r>
            <a:endParaRPr lang="en-US" sz="48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12237" y="5495964"/>
            <a:ext cx="2588915" cy="9335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55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V: </a:t>
            </a:r>
            <a:r>
              <a:rPr lang="en-US" sz="5500" b="1" spc="300" dirty="0" err="1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48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3228" y="3097737"/>
            <a:ext cx="2956793" cy="9335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55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X: </a:t>
            </a:r>
            <a:r>
              <a:rPr lang="en-US" sz="5500" b="1" spc="300" dirty="0" err="1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mười</a:t>
            </a:r>
            <a:endParaRPr lang="en-US" sz="48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WordArt 2"/>
          <p:cNvSpPr>
            <a:spLocks noChangeArrowheads="1" noChangeShapeType="1" noTextEdit="1"/>
          </p:cNvSpPr>
          <p:nvPr/>
        </p:nvSpPr>
        <p:spPr bwMode="auto">
          <a:xfrm>
            <a:off x="1945880" y="413301"/>
            <a:ext cx="5892800" cy="742951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128" fontAlgn="base">
              <a:spcBef>
                <a:spcPct val="0"/>
              </a:spcBef>
              <a:spcAft>
                <a:spcPct val="0"/>
              </a:spcAft>
            </a:pPr>
            <a:r>
              <a:rPr lang="it-IT" sz="4800" kern="10" dirty="0">
                <a:ln w="317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99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Present"/>
              </a:rPr>
              <a:t>Lµm quen víi ch÷ sè La M·</a:t>
            </a:r>
            <a:endParaRPr lang="en-US" sz="4800" kern="10" dirty="0">
              <a:ln w="3175">
                <a:solidFill>
                  <a:srgbClr val="FF00FF"/>
                </a:solidFill>
                <a:round/>
                <a:headEnd/>
                <a:tailEnd/>
              </a:ln>
              <a:solidFill>
                <a:srgbClr val="FF99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Present"/>
            </a:endParaRPr>
          </a:p>
        </p:txBody>
      </p:sp>
    </p:spTree>
    <p:extLst>
      <p:ext uri="{BB962C8B-B14F-4D97-AF65-F5344CB8AC3E}">
        <p14:creationId xmlns:p14="http://schemas.microsoft.com/office/powerpoint/2010/main" val="220566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3" grpId="0" animBg="1"/>
      <p:bldP spid="14" grpId="0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45320" y="1713609"/>
            <a:ext cx="12192000" cy="584775"/>
          </a:xfrm>
          <a:prstGeom prst="rect">
            <a:avLst/>
          </a:prstGeom>
          <a:noFill/>
        </p:spPr>
        <p:txBody>
          <a:bodyPr wrap="square" lIns="91416" tIns="45718" rIns="91416" bIns="45718" rtlCol="0">
            <a:spAutoFit/>
          </a:bodyPr>
          <a:lstStyle/>
          <a:p>
            <a:pPr defTabSz="914128"/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Với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I, V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La Mã ta có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viết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một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vài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7131050"/>
              </p:ext>
            </p:extLst>
          </p:nvPr>
        </p:nvGraphicFramePr>
        <p:xfrm>
          <a:off x="25" y="3140973"/>
          <a:ext cx="12144671" cy="16789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0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37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37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37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66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80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6010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20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154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10480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00743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659471"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9511"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01832" y="4869174"/>
            <a:ext cx="689077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IIII</a:t>
            </a:r>
            <a:endParaRPr lang="vi-VN" sz="25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59590" y="4869192"/>
            <a:ext cx="929679" cy="46166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201846" y="4869160"/>
            <a:ext cx="887423" cy="46166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-12509" y="5284385"/>
            <a:ext cx="12024997" cy="954107"/>
          </a:xfrm>
          <a:prstGeom prst="rect">
            <a:avLst/>
          </a:prstGeom>
          <a:noFill/>
        </p:spPr>
        <p:txBody>
          <a:bodyPr wrap="square" lIns="91416" tIns="45718" rIns="91416" bIns="45718" rtlCol="0">
            <a:spAutoFit/>
          </a:bodyPr>
          <a:lstStyle/>
          <a:p>
            <a:pPr defTabSz="914128"/>
            <a:r>
              <a:rPr lang="vi-VN" sz="2800" b="1" dirty="0">
                <a:solidFill>
                  <a:prstClr val="black"/>
                </a:solidFill>
                <a:latin typeface="Times New Roman"/>
              </a:rPr>
              <a:t>Như vậy</a:t>
            </a:r>
            <a:r>
              <a:rPr lang="vi-VN" sz="2800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vi-VN" sz="2800" b="1" dirty="0">
                <a:solidFill>
                  <a:srgbClr val="FF0000"/>
                </a:solidFill>
                <a:latin typeface="Times New Roman"/>
              </a:rPr>
              <a:t>từ số I, V và X La Mã</a:t>
            </a:r>
            <a:r>
              <a:rPr lang="vi-VN" sz="2800" dirty="0">
                <a:solidFill>
                  <a:prstClr val="black"/>
                </a:solidFill>
                <a:latin typeface="Times New Roman"/>
              </a:rPr>
              <a:t>,</a:t>
            </a:r>
            <a:r>
              <a:rPr lang="vi-VN" sz="2800" b="1" dirty="0">
                <a:solidFill>
                  <a:prstClr val="black"/>
                </a:solidFill>
                <a:latin typeface="Times New Roman"/>
              </a:rPr>
              <a:t> ta </a:t>
            </a:r>
            <a:r>
              <a:rPr lang="vi-VN" sz="2800" b="1" dirty="0">
                <a:solidFill>
                  <a:srgbClr val="FF0000"/>
                </a:solidFill>
                <a:latin typeface="Times New Roman"/>
              </a:rPr>
              <a:t>tăng thêm đơn vị</a:t>
            </a:r>
            <a:r>
              <a:rPr lang="vi-VN" sz="2800" b="1" dirty="0">
                <a:solidFill>
                  <a:prstClr val="black"/>
                </a:solidFill>
                <a:latin typeface="Times New Roman"/>
              </a:rPr>
              <a:t> bằng cách</a:t>
            </a:r>
            <a:r>
              <a:rPr lang="vi-VN" sz="28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/>
              </a:rPr>
              <a:t>viết thêm I, II La Mã vào </a:t>
            </a:r>
            <a:r>
              <a:rPr lang="vi-VN" sz="2800" b="1" u="sng" dirty="0">
                <a:solidFill>
                  <a:srgbClr val="FF0000"/>
                </a:solidFill>
                <a:latin typeface="Times New Roman"/>
              </a:rPr>
              <a:t>bên phải </a:t>
            </a:r>
            <a:r>
              <a:rPr lang="vi-VN" sz="2800" b="1" dirty="0">
                <a:solidFill>
                  <a:srgbClr val="FF0000"/>
                </a:solidFill>
                <a:latin typeface="Times New Roman"/>
              </a:rPr>
              <a:t>số đó</a:t>
            </a:r>
            <a:r>
              <a:rPr lang="vi-VN" sz="2800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vi-VN" sz="2800" b="1" dirty="0">
                <a:solidFill>
                  <a:prstClr val="black"/>
                </a:solidFill>
                <a:latin typeface="Times New Roman"/>
              </a:rPr>
              <a:t>ta được II, III và VI, VII, VIII, XI,XII và XXI.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42995" y="4077087"/>
            <a:ext cx="545876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IV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63475" y="4077087"/>
            <a:ext cx="545876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3856" y="4077087"/>
            <a:ext cx="310769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5293" y="4077087"/>
            <a:ext cx="436872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II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84752" y="4077087"/>
            <a:ext cx="419773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V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85791" y="4077087"/>
            <a:ext cx="545876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VI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35649" y="4077087"/>
            <a:ext cx="671979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VII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179348" y="4077087"/>
            <a:ext cx="419773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063743" y="4077087"/>
            <a:ext cx="545876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XI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039890" y="4077087"/>
            <a:ext cx="654881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XX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098330" y="4077087"/>
            <a:ext cx="654881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XX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472" y="5355233"/>
            <a:ext cx="12109056" cy="954107"/>
          </a:xfrm>
          <a:prstGeom prst="rect">
            <a:avLst/>
          </a:prstGeom>
          <a:noFill/>
        </p:spPr>
        <p:txBody>
          <a:bodyPr wrap="square" lIns="91416" tIns="45718" rIns="91416" bIns="45718" rtlCol="0">
            <a:spAutoFit/>
          </a:bodyPr>
          <a:lstStyle/>
          <a:p>
            <a:pPr defTabSz="914128"/>
            <a:r>
              <a:rPr lang="vi-VN" sz="2800" b="1" i="1" dirty="0">
                <a:solidFill>
                  <a:prstClr val="black"/>
                </a:solidFill>
                <a:latin typeface="Times New Roman"/>
              </a:rPr>
              <a:t>Như vậy, </a:t>
            </a:r>
            <a:r>
              <a:rPr lang="vi-VN" sz="2800" b="1" i="1" dirty="0">
                <a:solidFill>
                  <a:srgbClr val="FF0000"/>
                </a:solidFill>
                <a:latin typeface="Times New Roman"/>
              </a:rPr>
              <a:t>từ số V và X La Mã</a:t>
            </a:r>
            <a:r>
              <a:rPr lang="vi-VN" sz="2800" b="1" i="1" dirty="0">
                <a:solidFill>
                  <a:prstClr val="black"/>
                </a:solidFill>
                <a:latin typeface="Times New Roman"/>
              </a:rPr>
              <a:t>, ta </a:t>
            </a:r>
            <a:r>
              <a:rPr lang="vi-VN" sz="2800" b="1" i="1" dirty="0">
                <a:solidFill>
                  <a:srgbClr val="FF0000"/>
                </a:solidFill>
                <a:latin typeface="Times New Roman"/>
              </a:rPr>
              <a:t>bớt đi I đơn vị </a:t>
            </a:r>
            <a:r>
              <a:rPr lang="vi-VN" sz="2800" b="1" i="1" dirty="0">
                <a:solidFill>
                  <a:prstClr val="black"/>
                </a:solidFill>
                <a:latin typeface="Times New Roman"/>
              </a:rPr>
              <a:t>bằng cách </a:t>
            </a:r>
            <a:r>
              <a:rPr lang="vi-VN" sz="2800" b="1" i="1" dirty="0">
                <a:solidFill>
                  <a:srgbClr val="FF0000"/>
                </a:solidFill>
                <a:latin typeface="Times New Roman"/>
              </a:rPr>
              <a:t>viết thêm I La Mã vào </a:t>
            </a:r>
            <a:r>
              <a:rPr lang="vi-VN" sz="2800" b="1" i="1" u="sng" dirty="0">
                <a:solidFill>
                  <a:srgbClr val="FF0000"/>
                </a:solidFill>
                <a:latin typeface="Times New Roman"/>
              </a:rPr>
              <a:t>bên trái </a:t>
            </a:r>
            <a:r>
              <a:rPr lang="vi-VN" sz="2800" b="1" i="1" dirty="0">
                <a:solidFill>
                  <a:srgbClr val="FF0000"/>
                </a:solidFill>
                <a:latin typeface="Times New Roman"/>
              </a:rPr>
              <a:t>số đó</a:t>
            </a:r>
            <a:r>
              <a:rPr lang="vi-VN" sz="2800" b="1" i="1" dirty="0">
                <a:solidFill>
                  <a:prstClr val="black"/>
                </a:solidFill>
                <a:latin typeface="Times New Roman"/>
              </a:rPr>
              <a:t>, ta được IV và IX.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62521" y="4077087"/>
            <a:ext cx="310769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93737" y="4077087"/>
            <a:ext cx="310769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005972" y="4077087"/>
            <a:ext cx="310769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994969" y="4077087"/>
            <a:ext cx="310769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051087" y="4077087"/>
            <a:ext cx="310769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518473" y="4077087"/>
            <a:ext cx="310769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507472" y="4077087"/>
            <a:ext cx="310769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1686825" y="4077087"/>
            <a:ext cx="310769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37" name="Right Brace 36"/>
          <p:cNvSpPr/>
          <p:nvPr/>
        </p:nvSpPr>
        <p:spPr>
          <a:xfrm rot="16200000">
            <a:off x="1334381" y="2569504"/>
            <a:ext cx="178007" cy="838545"/>
          </a:xfrm>
          <a:prstGeom prst="righ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lIns="91416" tIns="45718" rIns="91416" bIns="45718" rtlCol="0" anchor="ctr"/>
          <a:lstStyle/>
          <a:p>
            <a:pPr algn="ctr" defTabSz="914128"/>
            <a:endParaRPr lang="vi-VN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3445" y="2564919"/>
            <a:ext cx="506867" cy="384719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914128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+ 1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331453" y="2598925"/>
            <a:ext cx="506867" cy="384719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914128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+ 1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ight Brace 39"/>
          <p:cNvSpPr/>
          <p:nvPr/>
        </p:nvSpPr>
        <p:spPr>
          <a:xfrm rot="16200000">
            <a:off x="3571515" y="2560717"/>
            <a:ext cx="178007" cy="838545"/>
          </a:xfrm>
          <a:prstGeom prst="righ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lIns="91416" tIns="45718" rIns="91416" bIns="45718" rtlCol="0" anchor="ctr"/>
          <a:lstStyle/>
          <a:p>
            <a:pPr algn="ctr" defTabSz="914128"/>
            <a:endParaRPr lang="vi-VN">
              <a:solidFill>
                <a:srgbClr val="FF0000"/>
              </a:solidFill>
            </a:endParaRPr>
          </a:p>
        </p:txBody>
      </p:sp>
      <p:sp>
        <p:nvSpPr>
          <p:cNvPr id="41" name="Right Brace 40"/>
          <p:cNvSpPr/>
          <p:nvPr/>
        </p:nvSpPr>
        <p:spPr>
          <a:xfrm rot="16200000">
            <a:off x="8084017" y="2551930"/>
            <a:ext cx="178007" cy="838545"/>
          </a:xfrm>
          <a:prstGeom prst="righ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lIns="91416" tIns="45718" rIns="91416" bIns="45718" rtlCol="0" anchor="ctr"/>
          <a:lstStyle/>
          <a:p>
            <a:pPr algn="ctr" defTabSz="914128"/>
            <a:endParaRPr lang="vi-VN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843953" y="2555627"/>
            <a:ext cx="506867" cy="384719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914128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+ 1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WordArt 2"/>
          <p:cNvSpPr>
            <a:spLocks noChangeArrowheads="1" noChangeShapeType="1" noTextEdit="1"/>
          </p:cNvSpPr>
          <p:nvPr/>
        </p:nvSpPr>
        <p:spPr bwMode="auto">
          <a:xfrm>
            <a:off x="1016000" y="490776"/>
            <a:ext cx="5892800" cy="742951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128" fontAlgn="base">
              <a:spcBef>
                <a:spcPct val="0"/>
              </a:spcBef>
              <a:spcAft>
                <a:spcPct val="0"/>
              </a:spcAft>
            </a:pPr>
            <a:r>
              <a:rPr lang="it-IT" sz="4800" kern="10" dirty="0">
                <a:ln w="317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99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Present"/>
              </a:rPr>
              <a:t>Lµm quen víi ch÷ sè La M·</a:t>
            </a:r>
            <a:endParaRPr lang="en-US" sz="4800" kern="10" dirty="0">
              <a:ln w="3175">
                <a:solidFill>
                  <a:srgbClr val="FF00FF"/>
                </a:solidFill>
                <a:round/>
                <a:headEnd/>
                <a:tailEnd/>
              </a:ln>
              <a:solidFill>
                <a:srgbClr val="FF99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Present"/>
            </a:endParaRPr>
          </a:p>
        </p:txBody>
      </p:sp>
      <p:pic>
        <p:nvPicPr>
          <p:cNvPr id="44" name="图片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390" r="983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792" y="2"/>
            <a:ext cx="2271141" cy="197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3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15" grpId="0"/>
      <p:bldP spid="15" grpId="1"/>
      <p:bldP spid="16" grpId="0"/>
      <p:bldP spid="17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7" grpId="0" animBg="1"/>
      <p:bldP spid="38" grpId="0"/>
      <p:bldP spid="39" grpId="0"/>
      <p:bldP spid="40" grpId="0" animBg="1"/>
      <p:bldP spid="41" grpId="0" animBg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小学生班干部竞选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rang bìa giới thiệu"/>
  <p:tag name="ISPRING_SLIDE_INDENT_LEVEL" val="0"/>
  <p:tag name="ISPRING_PRESENTER_ID" val="{E7F654B2-60C4-4304-8504-88E958F8E28C}"/>
  <p:tag name="ISPRING_CUSTOM_TIMING_USED" val="1"/>
  <p:tag name="GENSWF_ADVANCE_TIME" val="19.063"/>
  <p:tag name="ISPRING_SLIDE_ID_2" val="{9A8E9861-BDDA-4FFB-91E1-65BE3FB4E410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</TotalTime>
  <Words>826</Words>
  <Application>Microsoft Office PowerPoint</Application>
  <PresentationFormat>Widescreen</PresentationFormat>
  <Paragraphs>269</Paragraphs>
  <Slides>20</Slides>
  <Notes>4</Notes>
  <HiddenSlides>0</HiddenSlides>
  <MMClips>4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52" baseType="lpstr">
      <vt:lpstr>HP001 5H</vt:lpstr>
      <vt:lpstr>.VnAvant</vt:lpstr>
      <vt:lpstr>.VnCommercial Script</vt:lpstr>
      <vt:lpstr>.VnFree</vt:lpstr>
      <vt:lpstr>.VnPresent</vt:lpstr>
      <vt:lpstr>.VnTime</vt:lpstr>
      <vt:lpstr>.VnTimeH</vt:lpstr>
      <vt:lpstr>Arial</vt:lpstr>
      <vt:lpstr>Arial</vt:lpstr>
      <vt:lpstr>Calibri</vt:lpstr>
      <vt:lpstr>Calibri Light</vt:lpstr>
      <vt:lpstr>等线</vt:lpstr>
      <vt:lpstr>等线 Light</vt:lpstr>
      <vt:lpstr>HP001 5 hàng</vt:lpstr>
      <vt:lpstr>Times New Roman</vt:lpstr>
      <vt:lpstr>Office 主题​​</vt:lpstr>
      <vt:lpstr>Office Theme</vt:lpstr>
      <vt:lpstr>1_Office Theme</vt:lpstr>
      <vt:lpstr>2_Office Theme</vt:lpstr>
      <vt:lpstr>3_Office Theme</vt:lpstr>
      <vt:lpstr>4_Office Theme</vt:lpstr>
      <vt:lpstr>Default Design</vt:lpstr>
      <vt:lpstr>5_Office Theme</vt:lpstr>
      <vt:lpstr>6_Office Theme</vt:lpstr>
      <vt:lpstr>7_Office Theme</vt:lpstr>
      <vt:lpstr>1_Default Design</vt:lpstr>
      <vt:lpstr>9_Office Theme</vt:lpstr>
      <vt:lpstr>10_Office Theme</vt:lpstr>
      <vt:lpstr>11_Office Theme</vt:lpstr>
      <vt:lpstr>8_Office Theme</vt:lpstr>
      <vt:lpstr>12_Office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Viết các số từ 1 đến 12 bằng chữ số La Mã.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小学生班干部竞选ppt模板</dc:title>
  <dc:creator>龙时富</dc:creator>
  <cp:lastModifiedBy>loltntvl@gmail.com</cp:lastModifiedBy>
  <cp:revision>111</cp:revision>
  <dcterms:created xsi:type="dcterms:W3CDTF">2017-07-28T06:53:08Z</dcterms:created>
  <dcterms:modified xsi:type="dcterms:W3CDTF">2022-02-25T15:13:35Z</dcterms:modified>
</cp:coreProperties>
</file>