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03" r:id="rId3"/>
  </p:sldMasterIdLst>
  <p:notesMasterIdLst>
    <p:notesMasterId r:id="rId14"/>
  </p:notesMasterIdLst>
  <p:sldIdLst>
    <p:sldId id="296" r:id="rId4"/>
    <p:sldId id="302" r:id="rId5"/>
    <p:sldId id="273" r:id="rId6"/>
    <p:sldId id="263" r:id="rId7"/>
    <p:sldId id="275" r:id="rId8"/>
    <p:sldId id="297" r:id="rId9"/>
    <p:sldId id="298" r:id="rId10"/>
    <p:sldId id="265" r:id="rId11"/>
    <p:sldId id="301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5A11"/>
    <a:srgbClr val="F2FAEA"/>
    <a:srgbClr val="F0AD00"/>
    <a:srgbClr val="F1CD41"/>
    <a:srgbClr val="FF9696"/>
    <a:srgbClr val="86B5CB"/>
    <a:srgbClr val="E28690"/>
    <a:srgbClr val="66C06A"/>
    <a:srgbClr val="EF847F"/>
    <a:srgbClr val="FDFE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7543" autoAdjust="0"/>
  </p:normalViewPr>
  <p:slideViewPr>
    <p:cSldViewPr snapToGrid="0" showGuides="1">
      <p:cViewPr varScale="1">
        <p:scale>
          <a:sx n="67" d="100"/>
          <a:sy n="67" d="100"/>
        </p:scale>
        <p:origin x="-91" y="-293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80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</a:p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8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72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51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23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124965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1464828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3890046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3938195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4498358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8245750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4019768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515842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0103794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074210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94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0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918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405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238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985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820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xmlns="" val="399643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13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09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27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862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986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731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0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344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394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250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365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57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9" r:id="rId6"/>
    <p:sldLayoutId id="2147483700" r:id="rId7"/>
    <p:sldLayoutId id="2147483701" r:id="rId8"/>
    <p:sldLayoutId id="2147483702" r:id="rId9"/>
    <p:sldLayoutId id="2147483724" r:id="rId10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D38D252-7B15-40DA-9B8D-1C4A7066E23D}"/>
              </a:ext>
            </a:extLst>
          </p:cNvPr>
          <p:cNvSpPr/>
          <p:nvPr/>
        </p:nvSpPr>
        <p:spPr>
          <a:xfrm>
            <a:off x="1524000" y="246494"/>
            <a:ext cx="9144000" cy="1051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b="1" dirty="0" smtClean="0">
                <a:solidFill>
                  <a:srgbClr val="86B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2800" b="1" dirty="0" smtClean="0">
                <a:solidFill>
                  <a:srgbClr val="86B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en-US" altLang="en-US" sz="2800" b="1" dirty="0">
              <a:solidFill>
                <a:srgbClr val="86B5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D338821-6984-4867-B4DA-3D65F3F279B5}"/>
              </a:ext>
            </a:extLst>
          </p:cNvPr>
          <p:cNvSpPr/>
          <p:nvPr/>
        </p:nvSpPr>
        <p:spPr>
          <a:xfrm>
            <a:off x="1108794" y="2372198"/>
            <a:ext cx="103049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BA CHỮ SỐ</a:t>
            </a:r>
          </a:p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947AC-368C-4544-BDFC-893B47CF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3" y="2515811"/>
            <a:ext cx="8478981" cy="1133477"/>
          </a:xfrm>
        </p:spPr>
        <p:txBody>
          <a:bodyPr/>
          <a:lstStyle/>
          <a:p>
            <a:r>
              <a:rPr lang="en-US" sz="6400" b="1" dirty="0"/>
              <a:t>CHÚC CÁC </a:t>
            </a:r>
            <a:r>
              <a:rPr lang="en-US" sz="6400" b="1" dirty="0" smtClean="0"/>
              <a:t>CON</a:t>
            </a:r>
            <a:r>
              <a:rPr lang="en-US" sz="6400" b="1" dirty="0" smtClean="0"/>
              <a:t> </a:t>
            </a:r>
            <a:r>
              <a:rPr lang="en-US" sz="6400" b="1" dirty="0"/>
              <a:t>HỌC TỐT</a:t>
            </a:r>
          </a:p>
        </p:txBody>
      </p:sp>
    </p:spTree>
    <p:extLst>
      <p:ext uri="{BB962C8B-B14F-4D97-AF65-F5344CB8AC3E}">
        <p14:creationId xmlns:p14="http://schemas.microsoft.com/office/powerpoint/2010/main" xmlns="" val="19713769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xmlns="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xmlns="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xmlns="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xmlns="" id="{735ED0B9-9B76-4EC0-BC09-A31D7FD2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8" y="1494920"/>
            <a:ext cx="2760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7560 : 251 = ?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xmlns="" id="{23C99754-65B4-4216-BCBB-7D3F5FC9D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86652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xmlns="" id="{52DCC1B7-D509-4E35-A34A-FEC37D36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487" y="286652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xmlns="" id="{DA76E0CC-592F-4684-AC39-EDE7E785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256921"/>
            <a:ext cx="1371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7 560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latin typeface="VNI-Times" pitchFamily="2" charset="0"/>
              </a:rPr>
              <a:t>           </a:t>
            </a: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xmlns="" id="{A31F1491-4E27-4B66-812D-46AA0B7E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416" y="2233368"/>
            <a:ext cx="78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251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xmlns="" id="{D501DE6E-9C32-438A-9F62-BE514B1F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40932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xmlns="" id="{E20EBFDB-2E4F-42BF-A9C7-9815EC37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xmlns="" id="{1B9FEF21-B5EC-4CBD-93A8-C95023211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xmlns="" id="{87376369-FBCD-4BFE-959E-0D909087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28665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xmlns="" id="{131DDA4D-CB74-4FC9-A3DD-4C2D2D9B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xmlns="" id="{5AEA477A-FB2D-4211-B6C5-721B9BC0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xmlns="" id="{55195078-5890-41B8-9DF5-995FCCAB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3" name="Text Box 15">
            <a:extLst>
              <a:ext uri="{FF2B5EF4-FFF2-40B4-BE49-F238E27FC236}">
                <a16:creationId xmlns:a16="http://schemas.microsoft.com/office/drawing/2014/main" xmlns="" id="{94900954-5FEE-4346-B259-9F4B7318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xmlns="" id="{7A1C4DEB-180C-4A9C-92DC-4BE3408F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xmlns="" id="{36DE3B63-04DE-4CB9-8B15-B66DA45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6" name="Text Box 18">
            <a:extLst>
              <a:ext uri="{FF2B5EF4-FFF2-40B4-BE49-F238E27FC236}">
                <a16:creationId xmlns:a16="http://schemas.microsoft.com/office/drawing/2014/main" xmlns="" id="{74D000FD-3899-4610-8B7F-EE3018B5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5</a:t>
            </a:r>
          </a:p>
        </p:txBody>
      </p:sp>
      <p:sp>
        <p:nvSpPr>
          <p:cNvPr id="78867" name="Text Box 19">
            <a:extLst>
              <a:ext uri="{FF2B5EF4-FFF2-40B4-BE49-F238E27FC236}">
                <a16:creationId xmlns:a16="http://schemas.microsoft.com/office/drawing/2014/main" xmlns="" id="{5C4C5075-E07F-4F59-8C28-EEFB7315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6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xmlns="" id="{9E963AB1-1C3A-49F3-B7D6-035C390D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9" name="Text Box 21">
            <a:extLst>
              <a:ext uri="{FF2B5EF4-FFF2-40B4-BE49-F238E27FC236}">
                <a16:creationId xmlns:a16="http://schemas.microsoft.com/office/drawing/2014/main" xmlns="" id="{294102CA-1326-4C13-813F-52E9CFAA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70" name="Text Box 22">
            <a:extLst>
              <a:ext uri="{FF2B5EF4-FFF2-40B4-BE49-F238E27FC236}">
                <a16:creationId xmlns:a16="http://schemas.microsoft.com/office/drawing/2014/main" xmlns="" id="{01408817-9777-4C1B-ACC2-2A7F20D4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75" name="Text Box 27">
            <a:extLst>
              <a:ext uri="{FF2B5EF4-FFF2-40B4-BE49-F238E27FC236}">
                <a16:creationId xmlns:a16="http://schemas.microsoft.com/office/drawing/2014/main" xmlns="" id="{ABB1BC8D-8681-433E-8A13-0C3C7371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390" y="423119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1976 : 152 =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76" name="Text Box 28">
            <a:extLst>
              <a:ext uri="{FF2B5EF4-FFF2-40B4-BE49-F238E27FC236}">
                <a16:creationId xmlns:a16="http://schemas.microsoft.com/office/drawing/2014/main" xmlns="" id="{79534793-88E7-4D58-8185-29244A8C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590" y="4231195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</a:rPr>
              <a:t>30 (dư 30)</a:t>
            </a:r>
          </a:p>
        </p:txBody>
      </p:sp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578E56E3-7CBA-4A7D-A1B8-8F2ABE6A0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514" y="332372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xmlns="" id="{B5DFECBF-3072-435C-8F7C-2676ED9C9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65" y="321199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/>
      <p:bldP spid="78854" grpId="0"/>
      <p:bldP spid="78855" grpId="0"/>
      <p:bldP spid="78857" grpId="0"/>
      <p:bldP spid="78858" grpId="0"/>
      <p:bldP spid="78858" grpId="1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  <p:bldP spid="78865" grpId="1"/>
      <p:bldP spid="78866" grpId="0"/>
      <p:bldP spid="78866" grpId="1"/>
      <p:bldP spid="78867" grpId="0"/>
      <p:bldP spid="78867" grpId="1"/>
      <p:bldP spid="78868" grpId="0"/>
      <p:bldP spid="78868" grpId="1"/>
      <p:bldP spid="78869" grpId="0"/>
      <p:bldP spid="78870" grpId="0"/>
      <p:bldP spid="78870" grpId="1"/>
      <p:bldP spid="78875" grpId="0"/>
      <p:bldP spid="788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xmlns="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xmlns="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BABED6-8FCD-4F35-B9AB-13CCDB767CFE}"/>
              </a:ext>
            </a:extLst>
          </p:cNvPr>
          <p:cNvSpPr txBox="1"/>
          <p:nvPr/>
        </p:nvSpPr>
        <p:spPr>
          <a:xfrm>
            <a:off x="854875" y="2451777"/>
            <a:ext cx="98157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xmlns="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xmlns="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xmlns="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xmlns="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xmlns="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xmlns="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*Hạ 5 được 585 ; 585 chia 195 được 3, viết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xmlns="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xmlns="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xmlns="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xmlns="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xmlns="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xmlns="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xmlns="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  <p:pic>
        <p:nvPicPr>
          <p:cNvPr id="40" name="图片 24">
            <a:extLst>
              <a:ext uri="{FF2B5EF4-FFF2-40B4-BE49-F238E27FC236}">
                <a16:creationId xmlns:a16="http://schemas.microsoft.com/office/drawing/2014/main" xmlns="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0" t="21010" r="78645" b="52808"/>
          <a:stretch/>
        </p:blipFill>
        <p:spPr>
          <a:xfrm>
            <a:off x="10971208" y="232652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xmlns="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75" t="62707" r="53729" b="4970"/>
          <a:stretch/>
        </p:blipFill>
        <p:spPr>
          <a:xfrm>
            <a:off x="713045" y="4205460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xmlns="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68" y="149148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xmlns="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62" t="46557" r="3986" b="30567"/>
          <a:stretch/>
        </p:blipFill>
        <p:spPr>
          <a:xfrm>
            <a:off x="9791700" y="5455755"/>
            <a:ext cx="2626821" cy="15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3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20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5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"/>
                            </p:stCondLst>
                            <p:childTnLst>
                              <p:par>
                                <p:cTn id="17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"/>
                            </p:stCondLst>
                            <p:childTnLst>
                              <p:par>
                                <p:cTn id="1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850"/>
                            </p:stCondLst>
                            <p:childTnLst>
                              <p:par>
                                <p:cTn id="2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5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4">
            <a:extLst>
              <a:ext uri="{FF2B5EF4-FFF2-40B4-BE49-F238E27FC236}">
                <a16:creationId xmlns:a16="http://schemas.microsoft.com/office/drawing/2014/main" xmlns="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0" t="21010" r="78645" b="52808"/>
          <a:stretch/>
        </p:blipFill>
        <p:spPr>
          <a:xfrm>
            <a:off x="10343599" y="75104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xmlns="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75" t="62707" r="53729" b="4970"/>
          <a:stretch/>
        </p:blipFill>
        <p:spPr>
          <a:xfrm>
            <a:off x="403030" y="4373602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xmlns="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500" y="40158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xmlns="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62" t="46557" r="3986" b="30567"/>
          <a:stretch/>
        </p:blipFill>
        <p:spPr>
          <a:xfrm>
            <a:off x="9005723" y="5648341"/>
            <a:ext cx="2626821" cy="1573877"/>
          </a:xfrm>
          <a:prstGeom prst="rect">
            <a:avLst/>
          </a:prstGeom>
        </p:spPr>
      </p:pic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xmlns="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xmlns="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xmlns="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xmlns="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xmlns="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xmlns="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xmlns="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xmlns="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xmlns="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22531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xmlns="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xmlns="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54510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xmlns="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xmlns="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xmlns="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909861"/>
            <a:ext cx="8489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xmlns="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xmlns="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2274621"/>
            <a:ext cx="730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xmlns="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xmlns="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:a16="http://schemas.microsoft.com/office/drawing/2014/main" xmlns="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 Hạ 2, được 662 ; 662 chia 245 được 2, viết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xmlns="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xmlns="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xmlns="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21494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xmlns="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xmlns="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xmlns="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xmlns="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xmlns="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88856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xmlns="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xmlns="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421928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xmlns="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xmlns="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4644001"/>
            <a:ext cx="866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xmlns="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xmlns="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5098702"/>
            <a:ext cx="8155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xmlns="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xmlns="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6792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xmlns="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769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xmlns="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20" y="847059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xmlns="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xmlns="" val="180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0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5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"/>
                            </p:stCondLst>
                            <p:childTnLst>
                              <p:par>
                                <p:cTn id="1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"/>
                            </p:stCondLst>
                            <p:childTnLst>
                              <p:par>
                                <p:cTn id="18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7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85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3503611" y="2688550"/>
            <a:ext cx="50736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anose="02020603050405020304" pitchFamily="18" charset="0"/>
              </a:rPr>
              <a:t>LUYỆ</a:t>
            </a:r>
            <a:r>
              <a:rPr lang="en-US" altLang="zh-CN" sz="6000" b="1" dirty="0">
                <a:solidFill>
                  <a:srgbClr val="C55A1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xmlns="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xmlns="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xmlns="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298156" y="-474760"/>
            <a:ext cx="12590264" cy="687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379502" y="3549714"/>
            <a:ext cx="4225674" cy="3521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1.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Đặt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rồi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endParaRPr lang="en-US" altLang="vi-VN" sz="37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a) 62321 : 307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238196" y="-489243"/>
            <a:ext cx="12590264" cy="64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304552" y="3837482"/>
            <a:ext cx="4300624" cy="32342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031" y="1170510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a) 62321 </a:t>
            </a:r>
            <a:r>
              <a:rPr lang="en-US" altLang="vi-VN" sz="3733" b="1" dirty="0" smtClean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307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98574" y="1093304"/>
            <a:ext cx="29817" cy="190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498574" y="1759226"/>
            <a:ext cx="1033671" cy="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8087" y="18784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1737" y="18251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8947" y="18365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9077" y="18937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4627" y="237379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8977" y="238522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7687" y="18937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8977" y="29224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xmlns="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81" y="121275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b) 81350 </a:t>
            </a:r>
            <a:r>
              <a:rPr lang="en-US" altLang="vi-VN" sz="3733" b="1" dirty="0" smtClean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187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435340" y="1234440"/>
            <a:ext cx="45720" cy="1794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423910" y="1840230"/>
            <a:ext cx="105156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89177" y="19546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1377" y="192421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2897" y="1912786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877" y="195850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81407" y="253000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094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12927" y="253000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18767" y="1981366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6650" y="3116746"/>
            <a:ext cx="1039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750</Words>
  <Application>Microsoft Office PowerPoint</Application>
  <PresentationFormat>Custom</PresentationFormat>
  <Paragraphs>134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主题</vt:lpstr>
      <vt:lpstr>默认设计模板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CHÚC CÁC CON HỌC TỐT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admin</cp:lastModifiedBy>
  <cp:revision>19</cp:revision>
  <dcterms:created xsi:type="dcterms:W3CDTF">2021-11-15T12:19:59Z</dcterms:created>
  <dcterms:modified xsi:type="dcterms:W3CDTF">2021-12-17T09:16:30Z</dcterms:modified>
</cp:coreProperties>
</file>