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7"/>
  </p:notesMasterIdLst>
  <p:sldIdLst>
    <p:sldId id="351" r:id="rId3"/>
    <p:sldId id="350" r:id="rId4"/>
    <p:sldId id="342" r:id="rId5"/>
    <p:sldId id="343" r:id="rId6"/>
    <p:sldId id="352" r:id="rId7"/>
    <p:sldId id="294" r:id="rId8"/>
    <p:sldId id="345" r:id="rId9"/>
    <p:sldId id="332" r:id="rId10"/>
    <p:sldId id="353" r:id="rId11"/>
    <p:sldId id="316" r:id="rId12"/>
    <p:sldId id="331" r:id="rId13"/>
    <p:sldId id="354" r:id="rId14"/>
    <p:sldId id="317" r:id="rId15"/>
    <p:sldId id="34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3300"/>
    <a:srgbClr val="FFFF99"/>
    <a:srgbClr val="FFCC66"/>
    <a:srgbClr val="FF0066"/>
    <a:srgbClr val="FFFF66"/>
    <a:srgbClr val="FFCC99"/>
    <a:srgbClr val="FFCCCC"/>
    <a:srgbClr val="004EEA"/>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varScale="1">
        <p:scale>
          <a:sx n="65" d="100"/>
          <a:sy n="65" d="100"/>
        </p:scale>
        <p:origin x="154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38F03-0EAB-498C-A4C8-2915EA41D859}" type="datetimeFigureOut">
              <a:rPr lang="en-US" smtClean="0"/>
              <a:pPr/>
              <a:t>9/14/2022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A3821-A0E8-4FBC-A402-9755306A7350}" type="slidenum">
              <a:rPr lang="en-US" smtClean="0"/>
              <a:pPr/>
              <a:t>‹#›</a:t>
            </a:fld>
            <a:endParaRPr lang="en-US"/>
          </a:p>
        </p:txBody>
      </p:sp>
    </p:spTree>
    <p:extLst>
      <p:ext uri="{BB962C8B-B14F-4D97-AF65-F5344CB8AC3E}">
        <p14:creationId xmlns:p14="http://schemas.microsoft.com/office/powerpoint/2010/main" val="210429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737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CA3821-A0E8-4FBC-A402-9755306A7350}" type="slidenum">
              <a:rPr lang="en-US" smtClean="0"/>
              <a:pPr/>
              <a:t>7</a:t>
            </a:fld>
            <a:endParaRPr lang="en-US"/>
          </a:p>
        </p:txBody>
      </p:sp>
    </p:spTree>
    <p:extLst>
      <p:ext uri="{BB962C8B-B14F-4D97-AF65-F5344CB8AC3E}">
        <p14:creationId xmlns:p14="http://schemas.microsoft.com/office/powerpoint/2010/main" val="269090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A3821-A0E8-4FBC-A402-9755306A7350}" type="slidenum">
              <a:rPr lang="en-US" smtClean="0"/>
              <a:pPr/>
              <a:t>8</a:t>
            </a:fld>
            <a:endParaRPr lang="en-US"/>
          </a:p>
        </p:txBody>
      </p:sp>
    </p:spTree>
    <p:extLst>
      <p:ext uri="{BB962C8B-B14F-4D97-AF65-F5344CB8AC3E}">
        <p14:creationId xmlns:p14="http://schemas.microsoft.com/office/powerpoint/2010/main" val="234379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8CADF9-E620-4991-80F3-67BAC34450D8}"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20814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14560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518623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55410"/>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539120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395101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52428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260089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13972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854616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254616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8CADF9-E620-4991-80F3-67BAC34450D8}"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17361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169883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93295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3541278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en-US" dirty="0"/>
              <a:pPr/>
              <a:t>‹#›</a:t>
            </a:fld>
            <a:endParaRPr lang="en-US" dirty="0"/>
          </a:p>
        </p:txBody>
      </p:sp>
    </p:spTree>
    <p:extLst>
      <p:ext uri="{BB962C8B-B14F-4D97-AF65-F5344CB8AC3E}">
        <p14:creationId xmlns:p14="http://schemas.microsoft.com/office/powerpoint/2010/main" val="837148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p:cNvSpPr>
            <a:spLocks noGrp="1"/>
          </p:cNvSpPr>
          <p:nvPr>
            <p:ph type="dt" sz="half" idx="2"/>
          </p:nvPr>
        </p:nvSpPr>
        <p:spPr>
          <a:xfrm>
            <a:off x="457200" y="6245225"/>
            <a:ext cx="2133600" cy="476250"/>
          </a:xfrm>
          <a:prstGeom prst="rect">
            <a:avLst/>
          </a:prstGeom>
        </p:spPr>
        <p:txBody>
          <a:bodyPr vert="horz" lIns="91440" tIns="45720" rIns="91440" bIns="45720" rtlCol="0" anchor="ctr"/>
          <a:lstStyle>
            <a:lvl1pPr>
              <a:defRPr/>
            </a:lvl1pPr>
          </a:lstStyle>
          <a:p>
            <a:pPr>
              <a:defRPr/>
            </a:pPr>
            <a:endParaRPr lang="en-US">
              <a:solidFill>
                <a:prstClr val="black">
                  <a:tint val="75000"/>
                </a:prstClr>
              </a:solidFill>
              <a:cs typeface="Arial" panose="020B0604020202020204" pitchFamily="34" charset="0"/>
            </a:endParaRPr>
          </a:p>
        </p:txBody>
      </p:sp>
      <p:sp>
        <p:nvSpPr>
          <p:cNvPr id="8" name="Footer Placeholder 3"/>
          <p:cNvSpPr>
            <a:spLocks noGrp="1"/>
          </p:cNvSpPr>
          <p:nvPr>
            <p:ph type="ftr" sz="quarter" idx="3"/>
          </p:nvPr>
        </p:nvSpPr>
        <p:spPr>
          <a:xfrm>
            <a:off x="3124200" y="6245225"/>
            <a:ext cx="2895600" cy="476250"/>
          </a:xfrm>
          <a:prstGeom prst="rect">
            <a:avLst/>
          </a:prstGeom>
        </p:spPr>
        <p:txBody>
          <a:bodyPr vert="horz" lIns="91440" tIns="45720" rIns="91440" bIns="45720" rtlCol="0" anchor="ctr"/>
          <a:lstStyle>
            <a:lvl1pPr>
              <a:defRPr/>
            </a:lvl1pPr>
          </a:lstStyle>
          <a:p>
            <a:pPr>
              <a:defRPr/>
            </a:pPr>
            <a:endParaRPr lang="en-US">
              <a:solidFill>
                <a:prstClr val="black">
                  <a:tint val="75000"/>
                </a:prstClr>
              </a:solidFill>
              <a:cs typeface="Arial" panose="020B0604020202020204" pitchFamily="34" charset="0"/>
            </a:endParaRPr>
          </a:p>
        </p:txBody>
      </p:sp>
      <p:sp>
        <p:nvSpPr>
          <p:cNvPr id="9" name="Slide Number Placeholder 4"/>
          <p:cNvSpPr>
            <a:spLocks noGrp="1"/>
          </p:cNvSpPr>
          <p:nvPr>
            <p:ph type="sldNum" sz="quarter" idx="4"/>
          </p:nvPr>
        </p:nvSpPr>
        <p:spPr>
          <a:xfrm>
            <a:off x="6553200" y="6245225"/>
            <a:ext cx="2133600" cy="476250"/>
          </a:xfrm>
          <a:prstGeom prst="rect">
            <a:avLst/>
          </a:prstGeom>
        </p:spPr>
        <p:txBody>
          <a:bodyPr vert="horz" lIns="91440" tIns="45720" rIns="91440" bIns="45720" rtlCol="0" anchor="ctr"/>
          <a:lstStyle/>
          <a:p>
            <a:fld id="{9A0DB2DC-4C9A-4742-B13C-FB6460FD3503}" type="slidenum">
              <a:rPr lang="en-US" dirty="0"/>
              <a:pPr/>
              <a:t>‹#›</a:t>
            </a:fld>
            <a:endParaRPr lang="en-US" dirty="0"/>
          </a:p>
        </p:txBody>
      </p:sp>
    </p:spTree>
    <p:extLst>
      <p:ext uri="{BB962C8B-B14F-4D97-AF65-F5344CB8AC3E}">
        <p14:creationId xmlns:p14="http://schemas.microsoft.com/office/powerpoint/2010/main" val="100689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8CADF9-E620-4991-80F3-67BAC34450D8}" type="datetimeFigureOut">
              <a:rPr lang="en-US" smtClean="0"/>
              <a:pPr/>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42097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8CADF9-E620-4991-80F3-67BAC34450D8}"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23104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CADF9-E620-4991-80F3-67BAC34450D8}" type="datetimeFigureOut">
              <a:rPr lang="en-US" smtClean="0"/>
              <a:pPr/>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81455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8CADF9-E620-4991-80F3-67BAC34450D8}" type="datetimeFigureOut">
              <a:rPr lang="en-US" smtClean="0"/>
              <a:pPr/>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61336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8CADF9-E620-4991-80F3-67BAC34450D8}" type="datetimeFigureOut">
              <a:rPr lang="en-US" smtClean="0"/>
              <a:pPr/>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153548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8CADF9-E620-4991-80F3-67BAC34450D8}"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32993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8CADF9-E620-4991-80F3-67BAC34450D8}" type="datetimeFigureOut">
              <a:rPr lang="en-US" smtClean="0"/>
              <a:pPr/>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44B5A-7A40-40EE-A50E-42C662DAF8CF}" type="slidenum">
              <a:rPr lang="en-US" smtClean="0"/>
              <a:pPr/>
              <a:t>‹#›</a:t>
            </a:fld>
            <a:endParaRPr lang="en-US"/>
          </a:p>
        </p:txBody>
      </p:sp>
    </p:spTree>
    <p:extLst>
      <p:ext uri="{BB962C8B-B14F-4D97-AF65-F5344CB8AC3E}">
        <p14:creationId xmlns:p14="http://schemas.microsoft.com/office/powerpoint/2010/main" val="402163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CADF9-E620-4991-80F3-67BAC34450D8}" type="datetimeFigureOut">
              <a:rPr lang="en-US" smtClean="0"/>
              <a:pPr/>
              <a:t>9/14/2022</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44B5A-7A40-40EE-A50E-42C662DAF8CF}" type="slidenum">
              <a:rPr lang="en-US" smtClean="0"/>
              <a:pPr/>
              <a:t>‹#›</a:t>
            </a:fld>
            <a:endParaRPr lang="en-US"/>
          </a:p>
        </p:txBody>
      </p:sp>
    </p:spTree>
    <p:extLst>
      <p:ext uri="{BB962C8B-B14F-4D97-AF65-F5344CB8AC3E}">
        <p14:creationId xmlns:p14="http://schemas.microsoft.com/office/powerpoint/2010/main" val="23965084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457200" y="1600204"/>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rgbClr val="898989"/>
                </a:solidFill>
              </a:defRPr>
            </a:lvl1pPr>
          </a:lstStyle>
          <a:p>
            <a:pPr fontAlgn="base">
              <a:spcBef>
                <a:spcPct val="0"/>
              </a:spcBef>
              <a:spcAft>
                <a:spcPct val="0"/>
              </a:spcAft>
            </a:pPr>
            <a:fld id="{9A0DB2DC-4C9A-4742-B13C-FB6460FD3503}" type="slidenum">
              <a:rPr lang="en-US" dirty="0">
                <a:latin typeface="Arial" panose="020B0604020202020204" pitchFamily="34" charset="0"/>
              </a:rPr>
              <a:pPr fontAlgn="base">
                <a:spcBef>
                  <a:spcPct val="0"/>
                </a:spcBef>
                <a:spcAft>
                  <a:spcPct val="0"/>
                </a:spcAft>
              </a:pPr>
              <a:t>‹#›</a:t>
            </a:fld>
            <a:endParaRPr lang="en-US" dirty="0">
              <a:latin typeface="Arial" panose="020B0604020202020204" pitchFamily="34" charset="0"/>
            </a:endParaRPr>
          </a:p>
        </p:txBody>
      </p:sp>
    </p:spTree>
    <p:extLst>
      <p:ext uri="{BB962C8B-B14F-4D97-AF65-F5344CB8AC3E}">
        <p14:creationId xmlns:p14="http://schemas.microsoft.com/office/powerpoint/2010/main" val="256306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jpg"/><Relationship Id="rId12" Type="http://schemas.openxmlformats.org/officeDocument/2006/relationships/image" Target="../media/image22.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audio" Target="../media/audio5.wav"/><Relationship Id="rId11" Type="http://schemas.openxmlformats.org/officeDocument/2006/relationships/image" Target="../media/image21.gif"/><Relationship Id="rId5" Type="http://schemas.openxmlformats.org/officeDocument/2006/relationships/audio" Target="../media/audio4.wav"/><Relationship Id="rId10" Type="http://schemas.openxmlformats.org/officeDocument/2006/relationships/audio" Target="../media/audio6.wav"/><Relationship Id="rId4" Type="http://schemas.openxmlformats.org/officeDocument/2006/relationships/audio" Target="../media/audio3.wav"/><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1.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2.gif"/><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audio" Target="../media/audio3.wav"/><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r="59079"/>
          <a:stretch>
            <a:fillRect/>
          </a:stretch>
        </p:blipFill>
        <p:spPr>
          <a:xfrm>
            <a:off x="0" y="0"/>
            <a:ext cx="9144000" cy="6858000"/>
          </a:xfrm>
          <a:prstGeom prst="rect">
            <a:avLst/>
          </a:prstGeom>
        </p:spPr>
      </p:pic>
      <p:pic>
        <p:nvPicPr>
          <p:cNvPr id="5" name="图片 4"/>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4365322" y="980238"/>
            <a:ext cx="1174866" cy="1218614"/>
          </a:xfrm>
          <a:prstGeom prst="rect">
            <a:avLst/>
          </a:prstGeom>
          <a:effectLst>
            <a:outerShdw blurRad="50800" dist="38100" dir="10800000" algn="r" rotWithShape="0">
              <a:prstClr val="black">
                <a:alpha val="40000"/>
              </a:prstClr>
            </a:outerShdw>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139" y="679795"/>
            <a:ext cx="1324714" cy="1322580"/>
          </a:xfrm>
          <a:prstGeom prst="rect">
            <a:avLst/>
          </a:prstGeom>
        </p:spPr>
      </p:pic>
      <p:pic>
        <p:nvPicPr>
          <p:cNvPr id="10" name="图片 9" descr="图片包含 玩具, 玩偶&#10;&#10;已生成极高可信度的说明">
            <a:extLst>
              <a:ext uri="{FF2B5EF4-FFF2-40B4-BE49-F238E27FC236}">
                <a16:creationId xmlns:a16="http://schemas.microsoft.com/office/drawing/2014/main" id="{4A4EF67B-CA99-41B9-8E0E-9F1206323D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577674"/>
            <a:ext cx="1723226" cy="1672641"/>
          </a:xfrm>
          <a:prstGeom prst="rect">
            <a:avLst/>
          </a:prstGeom>
        </p:spPr>
      </p:pic>
      <p:pic>
        <p:nvPicPr>
          <p:cNvPr id="15" name="图片 14">
            <a:extLst>
              <a:ext uri="{FF2B5EF4-FFF2-40B4-BE49-F238E27FC236}">
                <a16:creationId xmlns:a16="http://schemas.microsoft.com/office/drawing/2014/main" id="{C701FA28-B7ED-4143-91DE-30BA50787C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835" y="679795"/>
            <a:ext cx="4132092" cy="5143500"/>
          </a:xfrm>
          <a:prstGeom prst="rect">
            <a:avLst/>
          </a:prstGeom>
        </p:spPr>
      </p:pic>
      <p:pic>
        <p:nvPicPr>
          <p:cNvPr id="17" name="图片 16" descr="图片包含 餐桌&#10;&#10;已生成极高可信度的说明">
            <a:extLst>
              <a:ext uri="{FF2B5EF4-FFF2-40B4-BE49-F238E27FC236}">
                <a16:creationId xmlns:a16="http://schemas.microsoft.com/office/drawing/2014/main" id="{9D63AE6F-4EE6-4A25-8946-2BA5C9C8E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915278" y="3947896"/>
            <a:ext cx="2736457" cy="2819747"/>
          </a:xfrm>
          <a:prstGeom prst="rect">
            <a:avLst/>
          </a:prstGeom>
        </p:spPr>
      </p:pic>
      <p:sp>
        <p:nvSpPr>
          <p:cNvPr id="2" name="Rectangle 1">
            <a:extLst>
              <a:ext uri="{FF2B5EF4-FFF2-40B4-BE49-F238E27FC236}">
                <a16:creationId xmlns:a16="http://schemas.microsoft.com/office/drawing/2014/main" id="{30707078-737B-402A-A708-C5E915503C2B}"/>
              </a:ext>
            </a:extLst>
          </p:cNvPr>
          <p:cNvSpPr/>
          <p:nvPr/>
        </p:nvSpPr>
        <p:spPr>
          <a:xfrm>
            <a:off x="60294" y="2239958"/>
            <a:ext cx="5424145" cy="2202138"/>
          </a:xfrm>
          <a:prstGeom prst="rect">
            <a:avLst/>
          </a:prstGeom>
          <a:solidFill>
            <a:srgbClr val="38822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a:solidFill>
                  <a:schemeClr val="bg1"/>
                </a:solidFill>
                <a:latin typeface="HP001 4 hàng" panose="020B0603050302020204" pitchFamily="34" charset="0"/>
              </a:rPr>
              <a:t>Luyện từ và câu</a:t>
            </a:r>
          </a:p>
          <a:p>
            <a:pPr algn="ctr">
              <a:defRPr/>
            </a:pPr>
            <a:r>
              <a:rPr lang="en-US" sz="3200" b="1">
                <a:solidFill>
                  <a:srgbClr val="FFFF00"/>
                </a:solidFill>
                <a:latin typeface="HP001 4 hàng" panose="020B0603050302020204" pitchFamily="34" charset="0"/>
              </a:rPr>
              <a:t>Dấu hai chấm</a:t>
            </a:r>
            <a:endParaRPr lang="en-US" sz="3200" b="1" dirty="0">
              <a:solidFill>
                <a:srgbClr val="FFFF00"/>
              </a:solidFill>
              <a:latin typeface="HP001 4 hàng" panose="020B0603050302020204" pitchFamily="34" charset="0"/>
            </a:endParaRPr>
          </a:p>
        </p:txBody>
      </p:sp>
      <p:pic>
        <p:nvPicPr>
          <p:cNvPr id="12" name="图片 9">
            <a:extLst>
              <a:ext uri="{FF2B5EF4-FFF2-40B4-BE49-F238E27FC236}">
                <a16:creationId xmlns:a16="http://schemas.microsoft.com/office/drawing/2014/main" id="{685A4AC2-F072-4B4D-A78C-D06DE7156A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35681" flipH="1">
            <a:off x="2412522" y="4850950"/>
            <a:ext cx="1844019" cy="1262421"/>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87328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3" name="Rectangle 2"/>
          <p:cNvSpPr/>
          <p:nvPr/>
        </p:nvSpPr>
        <p:spPr>
          <a:xfrm>
            <a:off x="249088" y="589682"/>
            <a:ext cx="8622704" cy="523220"/>
          </a:xfrm>
          <a:prstGeom prst="rect">
            <a:avLst/>
          </a:prstGeom>
        </p:spPr>
        <p:txBody>
          <a:bodyPr wrap="square">
            <a:spAutoFit/>
          </a:bodyPr>
          <a:lstStyle/>
          <a:p>
            <a:pPr algn="just"/>
            <a:r>
              <a:rPr lang="en-US" sz="2800" b="1" dirty="0">
                <a:solidFill>
                  <a:srgbClr val="004EEA"/>
                </a:solidFill>
                <a:latin typeface="Times New Roman" pitchFamily="18" charset="0"/>
                <a:cs typeface="Times New Roman" pitchFamily="18" charset="0"/>
              </a:rPr>
              <a:t>1. </a:t>
            </a:r>
            <a:r>
              <a:rPr lang="en-US" sz="2800" i="1" dirty="0" err="1">
                <a:solidFill>
                  <a:srgbClr val="004EEA"/>
                </a:solidFill>
                <a:latin typeface="Times New Roman" pitchFamily="18" charset="0"/>
                <a:cs typeface="Times New Roman" pitchFamily="18" charset="0"/>
              </a:rPr>
              <a:t>Trong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câu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sau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mỗi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dấu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hai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chấm</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có</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tác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dụng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gì</a:t>
            </a:r>
            <a:r>
              <a:rPr lang="en-US" sz="2800" i="1" dirty="0">
                <a:solidFill>
                  <a:srgbClr val="004EEA"/>
                </a:solidFill>
                <a:latin typeface="Times New Roman" pitchFamily="18" charset="0"/>
                <a:cs typeface="Times New Roman" pitchFamily="18" charset="0"/>
              </a:rPr>
              <a:t>?</a:t>
            </a:r>
            <a:endParaRPr lang="vi-VN" sz="2800" i="1" dirty="0">
              <a:solidFill>
                <a:srgbClr val="004EEA"/>
              </a:solidFill>
              <a:latin typeface="Times New Roman" pitchFamily="18" charset="0"/>
              <a:cs typeface="Times New Roman" pitchFamily="18" charset="0"/>
            </a:endParaRPr>
          </a:p>
        </p:txBody>
      </p:sp>
      <p:sp>
        <p:nvSpPr>
          <p:cNvPr id="2" name="Rectangle 1"/>
          <p:cNvSpPr/>
          <p:nvPr/>
        </p:nvSpPr>
        <p:spPr>
          <a:xfrm>
            <a:off x="249087" y="1196752"/>
            <a:ext cx="8760462" cy="1938992"/>
          </a:xfrm>
          <a:prstGeom prst="rect">
            <a:avLst/>
          </a:prstGeom>
        </p:spPr>
        <p:txBody>
          <a:bodyPr wrap="square">
            <a:spAutoFit/>
          </a:bodyPr>
          <a:lstStyle/>
          <a:p>
            <a:pPr algn="just"/>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Tôi thở dài:</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Còn đứa bị điểm không, nó tả thế nào?</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Nó không tả, không viết gì hết. Nó nộp giấy trắng cho cô. Hôm trả bài, cô giận lắm. 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pPr algn="r"/>
            <a:r>
              <a:rPr lang="vi-VN" sz="2400" dirty="0">
                <a:latin typeface="Times New Roman" pitchFamily="18" charset="0"/>
                <a:cs typeface="Times New Roman" pitchFamily="18" charset="0"/>
              </a:rPr>
              <a:t>Theo </a:t>
            </a:r>
            <a:r>
              <a:rPr lang="vi-VN" sz="2400" b="1" dirty="0">
                <a:latin typeface="Times New Roman" pitchFamily="18" charset="0"/>
                <a:cs typeface="Times New Roman" pitchFamily="18" charset="0"/>
              </a:rPr>
              <a:t>NGUYỄN QUANG SÁNG</a:t>
            </a:r>
            <a:endParaRPr lang="vi-VN" sz="2400" dirty="0">
              <a:latin typeface="Times New Roman" pitchFamily="18" charset="0"/>
              <a:cs typeface="Times New Roman" pitchFamily="18" charset="0"/>
            </a:endParaRPr>
          </a:p>
        </p:txBody>
      </p:sp>
      <p:sp>
        <p:nvSpPr>
          <p:cNvPr id="9" name="Rectangle 8"/>
          <p:cNvSpPr/>
          <p:nvPr/>
        </p:nvSpPr>
        <p:spPr>
          <a:xfrm>
            <a:off x="157718" y="3174327"/>
            <a:ext cx="8943203" cy="1938992"/>
          </a:xfrm>
          <a:prstGeom prst="rect">
            <a:avLst/>
          </a:prstGeom>
        </p:spPr>
        <p:txBody>
          <a:bodyPr wrap="square">
            <a:spAutoFit/>
          </a:bodyPr>
          <a:lstStyle/>
          <a:p>
            <a:pPr algn="just"/>
            <a:r>
              <a:rPr lang="vi-VN" sz="2400"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Dưới tầm cánh chú chuồn chuồn bây giờ là luỹ tre xanh rì rào trong gió, là bờ ao với những khóm khoai nước rung rinh. Rồi những cảnh tuyệt đẹp của đất nước hiện ra: cánh đồng với những đàn trâu thung thăng gặm cỏ; dòng sông với những đoàn thuyền ngược xuôi.</a:t>
            </a:r>
          </a:p>
          <a:p>
            <a:pPr algn="r"/>
            <a:r>
              <a:rPr lang="vi-VN" sz="2400" dirty="0">
                <a:latin typeface="Times New Roman" pitchFamily="18" charset="0"/>
                <a:cs typeface="Times New Roman" pitchFamily="18" charset="0"/>
              </a:rPr>
              <a:t>Theo </a:t>
            </a:r>
            <a:r>
              <a:rPr lang="vi-VN" sz="2400" b="1" dirty="0">
                <a:latin typeface="Times New Roman" pitchFamily="18" charset="0"/>
                <a:cs typeface="Times New Roman" pitchFamily="18" charset="0"/>
              </a:rPr>
              <a:t>NGUYỄN THẾ HỘI</a:t>
            </a:r>
            <a:endParaRPr lang="vi-VN" sz="2400" dirty="0">
              <a:latin typeface="Times New Roman" pitchFamily="18" charset="0"/>
              <a:cs typeface="Times New Roman" pitchFamily="18" charset="0"/>
            </a:endParaRPr>
          </a:p>
        </p:txBody>
      </p:sp>
      <p:sp>
        <p:nvSpPr>
          <p:cNvPr id="15" name="Rectangle 14"/>
          <p:cNvSpPr/>
          <p:nvPr/>
        </p:nvSpPr>
        <p:spPr>
          <a:xfrm>
            <a:off x="31234" y="50612"/>
            <a:ext cx="8537243" cy="523220"/>
          </a:xfrm>
          <a:prstGeom prst="rect">
            <a:avLst/>
          </a:prstGeom>
        </p:spPr>
        <p:txBody>
          <a:bodyPr wrap="square">
            <a:spAutoFit/>
          </a:bodyPr>
          <a:lstStyle/>
          <a:p>
            <a:pPr algn="just"/>
            <a:r>
              <a:rPr lang="en-US" sz="2800" b="1" dirty="0">
                <a:solidFill>
                  <a:srgbClr val="FF3300"/>
                </a:solidFill>
                <a:latin typeface="Times New Roman" pitchFamily="18" charset="0"/>
                <a:cs typeface="Times New Roman" pitchFamily="18" charset="0"/>
              </a:rPr>
              <a:t>III. LUYỆN TẬP</a:t>
            </a:r>
          </a:p>
        </p:txBody>
      </p:sp>
    </p:spTree>
    <p:extLst>
      <p:ext uri="{BB962C8B-B14F-4D97-AF65-F5344CB8AC3E}">
        <p14:creationId xmlns:p14="http://schemas.microsoft.com/office/powerpoint/2010/main" val="19337469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1028" name="Picture 4" descr="Hình nền powerpoint màu trắng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 y="0"/>
            <a:ext cx="9167122" cy="68424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9088" y="573832"/>
            <a:ext cx="8622704" cy="523220"/>
          </a:xfrm>
          <a:prstGeom prst="rect">
            <a:avLst/>
          </a:prstGeom>
        </p:spPr>
        <p:txBody>
          <a:bodyPr wrap="square">
            <a:spAutoFit/>
          </a:bodyPr>
          <a:lstStyle/>
          <a:p>
            <a:pPr algn="just"/>
            <a:r>
              <a:rPr lang="en-US" sz="2800" b="1" i="1" dirty="0">
                <a:solidFill>
                  <a:srgbClr val="004EEA"/>
                </a:solidFill>
                <a:latin typeface="Times New Roman" pitchFamily="18" charset="0"/>
                <a:cs typeface="Times New Roman" pitchFamily="18" charset="0"/>
              </a:rPr>
              <a:t>1. </a:t>
            </a:r>
            <a:r>
              <a:rPr lang="en-US" sz="2800" i="1" dirty="0" err="1">
                <a:solidFill>
                  <a:srgbClr val="004EEA"/>
                </a:solidFill>
                <a:latin typeface="Times New Roman" pitchFamily="18" charset="0"/>
                <a:cs typeface="Times New Roman" pitchFamily="18" charset="0"/>
              </a:rPr>
              <a:t>Trong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câu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sau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mỗi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dấu</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hai</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chấm</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có</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tác</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dụng</a:t>
            </a:r>
            <a:r>
              <a:rPr lang="en-US" sz="2800" i="1" dirty="0">
                <a:solidFill>
                  <a:srgbClr val="004EEA"/>
                </a:solidFill>
                <a:latin typeface="Times New Roman" pitchFamily="18" charset="0"/>
                <a:cs typeface="Times New Roman" pitchFamily="18" charset="0"/>
              </a:rPr>
              <a:t> </a:t>
            </a:r>
            <a:r>
              <a:rPr lang="en-US" sz="2800" i="1" dirty="0" err="1">
                <a:solidFill>
                  <a:srgbClr val="004EEA"/>
                </a:solidFill>
                <a:latin typeface="Times New Roman" pitchFamily="18" charset="0"/>
                <a:cs typeface="Times New Roman" pitchFamily="18" charset="0"/>
              </a:rPr>
              <a:t>gì</a:t>
            </a:r>
            <a:r>
              <a:rPr lang="en-US" sz="2800" i="1" dirty="0">
                <a:solidFill>
                  <a:srgbClr val="004EEA"/>
                </a:solidFill>
                <a:latin typeface="Times New Roman" pitchFamily="18" charset="0"/>
                <a:cs typeface="Times New Roman" pitchFamily="18" charset="0"/>
              </a:rPr>
              <a:t>?</a:t>
            </a:r>
            <a:endParaRPr lang="vi-VN" sz="2800" i="1" dirty="0">
              <a:solidFill>
                <a:srgbClr val="004EEA"/>
              </a:solidFill>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60989272"/>
              </p:ext>
            </p:extLst>
          </p:nvPr>
        </p:nvGraphicFramePr>
        <p:xfrm>
          <a:off x="-7675" y="1226860"/>
          <a:ext cx="9136228" cy="5586516"/>
        </p:xfrm>
        <a:graphic>
          <a:graphicData uri="http://schemas.openxmlformats.org/drawingml/2006/table">
            <a:tbl>
              <a:tblPr firstRow="1" bandRow="1">
                <a:tableStyleId>{5C22544A-7EE6-4342-B048-85BDC9FD1C3A}</a:tableStyleId>
              </a:tblPr>
              <a:tblGrid>
                <a:gridCol w="5011723">
                  <a:extLst>
                    <a:ext uri="{9D8B030D-6E8A-4147-A177-3AD203B41FA5}">
                      <a16:colId xmlns:a16="http://schemas.microsoft.com/office/drawing/2014/main" val="20000"/>
                    </a:ext>
                  </a:extLst>
                </a:gridCol>
                <a:gridCol w="4124505">
                  <a:extLst>
                    <a:ext uri="{9D8B030D-6E8A-4147-A177-3AD203B41FA5}">
                      <a16:colId xmlns:a16="http://schemas.microsoft.com/office/drawing/2014/main" val="20001"/>
                    </a:ext>
                  </a:extLst>
                </a:gridCol>
              </a:tblGrid>
              <a:tr h="689972">
                <a:tc>
                  <a:txBody>
                    <a:bodyPr/>
                    <a:lstStyle/>
                    <a:p>
                      <a:pPr algn="ctr"/>
                      <a:r>
                        <a:rPr lang="en-US" sz="2400" dirty="0" err="1">
                          <a:solidFill>
                            <a:schemeClr val="tx1"/>
                          </a:solidFill>
                          <a:latin typeface="Times New Roman" pitchFamily="18" charset="0"/>
                          <a:cs typeface="Times New Roman" pitchFamily="18" charset="0"/>
                        </a:rPr>
                        <a:t>Câu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err="1">
                          <a:solidFill>
                            <a:schemeClr val="tx1"/>
                          </a:solidFill>
                          <a:latin typeface="Times New Roman" pitchFamily="18" charset="0"/>
                          <a:cs typeface="Times New Roman" pitchFamily="18" charset="0"/>
                        </a:rPr>
                        <a:t>Tác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dụng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dấu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hai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chấm</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51216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61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882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Rectangle 9"/>
          <p:cNvSpPr/>
          <p:nvPr/>
        </p:nvSpPr>
        <p:spPr>
          <a:xfrm>
            <a:off x="5076058" y="1924732"/>
            <a:ext cx="3960440" cy="1569660"/>
          </a:xfrm>
          <a:prstGeom prst="rect">
            <a:avLst/>
          </a:prstGeom>
        </p:spPr>
        <p:txBody>
          <a:bodyPr wrap="square">
            <a:spAutoFit/>
          </a:bodyPr>
          <a:lstStyle/>
          <a:p>
            <a:pPr algn="just"/>
            <a:r>
              <a:rPr lang="en-US" sz="2400" dirty="0">
                <a:latin typeface="Times New Roman" pitchFamily="18" charset="0"/>
                <a:cs typeface="Times New Roman" pitchFamily="18" charset="0"/>
              </a:rPr>
              <a:t>B</a:t>
            </a:r>
            <a:r>
              <a:rPr lang="vi-VN" sz="2400" dirty="0">
                <a:latin typeface="Times New Roman" pitchFamily="18" charset="0"/>
                <a:cs typeface="Times New Roman" pitchFamily="18" charset="0"/>
              </a:rPr>
              <a:t>áo hiệu bộ phận đứng sau là lời nói của nhân vật “tôi”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1" name="Rectangle 10"/>
          <p:cNvSpPr/>
          <p:nvPr/>
        </p:nvSpPr>
        <p:spPr>
          <a:xfrm>
            <a:off x="5076058" y="3506773"/>
            <a:ext cx="3960440" cy="1200329"/>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kép</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14" name="Rectangle 13"/>
          <p:cNvSpPr/>
          <p:nvPr/>
        </p:nvSpPr>
        <p:spPr>
          <a:xfrm>
            <a:off x="5089379" y="4997154"/>
            <a:ext cx="3960441" cy="1569660"/>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15" name="Rectangle 14"/>
          <p:cNvSpPr/>
          <p:nvPr/>
        </p:nvSpPr>
        <p:spPr>
          <a:xfrm>
            <a:off x="31234" y="50612"/>
            <a:ext cx="8537243" cy="523220"/>
          </a:xfrm>
          <a:prstGeom prst="rect">
            <a:avLst/>
          </a:prstGeom>
        </p:spPr>
        <p:txBody>
          <a:bodyPr wrap="square">
            <a:spAutoFit/>
          </a:bodyPr>
          <a:lstStyle/>
          <a:p>
            <a:pPr algn="just"/>
            <a:r>
              <a:rPr lang="en-US" sz="2800" b="1" dirty="0">
                <a:solidFill>
                  <a:srgbClr val="FF0000"/>
                </a:solidFill>
                <a:latin typeface="Times New Roman" pitchFamily="18" charset="0"/>
                <a:cs typeface="Times New Roman" pitchFamily="18" charset="0"/>
              </a:rPr>
              <a:t>III. LUYỆN TẬP</a:t>
            </a:r>
          </a:p>
        </p:txBody>
      </p:sp>
      <p:sp>
        <p:nvSpPr>
          <p:cNvPr id="16" name="Rectangle 15"/>
          <p:cNvSpPr/>
          <p:nvPr/>
        </p:nvSpPr>
        <p:spPr>
          <a:xfrm>
            <a:off x="58717" y="2109399"/>
            <a:ext cx="4900808" cy="1200329"/>
          </a:xfrm>
          <a:prstGeom prst="rect">
            <a:avLst/>
          </a:prstGeom>
        </p:spPr>
        <p:txBody>
          <a:bodyPr wrap="square">
            <a:spAutoFit/>
          </a:bodyPr>
          <a:lstStyle/>
          <a:p>
            <a:pPr algn="just"/>
            <a:r>
              <a:rPr lang="vi-VN" sz="2400" dirty="0">
                <a:latin typeface="Times New Roman" pitchFamily="18" charset="0"/>
                <a:cs typeface="Times New Roman" pitchFamily="18" charset="0"/>
              </a:rPr>
              <a:t>Tôi thở dài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vi-VN" sz="2400" dirty="0">
                <a:latin typeface="Times New Roman" pitchFamily="18" charset="0"/>
                <a:cs typeface="Times New Roman" pitchFamily="18" charset="0"/>
              </a:rPr>
              <a:t>- Còn đứa bị điểm không, nó tả 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4" name="Rectangle 3"/>
          <p:cNvSpPr/>
          <p:nvPr/>
        </p:nvSpPr>
        <p:spPr>
          <a:xfrm>
            <a:off x="33406" y="3760136"/>
            <a:ext cx="4905510" cy="461665"/>
          </a:xfrm>
          <a:prstGeom prst="rect">
            <a:avLst/>
          </a:prstGeom>
        </p:spPr>
        <p:txBody>
          <a:bodyPr wrap="none">
            <a:spAutoFit/>
          </a:bodyPr>
          <a:lstStyle/>
          <a:p>
            <a:pPr algn="just"/>
            <a:r>
              <a:rPr lang="vi-VN" sz="2400" dirty="0">
                <a:latin typeface="Times New Roman" pitchFamily="18" charset="0"/>
                <a:cs typeface="Times New Roman" pitchFamily="18" charset="0"/>
              </a:rPr>
              <a:t>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7" name="Rectangle 16"/>
          <p:cNvSpPr/>
          <p:nvPr/>
        </p:nvSpPr>
        <p:spPr>
          <a:xfrm>
            <a:off x="58718" y="4863116"/>
            <a:ext cx="4869139" cy="1938992"/>
          </a:xfrm>
          <a:prstGeom prst="rect">
            <a:avLst/>
          </a:prstGeom>
        </p:spPr>
        <p:txBody>
          <a:bodyPr wrap="square">
            <a:spAutoFit/>
          </a:bodyPr>
          <a:lstStyle/>
          <a:p>
            <a:pPr algn="just"/>
            <a:r>
              <a:rPr lang="vi-VN" sz="2400" dirty="0">
                <a:latin typeface="Times New Roman" pitchFamily="18" charset="0"/>
                <a:cs typeface="Times New Roman" pitchFamily="18" charset="0"/>
              </a:rPr>
              <a:t>Rồi những cảnh tuyệt đẹp của đất nước hiện ra</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cánh đồng với những đàn trâu thung thăng gặm cỏ; dòng sông với những đoàn thuyền ngược xuôi.</a:t>
            </a:r>
          </a:p>
        </p:txBody>
      </p:sp>
      <p:sp>
        <p:nvSpPr>
          <p:cNvPr id="18" name="Oval 17"/>
          <p:cNvSpPr/>
          <p:nvPr/>
        </p:nvSpPr>
        <p:spPr>
          <a:xfrm>
            <a:off x="1475656" y="2109399"/>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9592" y="3768467"/>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35696" y="5229204"/>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116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6" grpId="0"/>
      <p:bldP spid="4" grpId="0"/>
      <p:bldP spid="17" grpId="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857250"/>
            <a:ext cx="9140694" cy="5143501"/>
          </a:xfrm>
          <a:prstGeom prst="rect">
            <a:avLst/>
          </a:prstGeom>
        </p:spPr>
      </p:pic>
      <p:sp>
        <p:nvSpPr>
          <p:cNvPr id="7" name="Rectangle 6">
            <a:extLst>
              <a:ext uri="{FF2B5EF4-FFF2-40B4-BE49-F238E27FC236}">
                <a16:creationId xmlns:a16="http://schemas.microsoft.com/office/drawing/2014/main" id="{4C69822E-21D6-4BF9-A213-1B9957E88B42}"/>
              </a:ext>
            </a:extLst>
          </p:cNvPr>
          <p:cNvSpPr/>
          <p:nvPr/>
        </p:nvSpPr>
        <p:spPr>
          <a:xfrm>
            <a:off x="3857626" y="3717032"/>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id="{2941C374-C099-4233-AD24-9BC8D71B5853}"/>
              </a:ext>
            </a:extLst>
          </p:cNvPr>
          <p:cNvSpPr txBox="1"/>
          <p:nvPr/>
        </p:nvSpPr>
        <p:spPr>
          <a:xfrm>
            <a:off x="3150394" y="3717032"/>
            <a:ext cx="3057525" cy="623248"/>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5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7" name="Rectangle 6"/>
          <p:cNvSpPr/>
          <p:nvPr/>
        </p:nvSpPr>
        <p:spPr>
          <a:xfrm>
            <a:off x="251520" y="404664"/>
            <a:ext cx="8640960" cy="1815882"/>
          </a:xfrm>
          <a:prstGeom prst="rect">
            <a:avLst/>
          </a:prstGeom>
        </p:spPr>
        <p:txBody>
          <a:bodyPr wrap="square">
            <a:spAutoFit/>
          </a:bodyPr>
          <a:lstStyle/>
          <a:p>
            <a:pPr algn="just"/>
            <a:r>
              <a:rPr lang="en-US" sz="2800" b="1" dirty="0">
                <a:solidFill>
                  <a:srgbClr val="3333CC"/>
                </a:solidFill>
                <a:latin typeface="Times New Roman" pitchFamily="18" charset="0"/>
                <a:cs typeface="Times New Roman" pitchFamily="18" charset="0"/>
              </a:rPr>
              <a:t>2. </a:t>
            </a:r>
            <a:r>
              <a:rPr lang="en-US" sz="2800" i="1" dirty="0" err="1">
                <a:solidFill>
                  <a:srgbClr val="3333CC"/>
                </a:solidFill>
                <a:latin typeface="Times New Roman" pitchFamily="18" charset="0"/>
                <a:cs typeface="Times New Roman" pitchFamily="18" charset="0"/>
              </a:rPr>
              <a:t>Viết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một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đoạn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văn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theo</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truyện</a:t>
            </a:r>
            <a:r>
              <a:rPr lang="en-US" sz="2800" i="1" dirty="0">
                <a:solidFill>
                  <a:srgbClr val="3333CC"/>
                </a:solidFill>
                <a:latin typeface="Times New Roman" pitchFamily="18" charset="0"/>
                <a:cs typeface="Times New Roman" pitchFamily="18" charset="0"/>
              </a:rPr>
              <a:t> </a:t>
            </a:r>
            <a:r>
              <a:rPr lang="en-US" sz="2800" b="1" i="1" dirty="0" err="1">
                <a:solidFill>
                  <a:srgbClr val="3333CC"/>
                </a:solidFill>
                <a:latin typeface="Times New Roman" pitchFamily="18" charset="0"/>
                <a:cs typeface="Times New Roman" pitchFamily="18" charset="0"/>
              </a:rPr>
              <a:t>Nàng</a:t>
            </a:r>
            <a:r>
              <a:rPr lang="en-US" sz="2800" b="1" i="1" dirty="0">
                <a:solidFill>
                  <a:srgbClr val="3333CC"/>
                </a:solidFill>
                <a:latin typeface="Times New Roman" pitchFamily="18" charset="0"/>
                <a:cs typeface="Times New Roman" pitchFamily="18" charset="0"/>
              </a:rPr>
              <a:t> </a:t>
            </a:r>
            <a:r>
              <a:rPr lang="en-US" sz="2800" b="1" i="1" dirty="0" err="1">
                <a:solidFill>
                  <a:srgbClr val="3333CC"/>
                </a:solidFill>
                <a:latin typeface="Times New Roman" pitchFamily="18" charset="0"/>
                <a:cs typeface="Times New Roman" pitchFamily="18" charset="0"/>
              </a:rPr>
              <a:t>tiên</a:t>
            </a:r>
            <a:r>
              <a:rPr lang="en-US" sz="2800" b="1" i="1" dirty="0">
                <a:solidFill>
                  <a:srgbClr val="3333CC"/>
                </a:solidFill>
                <a:latin typeface="Times New Roman" pitchFamily="18" charset="0"/>
                <a:cs typeface="Times New Roman" pitchFamily="18" charset="0"/>
              </a:rPr>
              <a:t> </a:t>
            </a:r>
            <a:r>
              <a:rPr lang="en-US" sz="2800" b="1" i="1" dirty="0" err="1">
                <a:solidFill>
                  <a:srgbClr val="3333CC"/>
                </a:solidFill>
                <a:latin typeface="Times New Roman" pitchFamily="18" charset="0"/>
                <a:cs typeface="Times New Roman" pitchFamily="18" charset="0"/>
              </a:rPr>
              <a:t>ốc</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trong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đó</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có</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ít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nhất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lần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dùng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dấu</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chấm</a:t>
            </a:r>
            <a:r>
              <a:rPr lang="en-US" sz="2800" i="1" dirty="0">
                <a:solidFill>
                  <a:srgbClr val="3333CC"/>
                </a:solidFill>
                <a:latin typeface="Times New Roman" pitchFamily="18" charset="0"/>
                <a:cs typeface="Times New Roman" pitchFamily="18" charset="0"/>
              </a:rPr>
              <a:t>:</a:t>
            </a:r>
          </a:p>
          <a:p>
            <a:pPr algn="just"/>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Một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lần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dấu</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chấm</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dùng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để</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giải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thích</a:t>
            </a:r>
            <a:r>
              <a:rPr lang="en-US" sz="2800" i="1" dirty="0">
                <a:solidFill>
                  <a:srgbClr val="3333CC"/>
                </a:solidFill>
                <a:latin typeface="Times New Roman" pitchFamily="18" charset="0"/>
                <a:cs typeface="Times New Roman" pitchFamily="18" charset="0"/>
              </a:rPr>
              <a:t>.</a:t>
            </a:r>
          </a:p>
          <a:p>
            <a:pPr algn="just"/>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Một</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lần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dấu</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hai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chấm</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dùng</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để</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dẫn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lời</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nhân</a:t>
            </a:r>
            <a:r>
              <a:rPr lang="en-US" sz="2800" i="1" dirty="0">
                <a:solidFill>
                  <a:srgbClr val="3333CC"/>
                </a:solidFill>
                <a:latin typeface="Times New Roman" pitchFamily="18" charset="0"/>
                <a:cs typeface="Times New Roman" pitchFamily="18" charset="0"/>
              </a:rPr>
              <a:t> </a:t>
            </a:r>
            <a:r>
              <a:rPr lang="en-US" sz="2800" i="1" dirty="0" err="1">
                <a:solidFill>
                  <a:srgbClr val="3333CC"/>
                </a:solidFill>
                <a:latin typeface="Times New Roman" pitchFamily="18" charset="0"/>
                <a:cs typeface="Times New Roman" pitchFamily="18" charset="0"/>
              </a:rPr>
              <a:t>vật</a:t>
            </a:r>
            <a:r>
              <a:rPr lang="en-US" sz="2800" i="1" dirty="0">
                <a:solidFill>
                  <a:srgbClr val="3333CC"/>
                </a:solidFill>
                <a:latin typeface="Times New Roman" pitchFamily="18" charset="0"/>
                <a:cs typeface="Times New Roman" pitchFamily="18" charset="0"/>
              </a:rPr>
              <a:t>. </a:t>
            </a:r>
          </a:p>
        </p:txBody>
      </p:sp>
      <p:sp>
        <p:nvSpPr>
          <p:cNvPr id="3" name="Rectangle 2"/>
          <p:cNvSpPr/>
          <p:nvPr/>
        </p:nvSpPr>
        <p:spPr>
          <a:xfrm>
            <a:off x="107504" y="2279780"/>
            <a:ext cx="8784976" cy="4154984"/>
          </a:xfrm>
          <a:prstGeom prst="rect">
            <a:avLst/>
          </a:prstGeom>
          <a:solidFill>
            <a:srgbClr val="FFCC66"/>
          </a:solidFill>
        </p:spPr>
        <p:txBody>
          <a:bodyPr wrap="square">
            <a:spAutoFit/>
          </a:bodyPr>
          <a:lstStyle/>
          <a:p>
            <a:pPr algn="just"/>
            <a:r>
              <a:rPr lang="en-US" sz="2400" b="1" dirty="0" err="1">
                <a:latin typeface="Times New Roman" pitchFamily="18" charset="0"/>
                <a:cs typeface="Times New Roman" pitchFamily="18" charset="0"/>
              </a:rPr>
              <a:t>Ví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a:t>
            </a:r>
            <a:r>
              <a:rPr lang="en-US" sz="2400" b="1"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Bà lão nhẹ nhàng bước nhanh đến chum nước cầm chiếc vỏ ốc lên và đập vỡ.</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Nàng tiên ốc giật mình, định chạy nhanh đến chum nước nhưng đã </a:t>
            </a:r>
            <a:r>
              <a:rPr lang="en-US" sz="2400" dirty="0" err="1">
                <a:latin typeface="Times New Roman" pitchFamily="18" charset="0"/>
                <a:cs typeface="Times New Roman" pitchFamily="18" charset="0"/>
              </a:rPr>
              <a:t>muộn</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vỏ ốc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đã vỡ. Bà lão ôm lấy nàng dịu dàng nói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Con hãy ở đây với mẹ!</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a:t>
            </a:r>
          </a:p>
          <a:p>
            <a:pPr marL="342900" indent="-342900" algn="just">
              <a:buFont typeface="Wingdings"/>
              <a:buChar char="à"/>
            </a:pPr>
            <a:r>
              <a:rPr lang="vi-VN" sz="2400" b="1" i="1" dirty="0">
                <a:solidFill>
                  <a:srgbClr val="FF0000"/>
                </a:solidFill>
                <a:latin typeface="Times New Roman" pitchFamily="18" charset="0"/>
                <a:cs typeface="Times New Roman" pitchFamily="18" charset="0"/>
              </a:rPr>
              <a:t>Dấu hai chấm đầu </a:t>
            </a:r>
            <a:r>
              <a:rPr lang="en-US" sz="2400" b="1" i="1" dirty="0" err="1">
                <a:solidFill>
                  <a:srgbClr val="FF0000"/>
                </a:solidFill>
                <a:latin typeface="Times New Roman" pitchFamily="18" charset="0"/>
                <a:cs typeface="Times New Roman" pitchFamily="18" charset="0"/>
              </a:rPr>
              <a:t>báo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bộ</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phận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đứng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sau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lời</a:t>
            </a:r>
            <a:r>
              <a:rPr lang="en-US" sz="2400" b="1" i="1" dirty="0">
                <a:solidFill>
                  <a:srgbClr val="FF0000"/>
                </a:solidFill>
                <a:latin typeface="Times New Roman" pitchFamily="18" charset="0"/>
                <a:cs typeface="Times New Roman" pitchFamily="18" charset="0"/>
              </a:rPr>
              <a:t> </a:t>
            </a:r>
            <a:r>
              <a:rPr lang="vi-VN" sz="2400" b="1" i="1" dirty="0">
                <a:solidFill>
                  <a:srgbClr val="FF0000"/>
                </a:solidFill>
                <a:latin typeface="Times New Roman" pitchFamily="18" charset="0"/>
                <a:cs typeface="Times New Roman" pitchFamily="18" charset="0"/>
              </a:rPr>
              <a:t>giải thích cho bộ phận đứng trước </a:t>
            </a:r>
            <a:r>
              <a:rPr lang="en-US" sz="2400" b="1" i="1" dirty="0">
                <a:solidFill>
                  <a:srgbClr val="FF0000"/>
                </a:solidFill>
                <a:latin typeface="Times New Roman" pitchFamily="18" charset="0"/>
                <a:cs typeface="Times New Roman" pitchFamily="18" charset="0"/>
              </a:rPr>
              <a:t>“</a:t>
            </a:r>
            <a:r>
              <a:rPr lang="vi-VN" sz="2400" b="1" i="1" dirty="0">
                <a:solidFill>
                  <a:srgbClr val="FF0000"/>
                </a:solidFill>
                <a:latin typeface="Times New Roman" pitchFamily="18" charset="0"/>
                <a:cs typeface="Times New Roman" pitchFamily="18" charset="0"/>
              </a:rPr>
              <a:t>đã </a:t>
            </a:r>
            <a:r>
              <a:rPr lang="en-US" sz="2400" b="1" i="1" dirty="0" err="1">
                <a:solidFill>
                  <a:srgbClr val="FF0000"/>
                </a:solidFill>
                <a:latin typeface="Times New Roman" pitchFamily="18" charset="0"/>
                <a:cs typeface="Times New Roman" pitchFamily="18" charset="0"/>
              </a:rPr>
              <a:t>muộn</a:t>
            </a:r>
            <a:r>
              <a:rPr lang="en-US" sz="2400" b="1" i="1" dirty="0">
                <a:solidFill>
                  <a:srgbClr val="FF0000"/>
                </a:solidFill>
                <a:latin typeface="Times New Roman" pitchFamily="18" charset="0"/>
                <a:cs typeface="Times New Roman" pitchFamily="18" charset="0"/>
              </a:rPr>
              <a:t>”.</a:t>
            </a:r>
          </a:p>
          <a:p>
            <a:pPr marL="342900" indent="-342900" algn="just">
              <a:buFont typeface="Wingdings"/>
              <a:buChar char="à"/>
            </a:pPr>
            <a:r>
              <a:rPr lang="vi-VN" sz="2400" b="1" i="1" dirty="0">
                <a:solidFill>
                  <a:srgbClr val="3333CC"/>
                </a:solidFill>
                <a:latin typeface="Times New Roman" pitchFamily="18" charset="0"/>
                <a:cs typeface="Times New Roman" pitchFamily="18" charset="0"/>
              </a:rPr>
              <a:t>Dấu hai chấm sau (phối hợp với dấu gạch đầu dòng) báo hiệu bộ phận đứng sau là lời bà lão nói với nàng tiên ốc.</a:t>
            </a:r>
          </a:p>
        </p:txBody>
      </p:sp>
      <p:sp>
        <p:nvSpPr>
          <p:cNvPr id="5" name="Oval 4"/>
          <p:cNvSpPr/>
          <p:nvPr/>
        </p:nvSpPr>
        <p:spPr>
          <a:xfrm>
            <a:off x="2195736" y="3429000"/>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11760" y="3856790"/>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691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3554" name="Picture 9" descr="Cartoon Blue Sky Background, Sky, Cloud, Cartoon Sky Background Image for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24"/>
            <a:ext cx="9144000" cy="376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5310" y="1997869"/>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1102519" y="2276475"/>
            <a:ext cx="1759744"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atin typeface="Times New Roman" pitchFamily="18" charset="0"/>
                <a:cs typeface="Times New Roman" pitchFamily="18" charset="0"/>
              </a:rPr>
              <a:t>Chào</a:t>
            </a:r>
            <a:endParaRPr lang="en-US" sz="3300" dirty="0">
              <a:solidFill>
                <a:prstClr val="white"/>
              </a:solidFill>
              <a:latin typeface="Times New Roman" pitchFamily="18" charset="0"/>
              <a:cs typeface="Times New Roman" pitchFamily="18" charset="0"/>
            </a:endParaRPr>
          </a:p>
        </p:txBody>
      </p:sp>
      <p:sp>
        <p:nvSpPr>
          <p:cNvPr id="9" name="Hexagon 8"/>
          <p:cNvSpPr/>
          <p:nvPr/>
        </p:nvSpPr>
        <p:spPr>
          <a:xfrm>
            <a:off x="2533460" y="1611631"/>
            <a:ext cx="1541337"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Tạm</a:t>
            </a:r>
            <a:endParaRPr lang="en-US" sz="3300" dirty="0">
              <a:solidFill>
                <a:prstClr val="white"/>
              </a:solidFill>
              <a:latin typeface="Times New Roman" pitchFamily="18" charset="0"/>
              <a:cs typeface="Times New Roman" pitchFamily="18" charset="0"/>
            </a:endParaRPr>
          </a:p>
        </p:txBody>
      </p:sp>
      <p:sp>
        <p:nvSpPr>
          <p:cNvPr id="10" name="Hexagon 9"/>
          <p:cNvSpPr/>
          <p:nvPr/>
        </p:nvSpPr>
        <p:spPr>
          <a:xfrm>
            <a:off x="4959046" y="2940369"/>
            <a:ext cx="1541337"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Các</a:t>
            </a:r>
            <a:r>
              <a:rPr lang="en-US" sz="33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 </a:t>
            </a: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em</a:t>
            </a:r>
            <a:endParaRPr lang="en-US" sz="33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endParaRPr>
          </a:p>
        </p:txBody>
      </p:sp>
      <p:sp>
        <p:nvSpPr>
          <p:cNvPr id="13" name="Hexagon 12"/>
          <p:cNvSpPr/>
          <p:nvPr/>
        </p:nvSpPr>
        <p:spPr>
          <a:xfrm>
            <a:off x="3746253" y="2276000"/>
            <a:ext cx="1541337" cy="132873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37">
              <a:defRPr/>
            </a:pPr>
            <a:r>
              <a:rPr lang="en-US" sz="3300" b="1" dirty="0" err="1">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Biệt</a:t>
            </a:r>
            <a:endParaRPr lang="en-US" sz="3300" dirty="0">
              <a:solidFill>
                <a:prstClr val="white"/>
              </a:solidFill>
              <a:latin typeface="Times New Roman" pitchFamily="18" charset="0"/>
              <a:cs typeface="Times New Roman" pitchFamily="18"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3410" y="3433763"/>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2373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50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96" y="857027"/>
            <a:ext cx="9144793" cy="514394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20251" y="-1338263"/>
            <a:ext cx="5503574" cy="9534525"/>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 y="828675"/>
            <a:ext cx="9144000" cy="795727"/>
          </a:xfrm>
          <a:prstGeom prst="rect">
            <a:avLst/>
          </a:prstGeom>
        </p:spPr>
      </p:pic>
      <p:pic>
        <p:nvPicPr>
          <p:cNvPr id="10" name="图片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7020" y="3020774"/>
            <a:ext cx="1468538" cy="2494183"/>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9697" y="1054783"/>
            <a:ext cx="1478756" cy="1393031"/>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3079" y="4333337"/>
            <a:ext cx="2930525" cy="1695989"/>
          </a:xfrm>
          <a:prstGeom prst="rect">
            <a:avLst/>
          </a:prstGeom>
        </p:spPr>
      </p:pic>
      <p:cxnSp>
        <p:nvCxnSpPr>
          <p:cNvPr id="64" name="PA_库_直接连接符 4"/>
          <p:cNvCxnSpPr/>
          <p:nvPr>
            <p:custDataLst>
              <p:tags r:id="rId1"/>
            </p:custDataLst>
          </p:nvPr>
        </p:nvCxnSpPr>
        <p:spPr>
          <a:xfrm>
            <a:off x="1790690" y="2297487"/>
            <a:ext cx="553561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8" name="十边形 27"/>
          <p:cNvSpPr/>
          <p:nvPr/>
        </p:nvSpPr>
        <p:spPr>
          <a:xfrm>
            <a:off x="3995540" y="1740488"/>
            <a:ext cx="1152128" cy="1065358"/>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399" b="1" dirty="0">
              <a:solidFill>
                <a:srgbClr val="FFFFFF"/>
              </a:solidFill>
              <a:latin typeface="Agency FB" panose="020B0503020202020204" pitchFamily="34" charset="0"/>
              <a:ea typeface="Microsoft YaHei" panose="020B0503020204020204" charset="-122"/>
            </a:endParaRPr>
          </a:p>
        </p:txBody>
      </p:sp>
      <p:sp>
        <p:nvSpPr>
          <p:cNvPr id="70" name="TextBox 69"/>
          <p:cNvSpPr txBox="1"/>
          <p:nvPr/>
        </p:nvSpPr>
        <p:spPr>
          <a:xfrm>
            <a:off x="1517601" y="3090947"/>
            <a:ext cx="5895846" cy="715581"/>
          </a:xfrm>
          <a:prstGeom prst="rect">
            <a:avLst/>
          </a:prstGeom>
          <a:noFill/>
        </p:spPr>
        <p:txBody>
          <a:bodyPr wrap="square">
            <a:spAutoFit/>
          </a:bodyPr>
          <a:lstStyle/>
          <a:p>
            <a:pPr algn="ctr" defTabSz="685800">
              <a:defRPr/>
            </a:pPr>
            <a:r>
              <a:rPr lang="en-US" altLang="en-US" sz="4050" b="1" dirty="0" err="1">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Khởi</a:t>
            </a:r>
            <a:r>
              <a:rPr lang="en-US" altLang="en-US" sz="4050" b="1" dirty="0">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en-US" sz="4050" b="1" dirty="0" err="1">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rPr>
              <a:t>động</a:t>
            </a:r>
            <a:endParaRPr lang="vi-VN" altLang="en-US" sz="4050" b="1" dirty="0">
              <a:ln w="12700">
                <a:solidFill>
                  <a:srgbClr val="FF9E0F">
                    <a:lumMod val="50000"/>
                  </a:srgbClr>
                </a:solidFill>
                <a:prstDash val="solid"/>
              </a:ln>
              <a:pattFill prst="narHorz">
                <a:fgClr>
                  <a:srgbClr val="FF9E0F"/>
                </a:fgClr>
                <a:bgClr>
                  <a:srgbClr val="FF9E0F">
                    <a:lumMod val="40000"/>
                    <a:lumOff val="60000"/>
                  </a:srgbClr>
                </a:bgClr>
              </a:pattFill>
              <a:effectLst>
                <a:glow rad="63500">
                  <a:srgbClr val="FF9E0F">
                    <a:satMod val="175000"/>
                    <a:alpha val="40000"/>
                  </a:srgbClr>
                </a:glow>
                <a:innerShdw blurRad="177800">
                  <a:srgbClr val="FF9E0F">
                    <a:lumMod val="50000"/>
                  </a:srgbClr>
                </a:innerShdw>
              </a:effectLst>
              <a:latin typeface="Times New Roman" panose="02020603050405020304" pitchFamily="18" charset="0"/>
              <a:ea typeface="Microsoft YaHei" panose="020B0503020204020204" charset="-122"/>
              <a:cs typeface="Times New Roman" panose="02020603050405020304" pitchFamily="18" charset="0"/>
            </a:endParaRPr>
          </a:p>
        </p:txBody>
      </p:sp>
      <p:pic>
        <p:nvPicPr>
          <p:cNvPr id="71" name="Graphic 70"/>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3874" y="1909502"/>
            <a:ext cx="1292472" cy="1221974"/>
          </a:xfrm>
          <a:prstGeom prst="rect">
            <a:avLst/>
          </a:prstGeom>
        </p:spPr>
      </p:pic>
      <p:pic>
        <p:nvPicPr>
          <p:cNvPr id="72" name="Graphic 71"/>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57752" y="4185084"/>
            <a:ext cx="2001494" cy="685407"/>
          </a:xfrm>
          <a:prstGeom prst="rect">
            <a:avLst/>
          </a:prstGeom>
        </p:spPr>
      </p:pic>
    </p:spTree>
    <p:extLst>
      <p:ext uri="{BB962C8B-B14F-4D97-AF65-F5344CB8AC3E}">
        <p14:creationId xmlns:p14="http://schemas.microsoft.com/office/powerpoint/2010/main" val="81368601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500" fill="hold"/>
                                        <p:tgtEl>
                                          <p:spTgt spid="68"/>
                                        </p:tgtEl>
                                        <p:attrNameLst>
                                          <p:attrName>ppt_w</p:attrName>
                                        </p:attrNameLst>
                                      </p:cBhvr>
                                      <p:tavLst>
                                        <p:tav tm="0">
                                          <p:val>
                                            <p:fltVal val="0"/>
                                          </p:val>
                                        </p:tav>
                                        <p:tav tm="100000">
                                          <p:val>
                                            <p:strVal val="#ppt_w"/>
                                          </p:val>
                                        </p:tav>
                                      </p:tavLst>
                                    </p:anim>
                                    <p:anim calcmode="lin" valueType="num">
                                      <p:cBhvr>
                                        <p:cTn id="8" dur="1500" fill="hold"/>
                                        <p:tgtEl>
                                          <p:spTgt spid="68"/>
                                        </p:tgtEl>
                                        <p:attrNameLst>
                                          <p:attrName>ppt_h</p:attrName>
                                        </p:attrNameLst>
                                      </p:cBhvr>
                                      <p:tavLst>
                                        <p:tav tm="0">
                                          <p:val>
                                            <p:fltVal val="0"/>
                                          </p:val>
                                        </p:tav>
                                        <p:tav tm="100000">
                                          <p:val>
                                            <p:strVal val="#ppt_h"/>
                                          </p:val>
                                        </p:tav>
                                      </p:tavLst>
                                    </p:anim>
                                    <p:animEffect transition="in" filter="fade">
                                      <p:cBhvr>
                                        <p:cTn id="9" dur="1500"/>
                                        <p:tgtEl>
                                          <p:spTgt spid="68"/>
                                        </p:tgtEl>
                                      </p:cBhvr>
                                    </p:animEffect>
                                  </p:childTnLst>
                                </p:cTn>
                              </p:par>
                            </p:childTnLst>
                          </p:cTn>
                        </p:par>
                        <p:par>
                          <p:cTn id="10" fill="hold">
                            <p:stCondLst>
                              <p:cond delay="1500"/>
                            </p:stCondLst>
                            <p:childTnLst>
                              <p:par>
                                <p:cTn id="11" presetID="53" presetClass="entr" presetSubtype="528" fill="hold" nodeType="after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500" fill="hold"/>
                                        <p:tgtEl>
                                          <p:spTgt spid="64"/>
                                        </p:tgtEl>
                                        <p:attrNameLst>
                                          <p:attrName>ppt_w</p:attrName>
                                        </p:attrNameLst>
                                      </p:cBhvr>
                                      <p:tavLst>
                                        <p:tav tm="0">
                                          <p:val>
                                            <p:fltVal val="0"/>
                                          </p:val>
                                        </p:tav>
                                        <p:tav tm="100000">
                                          <p:val>
                                            <p:strVal val="#ppt_w"/>
                                          </p:val>
                                        </p:tav>
                                      </p:tavLst>
                                    </p:anim>
                                    <p:anim calcmode="lin" valueType="num">
                                      <p:cBhvr>
                                        <p:cTn id="14" dur="500" fill="hold"/>
                                        <p:tgtEl>
                                          <p:spTgt spid="64"/>
                                        </p:tgtEl>
                                        <p:attrNameLst>
                                          <p:attrName>ppt_h</p:attrName>
                                        </p:attrNameLst>
                                      </p:cBhvr>
                                      <p:tavLst>
                                        <p:tav tm="0">
                                          <p:val>
                                            <p:fltVal val="0"/>
                                          </p:val>
                                        </p:tav>
                                        <p:tav tm="100000">
                                          <p:val>
                                            <p:strVal val="#ppt_h"/>
                                          </p:val>
                                        </p:tav>
                                      </p:tavLst>
                                    </p:anim>
                                    <p:animEffect transition="in" filter="fade">
                                      <p:cBhvr>
                                        <p:cTn id="15" dur="500"/>
                                        <p:tgtEl>
                                          <p:spTgt spid="64"/>
                                        </p:tgtEl>
                                      </p:cBhvr>
                                    </p:animEffect>
                                    <p:anim calcmode="lin" valueType="num">
                                      <p:cBhvr>
                                        <p:cTn id="16" dur="500" fill="hold"/>
                                        <p:tgtEl>
                                          <p:spTgt spid="64"/>
                                        </p:tgtEl>
                                        <p:attrNameLst>
                                          <p:attrName>ppt_x</p:attrName>
                                        </p:attrNameLst>
                                      </p:cBhvr>
                                      <p:tavLst>
                                        <p:tav tm="0">
                                          <p:val>
                                            <p:fltVal val="0.5"/>
                                          </p:val>
                                        </p:tav>
                                        <p:tav tm="100000">
                                          <p:val>
                                            <p:strVal val="#ppt_x"/>
                                          </p:val>
                                        </p:tav>
                                      </p:tavLst>
                                    </p:anim>
                                    <p:anim calcmode="lin" valueType="num">
                                      <p:cBhvr>
                                        <p:cTn id="17" dur="500" fill="hold"/>
                                        <p:tgtEl>
                                          <p:spTgt spid="64"/>
                                        </p:tgtEl>
                                        <p:attrNameLst>
                                          <p:attrName>ppt_y</p:attrName>
                                        </p:attrNameLst>
                                      </p:cBhvr>
                                      <p:tavLst>
                                        <p:tav tm="0">
                                          <p:val>
                                            <p:fltVal val="0.5"/>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1500"/>
                                        <p:tgtEl>
                                          <p:spTgt spid="70"/>
                                        </p:tgtEl>
                                      </p:cBhvr>
                                    </p:animEffect>
                                    <p:anim calcmode="lin" valueType="num">
                                      <p:cBhvr>
                                        <p:cTn id="21" dur="1500" fill="hold"/>
                                        <p:tgtEl>
                                          <p:spTgt spid="70"/>
                                        </p:tgtEl>
                                        <p:attrNameLst>
                                          <p:attrName>ppt_x</p:attrName>
                                        </p:attrNameLst>
                                      </p:cBhvr>
                                      <p:tavLst>
                                        <p:tav tm="0">
                                          <p:val>
                                            <p:strVal val="#ppt_x"/>
                                          </p:val>
                                        </p:tav>
                                        <p:tav tm="100000">
                                          <p:val>
                                            <p:strVal val="#ppt_x"/>
                                          </p:val>
                                        </p:tav>
                                      </p:tavLst>
                                    </p:anim>
                                    <p:anim calcmode="lin" valueType="num">
                                      <p:cBhvr>
                                        <p:cTn id="22" dur="1500" fill="hold"/>
                                        <p:tgtEl>
                                          <p:spTgt spid="70"/>
                                        </p:tgtEl>
                                        <p:attrNameLst>
                                          <p:attrName>ppt_y</p:attrName>
                                        </p:attrNameLst>
                                      </p:cBhvr>
                                      <p:tavLst>
                                        <p:tav tm="0">
                                          <p:val>
                                            <p:strVal val="#ppt_y+.1"/>
                                          </p:val>
                                        </p:tav>
                                        <p:tav tm="100000">
                                          <p:val>
                                            <p:strVal val="#ppt_y"/>
                                          </p:val>
                                        </p:tav>
                                      </p:tavLst>
                                    </p:anim>
                                  </p:childTnLst>
                                </p:cTn>
                              </p:par>
                              <p:par>
                                <p:cTn id="23" presetID="8" presetClass="emph" presetSubtype="0" fill="hold" nodeType="withEffect">
                                  <p:stCondLst>
                                    <p:cond delay="2000"/>
                                  </p:stCondLst>
                                  <p:childTnLst>
                                    <p:animRot by="21600000">
                                      <p:cBhvr>
                                        <p:cTn id="24" dur="2000" fill="hold"/>
                                        <p:tgtEl>
                                          <p:spTgt spid="11"/>
                                        </p:tgtEl>
                                        <p:attrNameLst>
                                          <p:attrName>r</p:attrName>
                                        </p:attrNameLst>
                                      </p:cBhvr>
                                    </p:animRot>
                                  </p:childTnLst>
                                </p:cTn>
                              </p:par>
                              <p:par>
                                <p:cTn id="25" presetID="32" presetClass="emph" presetSubtype="0" fill="hold" nodeType="withEffect">
                                  <p:stCondLst>
                                    <p:cond delay="2000"/>
                                  </p:stCondLst>
                                  <p:childTnLst>
                                    <p:animRot by="120000">
                                      <p:cBhvr>
                                        <p:cTn id="26" dur="200" fill="hold">
                                          <p:stCondLst>
                                            <p:cond delay="0"/>
                                          </p:stCondLst>
                                        </p:cTn>
                                        <p:tgtEl>
                                          <p:spTgt spid="71"/>
                                        </p:tgtEl>
                                        <p:attrNameLst>
                                          <p:attrName>r</p:attrName>
                                        </p:attrNameLst>
                                      </p:cBhvr>
                                    </p:animRot>
                                    <p:animRot by="-240000">
                                      <p:cBhvr>
                                        <p:cTn id="27" dur="400" fill="hold">
                                          <p:stCondLst>
                                            <p:cond delay="400"/>
                                          </p:stCondLst>
                                        </p:cTn>
                                        <p:tgtEl>
                                          <p:spTgt spid="71"/>
                                        </p:tgtEl>
                                        <p:attrNameLst>
                                          <p:attrName>r</p:attrName>
                                        </p:attrNameLst>
                                      </p:cBhvr>
                                    </p:animRot>
                                    <p:animRot by="240000">
                                      <p:cBhvr>
                                        <p:cTn id="28" dur="400" fill="hold">
                                          <p:stCondLst>
                                            <p:cond delay="800"/>
                                          </p:stCondLst>
                                        </p:cTn>
                                        <p:tgtEl>
                                          <p:spTgt spid="71"/>
                                        </p:tgtEl>
                                        <p:attrNameLst>
                                          <p:attrName>r</p:attrName>
                                        </p:attrNameLst>
                                      </p:cBhvr>
                                    </p:animRot>
                                    <p:animRot by="-240000">
                                      <p:cBhvr>
                                        <p:cTn id="29" dur="400" fill="hold">
                                          <p:stCondLst>
                                            <p:cond delay="1200"/>
                                          </p:stCondLst>
                                        </p:cTn>
                                        <p:tgtEl>
                                          <p:spTgt spid="71"/>
                                        </p:tgtEl>
                                        <p:attrNameLst>
                                          <p:attrName>r</p:attrName>
                                        </p:attrNameLst>
                                      </p:cBhvr>
                                    </p:animRot>
                                    <p:animRot by="120000">
                                      <p:cBhvr>
                                        <p:cTn id="30" dur="400" fill="hold">
                                          <p:stCondLst>
                                            <p:cond delay="1600"/>
                                          </p:stCondLst>
                                        </p:cTn>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31" name="AutoShape 51"/>
          <p:cNvSpPr>
            <a:spLocks noChangeArrowheads="1"/>
          </p:cNvSpPr>
          <p:nvPr/>
        </p:nvSpPr>
        <p:spPr bwMode="auto">
          <a:xfrm>
            <a:off x="2171700" y="1396603"/>
            <a:ext cx="5829300" cy="1575197"/>
          </a:xfrm>
          <a:prstGeom prst="roundRect">
            <a:avLst>
              <a:gd name="adj" fmla="val 16667"/>
            </a:avLst>
          </a:prstGeom>
          <a:solidFill>
            <a:schemeClr val="accent6">
              <a:lumMod val="75000"/>
            </a:schemeClr>
          </a:solidFill>
          <a:ln w="9525">
            <a:solidFill>
              <a:srgbClr val="FF6600"/>
            </a:solidFill>
            <a:round/>
            <a:headEnd/>
            <a:tailEnd/>
          </a:ln>
        </p:spPr>
        <p:txBody>
          <a:bodyPr wrap="none" anchor="ctr"/>
          <a:lstStyle/>
          <a:p>
            <a:pPr algn="ctr" defTabSz="342900">
              <a:defRPr/>
            </a:pPr>
            <a:r>
              <a:rPr lang="en-US" altLang="en-US" sz="2700" b="1" dirty="0">
                <a:solidFill>
                  <a:prstClr val="white"/>
                </a:solidFill>
                <a:cs typeface="Times New Roman" panose="02020603050405020304" pitchFamily="18" charset="0"/>
              </a:rPr>
              <a:t>Trong </a:t>
            </a:r>
            <a:r>
              <a:rPr lang="en-US" altLang="en-US" sz="2700" b="1" dirty="0" err="1">
                <a:solidFill>
                  <a:prstClr val="white"/>
                </a:solidFill>
                <a:cs typeface="Times New Roman" panose="02020603050405020304" pitchFamily="18" charset="0"/>
              </a:rPr>
              <a:t>các</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ngữ</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sau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nào</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thể</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hiện</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lòng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nhân</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hậu</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tình</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cảm</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yêu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thương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đồng</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loại</a:t>
            </a:r>
            <a:r>
              <a:rPr lang="en-US" altLang="en-US" sz="2700" b="1" dirty="0">
                <a:solidFill>
                  <a:prstClr val="white"/>
                </a:solidFill>
                <a:cs typeface="Times New Roman" panose="02020603050405020304" pitchFamily="18" charset="0"/>
              </a:rPr>
              <a:t>. </a:t>
            </a:r>
          </a:p>
        </p:txBody>
      </p:sp>
      <p:grpSp>
        <p:nvGrpSpPr>
          <p:cNvPr id="20483" name="Group 51"/>
          <p:cNvGrpSpPr>
            <a:grpSpLocks/>
          </p:cNvGrpSpPr>
          <p:nvPr/>
        </p:nvGrpSpPr>
        <p:grpSpPr bwMode="auto">
          <a:xfrm>
            <a:off x="1314451" y="857250"/>
            <a:ext cx="240506" cy="51435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342900">
                <a:defRPr/>
              </a:pPr>
              <a:endParaRPr lang="en-US" sz="1500">
                <a:solidFill>
                  <a:prstClr val="black"/>
                </a:solidFill>
                <a:latin typeface=".VnTime" pitchFamily="34" charset="0"/>
              </a:endParaRPr>
            </a:p>
          </p:txBody>
        </p:sp>
        <p:sp>
          <p:nvSpPr>
            <p:cNvPr id="2051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defTabSz="342900">
                <a:defRPr/>
              </a:pPr>
              <a:endParaRPr lang="en-US" sz="1500">
                <a:solidFill>
                  <a:prstClr val="black"/>
                </a:solidFill>
                <a:effectLst>
                  <a:glow rad="101600">
                    <a:srgbClr val="90C226">
                      <a:satMod val="175000"/>
                      <a:alpha val="40000"/>
                    </a:srgbClr>
                  </a:glow>
                </a:effectLst>
                <a:latin typeface=".VnTime" pitchFamily="34" charset="0"/>
              </a:endParaRPr>
            </a:p>
          </p:txBody>
        </p:sp>
      </p:grpSp>
      <p:sp>
        <p:nvSpPr>
          <p:cNvPr id="36" name="AutoShape 51"/>
          <p:cNvSpPr>
            <a:spLocks noChangeArrowheads="1"/>
          </p:cNvSpPr>
          <p:nvPr/>
        </p:nvSpPr>
        <p:spPr bwMode="auto">
          <a:xfrm>
            <a:off x="2587228" y="3086100"/>
            <a:ext cx="3642122" cy="633413"/>
          </a:xfrm>
          <a:prstGeom prst="roundRect">
            <a:avLst>
              <a:gd name="adj" fmla="val 16667"/>
            </a:avLst>
          </a:prstGeom>
          <a:solidFill>
            <a:srgbClr val="7030A0"/>
          </a:solidFill>
          <a:ln w="9525">
            <a:noFill/>
            <a:round/>
            <a:headEnd/>
            <a:tailEnd/>
          </a:ln>
        </p:spPr>
        <p:txBody>
          <a:bodyPr wrap="none" anchor="ctr"/>
          <a:lstStyle/>
          <a:p>
            <a:pPr algn="ctr" defTabSz="342900">
              <a:lnSpc>
                <a:spcPct val="250000"/>
              </a:lnSpc>
              <a:defRPr/>
            </a:pP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chăm</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chỉ</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hào</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hiệp</a:t>
            </a:r>
            <a:endParaRPr lang="vi-VN" sz="2400" b="1" dirty="0">
              <a:solidFill>
                <a:prstClr val="white"/>
              </a:solidFill>
              <a:effectLst>
                <a:outerShdw blurRad="38100" dist="38100" dir="2700000" algn="tl">
                  <a:srgbClr val="000000"/>
                </a:outerShdw>
              </a:effectLst>
            </a:endParaRPr>
          </a:p>
          <a:p>
            <a:pPr algn="ctr" defTabSz="342900">
              <a:defRPr/>
            </a:pPr>
            <a:endParaRPr lang="en-US" sz="2400" dirty="0">
              <a:solidFill>
                <a:prstClr val="white"/>
              </a:solidFill>
              <a:latin typeface="Trebuchet MS" panose="020B0603020202020204"/>
            </a:endParaRPr>
          </a:p>
        </p:txBody>
      </p:sp>
      <p:pic>
        <p:nvPicPr>
          <p:cNvPr id="3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456385"/>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53767" y="3265885"/>
            <a:ext cx="1125140" cy="60126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10" name="cached_combo42.wav"/>
            </a:hlinkHover>
          </p:cNvPr>
          <p:cNvSpPr>
            <a:spLocks noChangeArrowheads="1"/>
          </p:cNvSpPr>
          <p:nvPr/>
        </p:nvSpPr>
        <p:spPr bwMode="auto">
          <a:xfrm>
            <a:off x="1610916" y="3320654"/>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1" name="WordArt 226"/>
          <p:cNvSpPr>
            <a:spLocks noChangeArrowheads="1" noChangeShapeType="1" noTextEdit="1"/>
          </p:cNvSpPr>
          <p:nvPr/>
        </p:nvSpPr>
        <p:spPr bwMode="auto">
          <a:xfrm>
            <a:off x="1765698" y="3405187"/>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2587228" y="4129087"/>
            <a:ext cx="3642122" cy="595313"/>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342900">
              <a:spcBef>
                <a:spcPct val="0"/>
              </a:spcBef>
              <a:buNone/>
              <a:defRPr/>
            </a:pP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thương</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mến</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yêu</a:t>
            </a:r>
            <a:r>
              <a:rPr lang="en-US" sz="2400" b="1" dirty="0">
                <a:solidFill>
                  <a:prstClr val="white"/>
                </a:solidFill>
                <a:effectLst>
                  <a:outerShdw blurRad="38100" dist="38100" dir="2700000" algn="tl">
                    <a:srgbClr val="000000"/>
                  </a:outerShdw>
                </a:effectLst>
                <a:latin typeface="Times New Roman" pitchFamily="18" charset="0"/>
              </a:rPr>
              <a:t> </a:t>
            </a:r>
            <a:r>
              <a:rPr lang="en-US" sz="2400" b="1" dirty="0" err="1">
                <a:solidFill>
                  <a:prstClr val="white"/>
                </a:solidFill>
                <a:effectLst>
                  <a:outerShdw blurRad="38100" dist="38100" dir="2700000" algn="tl">
                    <a:srgbClr val="000000"/>
                  </a:outerShdw>
                </a:effectLst>
                <a:latin typeface="Times New Roman" pitchFamily="18" charset="0"/>
              </a:rPr>
              <a:t>quý</a:t>
            </a:r>
            <a:r>
              <a:rPr lang="vi-VN" sz="2400" b="1" dirty="0">
                <a:solidFill>
                  <a:prstClr val="white"/>
                </a:solidFill>
                <a:effectLst>
                  <a:outerShdw blurRad="38100" dist="38100" dir="2700000" algn="tl">
                    <a:srgbClr val="000000"/>
                  </a:outerShdw>
                </a:effectLst>
                <a:latin typeface="Times New Roman" pitchFamily="18" charset="0"/>
              </a:rPr>
              <a:t> </a:t>
            </a:r>
          </a:p>
        </p:txBody>
      </p:sp>
      <p:pic>
        <p:nvPicPr>
          <p:cNvPr id="4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4425554"/>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59719" y="4188619"/>
            <a:ext cx="1125141" cy="60126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10" name="cached_combo42.wav"/>
            </a:hlinkHover>
          </p:cNvPr>
          <p:cNvSpPr>
            <a:spLocks noChangeArrowheads="1"/>
          </p:cNvSpPr>
          <p:nvPr/>
        </p:nvSpPr>
        <p:spPr bwMode="auto">
          <a:xfrm>
            <a:off x="1600201" y="428625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46" name="WordArt 226"/>
          <p:cNvSpPr>
            <a:spLocks noChangeArrowheads="1" noChangeShapeType="1" noTextEdit="1"/>
          </p:cNvSpPr>
          <p:nvPr/>
        </p:nvSpPr>
        <p:spPr bwMode="auto">
          <a:xfrm>
            <a:off x="1771651" y="434340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cs typeface="Times New Roman" panose="02020603050405020304" pitchFamily="18" charset="0"/>
              </a:rPr>
              <a:t>B</a:t>
            </a:r>
          </a:p>
        </p:txBody>
      </p:sp>
      <p:sp>
        <p:nvSpPr>
          <p:cNvPr id="47" name="AutoShape 51"/>
          <p:cNvSpPr>
            <a:spLocks noChangeArrowheads="1"/>
          </p:cNvSpPr>
          <p:nvPr/>
        </p:nvSpPr>
        <p:spPr bwMode="auto">
          <a:xfrm>
            <a:off x="2587228" y="5086351"/>
            <a:ext cx="3642122" cy="67032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b="1">
                <a:solidFill>
                  <a:srgbClr val="FFFFFF"/>
                </a:solidFill>
                <a:latin typeface="Times New Roman" panose="02020603050405020304" pitchFamily="18" charset="0"/>
              </a:rPr>
              <a:t>siêng năng, lười biếng</a:t>
            </a:r>
          </a:p>
        </p:txBody>
      </p:sp>
      <p:pic>
        <p:nvPicPr>
          <p:cNvPr id="4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5322094"/>
            <a:ext cx="445294" cy="263129"/>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5155406"/>
            <a:ext cx="1125140" cy="60126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10" name="cached_combo42.wav"/>
            </a:hlinkHover>
          </p:cNvPr>
          <p:cNvSpPr>
            <a:spLocks noChangeArrowheads="1"/>
          </p:cNvSpPr>
          <p:nvPr/>
        </p:nvSpPr>
        <p:spPr bwMode="auto">
          <a:xfrm>
            <a:off x="1600201" y="520065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51" name="WordArt 226"/>
          <p:cNvSpPr>
            <a:spLocks noChangeArrowheads="1" noChangeShapeType="1" noTextEdit="1"/>
          </p:cNvSpPr>
          <p:nvPr/>
        </p:nvSpPr>
        <p:spPr bwMode="auto">
          <a:xfrm>
            <a:off x="1771651" y="531495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1185862" y="1600200"/>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350">
              <a:solidFill>
                <a:srgbClr val="000000"/>
              </a:solidFill>
              <a:latin typeface="Calibri" panose="020F0502020204030204" pitchFamily="34" charset="0"/>
            </a:endParaRPr>
          </a:p>
        </p:txBody>
      </p:sp>
      <p:sp>
        <p:nvSpPr>
          <p:cNvPr id="58" name="WordArt 28"/>
          <p:cNvSpPr>
            <a:spLocks noChangeArrowheads="1" noChangeShapeType="1" noTextEdit="1"/>
          </p:cNvSpPr>
          <p:nvPr/>
        </p:nvSpPr>
        <p:spPr bwMode="auto">
          <a:xfrm>
            <a:off x="1471613" y="1875235"/>
            <a:ext cx="514350" cy="457200"/>
          </a:xfrm>
          <a:prstGeom prst="rect">
            <a:avLst/>
          </a:prstGeom>
        </p:spPr>
        <p:txBody>
          <a:bodyPr wrap="none" fromWordArt="1">
            <a:prstTxWarp prst="textPlain">
              <a:avLst>
                <a:gd name="adj" fmla="val 50000"/>
              </a:avLst>
            </a:prstTxWarp>
          </a:bodyPr>
          <a:lstStyle/>
          <a:p>
            <a:pPr algn="ctr"/>
            <a:r>
              <a:rPr lang="en-US" sz="2700" b="1" kern="10">
                <a:ln w="19050">
                  <a:solidFill>
                    <a:srgbClr val="FFFF00"/>
                  </a:solidFill>
                  <a:round/>
                  <a:headEnd/>
                  <a:tailEnd/>
                </a:ln>
                <a:solidFill>
                  <a:srgbClr val="FFFF00"/>
                </a:solidFill>
                <a:effectLst>
                  <a:outerShdw dist="35921" dir="2700000" algn="ctr" rotWithShape="0">
                    <a:srgbClr val="990000"/>
                  </a:outerShdw>
                </a:effectLst>
                <a:cs typeface="Times New Roman" panose="02020603050405020304" pitchFamily="18" charset="0"/>
              </a:rPr>
              <a:t>Câu 1</a:t>
            </a:r>
          </a:p>
        </p:txBody>
      </p:sp>
      <p:sp>
        <p:nvSpPr>
          <p:cNvPr id="20501" name="WordArt 30"/>
          <p:cNvSpPr>
            <a:spLocks noChangeArrowheads="1" noChangeShapeType="1" noTextEdit="1"/>
          </p:cNvSpPr>
          <p:nvPr/>
        </p:nvSpPr>
        <p:spPr bwMode="auto">
          <a:xfrm>
            <a:off x="2400301" y="857250"/>
            <a:ext cx="4480322" cy="571500"/>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Rung chuông vàng</a:t>
            </a:r>
          </a:p>
        </p:txBody>
      </p:sp>
      <p:pic>
        <p:nvPicPr>
          <p:cNvPr id="20502"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03710" y="685800"/>
            <a:ext cx="123944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702945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697230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6972300" y="30289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6572250" y="4114800"/>
            <a:ext cx="1314450" cy="884635"/>
            <a:chOff x="4320" y="2928"/>
            <a:chExt cx="1104" cy="1104"/>
          </a:xfrm>
        </p:grpSpPr>
        <p:sp>
          <p:nvSpPr>
            <p:cNvPr id="2051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2051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0000"/>
                  </a:solidFill>
                  <a:cs typeface="Times New Roman" panose="02020603050405020304" pitchFamily="18" charset="0"/>
                </a:rPr>
                <a:t>Hết giờ</a:t>
              </a:r>
            </a:p>
          </p:txBody>
        </p:sp>
      </p:grpSp>
      <p:pic>
        <p:nvPicPr>
          <p:cNvPr id="20514"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53716" y="1397794"/>
            <a:ext cx="6858000"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369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dissolve">
                                      <p:cBhvr>
                                        <p:cTn id="120" dur="500"/>
                                        <p:tgtEl>
                                          <p:spTgt spid="68"/>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68"/>
                                        </p:tgtEl>
                                        <p:attrNameLst>
                                          <p:attrName>ppt_w</p:attrName>
                                        </p:attrNameLst>
                                      </p:cBhvr>
                                      <p:tavLst>
                                        <p:tav tm="0">
                                          <p:val>
                                            <p:strVal val="ppt_w"/>
                                          </p:val>
                                        </p:tav>
                                        <p:tav tm="100000">
                                          <p:val>
                                            <p:fltVal val="0"/>
                                          </p:val>
                                        </p:tav>
                                      </p:tavLst>
                                    </p:anim>
                                    <p:anim calcmode="lin" valueType="num">
                                      <p:cBhvr>
                                        <p:cTn id="124" dur="500"/>
                                        <p:tgtEl>
                                          <p:spTgt spid="68"/>
                                        </p:tgtEl>
                                        <p:attrNameLst>
                                          <p:attrName>ppt_h</p:attrName>
                                        </p:attrNameLst>
                                      </p:cBhvr>
                                      <p:tavLst>
                                        <p:tav tm="0">
                                          <p:val>
                                            <p:strVal val="ppt_h"/>
                                          </p:val>
                                        </p:tav>
                                        <p:tav tm="100000">
                                          <p:val>
                                            <p:fltVal val="0"/>
                                          </p:val>
                                        </p:tav>
                                      </p:tavLst>
                                    </p:anim>
                                    <p:animEffect transition="out" filter="fade">
                                      <p:cBhvr>
                                        <p:cTn id="125" dur="500"/>
                                        <p:tgtEl>
                                          <p:spTgt spid="68"/>
                                        </p:tgtEl>
                                      </p:cBhvr>
                                    </p:animEffect>
                                    <p:set>
                                      <p:cBhvr>
                                        <p:cTn id="126" dur="1" fill="hold">
                                          <p:stCondLst>
                                            <p:cond delay="499"/>
                                          </p:stCondLst>
                                        </p:cTn>
                                        <p:tgtEl>
                                          <p:spTgt spid="68"/>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dissolve">
                                      <p:cBhvr>
                                        <p:cTn id="130" dur="500"/>
                                        <p:tgtEl>
                                          <p:spTgt spid="67"/>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67"/>
                                        </p:tgtEl>
                                        <p:attrNameLst>
                                          <p:attrName>ppt_w</p:attrName>
                                        </p:attrNameLst>
                                      </p:cBhvr>
                                      <p:tavLst>
                                        <p:tav tm="0">
                                          <p:val>
                                            <p:strVal val="ppt_w"/>
                                          </p:val>
                                        </p:tav>
                                        <p:tav tm="100000">
                                          <p:val>
                                            <p:fltVal val="0"/>
                                          </p:val>
                                        </p:tav>
                                      </p:tavLst>
                                    </p:anim>
                                    <p:anim calcmode="lin" valueType="num">
                                      <p:cBhvr>
                                        <p:cTn id="134" dur="500"/>
                                        <p:tgtEl>
                                          <p:spTgt spid="67"/>
                                        </p:tgtEl>
                                        <p:attrNameLst>
                                          <p:attrName>ppt_h</p:attrName>
                                        </p:attrNameLst>
                                      </p:cBhvr>
                                      <p:tavLst>
                                        <p:tav tm="0">
                                          <p:val>
                                            <p:strVal val="ppt_h"/>
                                          </p:val>
                                        </p:tav>
                                        <p:tav tm="100000">
                                          <p:val>
                                            <p:fltVal val="0"/>
                                          </p:val>
                                        </p:tav>
                                      </p:tavLst>
                                    </p:anim>
                                    <p:animEffect transition="out" filter="fade">
                                      <p:cBhvr>
                                        <p:cTn id="135" dur="500"/>
                                        <p:tgtEl>
                                          <p:spTgt spid="67"/>
                                        </p:tgtEl>
                                      </p:cBhvr>
                                    </p:animEffect>
                                    <p:set>
                                      <p:cBhvr>
                                        <p:cTn id="136" dur="1" fill="hold">
                                          <p:stCondLst>
                                            <p:cond delay="499"/>
                                          </p:stCondLst>
                                        </p:cTn>
                                        <p:tgtEl>
                                          <p:spTgt spid="67"/>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dissolve">
                                      <p:cBhvr>
                                        <p:cTn id="140" dur="500"/>
                                        <p:tgtEl>
                                          <p:spTgt spid="66"/>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66"/>
                                        </p:tgtEl>
                                        <p:attrNameLst>
                                          <p:attrName>ppt_w</p:attrName>
                                        </p:attrNameLst>
                                      </p:cBhvr>
                                      <p:tavLst>
                                        <p:tav tm="0">
                                          <p:val>
                                            <p:strVal val="ppt_w"/>
                                          </p:val>
                                        </p:tav>
                                        <p:tav tm="100000">
                                          <p:val>
                                            <p:fltVal val="0"/>
                                          </p:val>
                                        </p:tav>
                                      </p:tavLst>
                                    </p:anim>
                                    <p:anim calcmode="lin" valueType="num">
                                      <p:cBhvr>
                                        <p:cTn id="144" dur="500"/>
                                        <p:tgtEl>
                                          <p:spTgt spid="66"/>
                                        </p:tgtEl>
                                        <p:attrNameLst>
                                          <p:attrName>ppt_h</p:attrName>
                                        </p:attrNameLst>
                                      </p:cBhvr>
                                      <p:tavLst>
                                        <p:tav tm="0">
                                          <p:val>
                                            <p:strVal val="ppt_h"/>
                                          </p:val>
                                        </p:tav>
                                        <p:tav tm="100000">
                                          <p:val>
                                            <p:fltVal val="0"/>
                                          </p:val>
                                        </p:tav>
                                      </p:tavLst>
                                    </p:anim>
                                    <p:animEffect transition="out" filter="fade">
                                      <p:cBhvr>
                                        <p:cTn id="145" dur="500"/>
                                        <p:tgtEl>
                                          <p:spTgt spid="66"/>
                                        </p:tgtEl>
                                      </p:cBhvr>
                                    </p:animEffect>
                                    <p:set>
                                      <p:cBhvr>
                                        <p:cTn id="146" dur="1" fill="hold">
                                          <p:stCondLst>
                                            <p:cond delay="499"/>
                                          </p:stCondLst>
                                        </p:cTn>
                                        <p:tgtEl>
                                          <p:spTgt spid="66"/>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dissolve">
                                      <p:cBhvr>
                                        <p:cTn id="150" dur="500"/>
                                        <p:tgtEl>
                                          <p:spTgt spid="65"/>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dissolve">
                                      <p:cBhvr>
                                        <p:cTn id="160" dur="500"/>
                                        <p:tgtEl>
                                          <p:spTgt spid="64"/>
                                        </p:tgtEl>
                                      </p:cBhvr>
                                    </p:animEffect>
                                  </p:childTnLst>
                                  <p:subTnLst>
                                    <p:audio>
                                      <p:cMediaNode>
                                        <p:cTn display="0" masterRel="sameClick">
                                          <p:stCondLst>
                                            <p:cond evt="begin" delay="0">
                                              <p:tn val="158"/>
                                            </p:cond>
                                          </p:stCondLst>
                                          <p:endCondLst>
                                            <p:cond evt="onStopAudio" delay="0">
                                              <p:tgtEl>
                                                <p:sldTgt/>
                                              </p:tgtEl>
                                            </p:cond>
                                          </p:endCondLst>
                                        </p:cTn>
                                        <p:tgtEl>
                                          <p:sndTgt r:embed="rId4"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64"/>
                                        </p:tgtEl>
                                        <p:attrNameLst>
                                          <p:attrName>ppt_w</p:attrName>
                                        </p:attrNameLst>
                                      </p:cBhvr>
                                      <p:tavLst>
                                        <p:tav tm="0">
                                          <p:val>
                                            <p:strVal val="ppt_w"/>
                                          </p:val>
                                        </p:tav>
                                        <p:tav tm="100000">
                                          <p:val>
                                            <p:fltVal val="0"/>
                                          </p:val>
                                        </p:tav>
                                      </p:tavLst>
                                    </p:anim>
                                    <p:anim calcmode="lin" valueType="num">
                                      <p:cBhvr>
                                        <p:cTn id="164" dur="500"/>
                                        <p:tgtEl>
                                          <p:spTgt spid="64"/>
                                        </p:tgtEl>
                                        <p:attrNameLst>
                                          <p:attrName>ppt_h</p:attrName>
                                        </p:attrNameLst>
                                      </p:cBhvr>
                                      <p:tavLst>
                                        <p:tav tm="0">
                                          <p:val>
                                            <p:strVal val="ppt_h"/>
                                          </p:val>
                                        </p:tav>
                                        <p:tav tm="100000">
                                          <p:val>
                                            <p:fltVal val="0"/>
                                          </p:val>
                                        </p:tav>
                                      </p:tavLst>
                                    </p:anim>
                                    <p:animEffect transition="out" filter="fade">
                                      <p:cBhvr>
                                        <p:cTn id="165" dur="500"/>
                                        <p:tgtEl>
                                          <p:spTgt spid="64"/>
                                        </p:tgtEl>
                                      </p:cBhvr>
                                    </p:animEffect>
                                    <p:set>
                                      <p:cBhvr>
                                        <p:cTn id="166" dur="1" fill="hold">
                                          <p:stCondLst>
                                            <p:cond delay="499"/>
                                          </p:stCondLst>
                                        </p:cTn>
                                        <p:tgtEl>
                                          <p:spTgt spid="64"/>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3"/>
                                        </p:tgtEl>
                                        <p:attrNameLst>
                                          <p:attrName>style.visibility</p:attrName>
                                        </p:attrNameLst>
                                      </p:cBhvr>
                                      <p:to>
                                        <p:strVal val="visible"/>
                                      </p:to>
                                    </p:set>
                                    <p:anim calcmode="lin" valueType="num">
                                      <p:cBhvr>
                                        <p:cTn id="169" dur="500" fill="hold"/>
                                        <p:tgtEl>
                                          <p:spTgt spid="3"/>
                                        </p:tgtEl>
                                        <p:attrNameLst>
                                          <p:attrName>ppt_w</p:attrName>
                                        </p:attrNameLst>
                                      </p:cBhvr>
                                      <p:tavLst>
                                        <p:tav tm="0">
                                          <p:val>
                                            <p:fltVal val="0"/>
                                          </p:val>
                                        </p:tav>
                                        <p:tav tm="100000">
                                          <p:val>
                                            <p:strVal val="#ppt_w"/>
                                          </p:val>
                                        </p:tav>
                                      </p:tavLst>
                                    </p:anim>
                                    <p:anim calcmode="lin" valueType="num">
                                      <p:cBhvr>
                                        <p:cTn id="170" dur="500" fill="hold"/>
                                        <p:tgtEl>
                                          <p:spTgt spid="3"/>
                                        </p:tgtEl>
                                        <p:attrNameLst>
                                          <p:attrName>ppt_h</p:attrName>
                                        </p:attrNameLst>
                                      </p:cBhvr>
                                      <p:tavLst>
                                        <p:tav tm="0">
                                          <p:val>
                                            <p:fltVal val="0"/>
                                          </p:val>
                                        </p:tav>
                                        <p:tav tm="100000">
                                          <p:val>
                                            <p:strVal val="#ppt_h"/>
                                          </p:val>
                                        </p:tav>
                                      </p:tavLst>
                                    </p:anim>
                                    <p:animEffect transition="in" filter="fade">
                                      <p:cBhvr>
                                        <p:cTn id="171" dur="500"/>
                                        <p:tgtEl>
                                          <p:spTgt spid="3"/>
                                        </p:tgtEl>
                                      </p:cBhvr>
                                    </p:animEffect>
                                  </p:childTnLst>
                                  <p:subTnLst>
                                    <p:audio>
                                      <p:cMediaNode>
                                        <p:cTn display="0" masterRel="sameClick">
                                          <p:stCondLst>
                                            <p:cond evt="begin" delay="0">
                                              <p:tn val="167"/>
                                            </p:cond>
                                          </p:stCondLst>
                                          <p:endCondLst>
                                            <p:cond evt="onStopAudio" delay="0">
                                              <p:tgtEl>
                                                <p:sldTgt/>
                                              </p:tgtEl>
                                            </p:cond>
                                          </p:endCondLst>
                                        </p:cTn>
                                        <p:tgtEl>
                                          <p:sndTgt r:embed="rId5"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3"/>
                                        </p:tgtEl>
                                        <p:attrNameLst>
                                          <p:attrName>ppt_x</p:attrName>
                                        </p:attrNameLst>
                                      </p:cBhvr>
                                      <p:tavLst>
                                        <p:tav tm="0">
                                          <p:val>
                                            <p:strVal val="ppt_x"/>
                                          </p:val>
                                        </p:tav>
                                        <p:tav tm="100000">
                                          <p:val>
                                            <p:strVal val="1+ppt_w/2"/>
                                          </p:val>
                                        </p:tav>
                                      </p:tavLst>
                                    </p:anim>
                                    <p:anim calcmode="lin" valueType="num">
                                      <p:cBhvr additive="base">
                                        <p:cTn id="176" dur="500"/>
                                        <p:tgtEl>
                                          <p:spTgt spid="3"/>
                                        </p:tgtEl>
                                        <p:attrNameLst>
                                          <p:attrName>ppt_y</p:attrName>
                                        </p:attrNameLst>
                                      </p:cBhvr>
                                      <p:tavLst>
                                        <p:tav tm="0">
                                          <p:val>
                                            <p:strVal val="ppt_y"/>
                                          </p:val>
                                        </p:tav>
                                        <p:tav tm="100000">
                                          <p:val>
                                            <p:strVal val="ppt_y"/>
                                          </p:val>
                                        </p:tav>
                                      </p:tavLst>
                                    </p:anim>
                                    <p:set>
                                      <p:cBhvr>
                                        <p:cTn id="177" dur="1" fill="hold">
                                          <p:stCondLst>
                                            <p:cond delay="499"/>
                                          </p:stCondLst>
                                        </p:cTn>
                                        <p:tgtEl>
                                          <p:spTgt spid="3"/>
                                        </p:tgtEl>
                                        <p:attrNameLst>
                                          <p:attrName>style.visibility</p:attrName>
                                        </p:attrNameLst>
                                      </p:cBhvr>
                                      <p:to>
                                        <p:strVal val="hidden"/>
                                      </p:to>
                                    </p:set>
                                  </p:childTnLst>
                                </p:cTn>
                              </p:par>
                              <p:par>
                                <p:cTn id="178" presetID="23" presetClass="emph" presetSubtype="0" fill="hold" grpId="0" nodeType="withEffect">
                                  <p:stCondLst>
                                    <p:cond delay="0"/>
                                  </p:stCondLst>
                                  <p:iterate type="lt">
                                    <p:tmPct val="0"/>
                                  </p:iterate>
                                  <p:childTnLst>
                                    <p:animClr clrSpc="hsl" dir="cw">
                                      <p:cBhvr override="childStyle">
                                        <p:cTn id="179" dur="500" fill="hold"/>
                                        <p:tgtEl>
                                          <p:spTgt spid="42"/>
                                        </p:tgtEl>
                                        <p:attrNameLst>
                                          <p:attrName>style.color</p:attrName>
                                        </p:attrNameLst>
                                      </p:cBhvr>
                                      <p:by>
                                        <p:hsl h="10842353" s="0" l="0"/>
                                      </p:by>
                                    </p:animClr>
                                    <p:animClr clrSpc="hsl" dir="cw">
                                      <p:cBhvr>
                                        <p:cTn id="180" dur="500" fill="hold"/>
                                        <p:tgtEl>
                                          <p:spTgt spid="42"/>
                                        </p:tgtEl>
                                        <p:attrNameLst>
                                          <p:attrName>fillcolor</p:attrName>
                                        </p:attrNameLst>
                                      </p:cBhvr>
                                      <p:by>
                                        <p:hsl h="10842353" s="0" l="0"/>
                                      </p:by>
                                    </p:animClr>
                                    <p:animClr clrSpc="hsl" dir="cw">
                                      <p:cBhvr>
                                        <p:cTn id="181" dur="500" fill="hold"/>
                                        <p:tgtEl>
                                          <p:spTgt spid="42"/>
                                        </p:tgtEl>
                                        <p:attrNameLst>
                                          <p:attrName>stroke.color</p:attrName>
                                        </p:attrNameLst>
                                      </p:cBhvr>
                                      <p:by>
                                        <p:hsl h="10842353" s="0" l="0"/>
                                      </p:by>
                                    </p:animClr>
                                    <p:set>
                                      <p:cBhvr>
                                        <p:cTn id="182" dur="500" fill="hold"/>
                                        <p:tgtEl>
                                          <p:spTgt spid="42"/>
                                        </p:tgtEl>
                                        <p:attrNameLst>
                                          <p:attrName>fill.type</p:attrName>
                                        </p:attrNameLst>
                                      </p:cBhvr>
                                      <p:to>
                                        <p:strVal val="solid"/>
                                      </p:to>
                                    </p:set>
                                  </p:childTnLst>
                                  <p:subTnLst>
                                    <p:audio>
                                      <p:cMediaNode>
                                        <p:cTn display="0" masterRel="sameClick">
                                          <p:stCondLst>
                                            <p:cond evt="begin" delay="0">
                                              <p:tn val="178"/>
                                            </p:cond>
                                          </p:stCondLst>
                                          <p:endCondLst>
                                            <p:cond evt="onStopAudio" delay="0">
                                              <p:tgtEl>
                                                <p:sldTgt/>
                                              </p:tgtEl>
                                            </p:cond>
                                          </p:endCondLst>
                                        </p:cTn>
                                        <p:tgtEl>
                                          <p:sndTgt r:embed="rId6" name="FELIZ2.WAV"/>
                                        </p:tgtEl>
                                      </p:cMediaNode>
                                    </p:audio>
                                  </p:subTnLst>
                                </p:cTn>
                              </p:par>
                              <p:par>
                                <p:cTn id="183" presetID="34" presetClass="emph" presetSubtype="0" fill="hold" grpId="1" nodeType="withEffect">
                                  <p:stCondLst>
                                    <p:cond delay="0"/>
                                  </p:stCondLst>
                                  <p:iterate type="lt">
                                    <p:tmPct val="10000"/>
                                  </p:iterate>
                                  <p:childTnLst>
                                    <p:animMotion origin="layout" path="M 5E-6 -1.11111E-6 L 5E-6 -0.07222 " pathEditMode="relative" rAng="0" ptsTypes="AA">
                                      <p:cBhvr>
                                        <p:cTn id="184" dur="250" accel="50000" decel="50000" autoRev="1" fill="hold">
                                          <p:stCondLst>
                                            <p:cond delay="0"/>
                                          </p:stCondLst>
                                        </p:cTn>
                                        <p:tgtEl>
                                          <p:spTgt spid="42"/>
                                        </p:tgtEl>
                                        <p:attrNameLst>
                                          <p:attrName>ppt_x</p:attrName>
                                          <p:attrName>ppt_y</p:attrName>
                                        </p:attrNameLst>
                                      </p:cBhvr>
                                      <p:rCtr x="0" y="-3611"/>
                                    </p:animMotion>
                                    <p:animRot by="1500000">
                                      <p:cBhvr>
                                        <p:cTn id="185" dur="125" fill="hold">
                                          <p:stCondLst>
                                            <p:cond delay="0"/>
                                          </p:stCondLst>
                                        </p:cTn>
                                        <p:tgtEl>
                                          <p:spTgt spid="42"/>
                                        </p:tgtEl>
                                        <p:attrNameLst>
                                          <p:attrName>r</p:attrName>
                                        </p:attrNameLst>
                                      </p:cBhvr>
                                    </p:animRot>
                                    <p:animRot by="-1500000">
                                      <p:cBhvr>
                                        <p:cTn id="186" dur="125" fill="hold">
                                          <p:stCondLst>
                                            <p:cond delay="125"/>
                                          </p:stCondLst>
                                        </p:cTn>
                                        <p:tgtEl>
                                          <p:spTgt spid="42"/>
                                        </p:tgtEl>
                                        <p:attrNameLst>
                                          <p:attrName>r</p:attrName>
                                        </p:attrNameLst>
                                      </p:cBhvr>
                                    </p:animRot>
                                    <p:animRot by="-1500000">
                                      <p:cBhvr>
                                        <p:cTn id="187" dur="125" fill="hold">
                                          <p:stCondLst>
                                            <p:cond delay="250"/>
                                          </p:stCondLst>
                                        </p:cTn>
                                        <p:tgtEl>
                                          <p:spTgt spid="42"/>
                                        </p:tgtEl>
                                        <p:attrNameLst>
                                          <p:attrName>r</p:attrName>
                                        </p:attrNameLst>
                                      </p:cBhvr>
                                    </p:animRot>
                                    <p:animRot by="1500000">
                                      <p:cBhvr>
                                        <p:cTn id="18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1" grpId="0" animBg="1"/>
      <p:bldP spid="42" grpId="0" animBg="1"/>
      <p:bldP spid="42" grpId="1" animBg="1"/>
      <p:bldP spid="45" grpId="0" animBg="1"/>
      <p:bldP spid="46" grpId="0" animBg="1"/>
      <p:bldP spid="50" grpId="0" animBg="1"/>
      <p:bldP spid="51" grpId="0" animBg="1"/>
      <p:bldP spid="57" grpId="0" animBg="1"/>
      <p:bldP spid="57" grpId="1" animBg="1"/>
      <p:bldP spid="58" grpId="0"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6000" r="-6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2439591" y="1485900"/>
            <a:ext cx="4761309" cy="1371600"/>
          </a:xfrm>
          <a:prstGeom prst="roundRect">
            <a:avLst>
              <a:gd name="adj" fmla="val 16667"/>
            </a:avLst>
          </a:prstGeom>
          <a:solidFill>
            <a:schemeClr val="accent6">
              <a:lumMod val="75000"/>
            </a:schemeClr>
          </a:solidFill>
          <a:ln w="9525">
            <a:solidFill>
              <a:srgbClr val="FF6600"/>
            </a:solidFill>
            <a:round/>
            <a:headEnd/>
            <a:tailEnd/>
          </a:ln>
        </p:spPr>
        <p:txBody>
          <a:bodyPr wrap="none" anchor="ctr"/>
          <a:lstStyle/>
          <a:p>
            <a:pPr algn="ctr" defTabSz="342900">
              <a:defRPr/>
            </a:pPr>
            <a:r>
              <a:rPr lang="en-US" altLang="en-US" sz="2700" b="1" dirty="0">
                <a:solidFill>
                  <a:prstClr val="white"/>
                </a:solidFill>
              </a:rPr>
              <a:t>   </a:t>
            </a:r>
            <a:r>
              <a:rPr lang="en-US" altLang="en-US" sz="2700" b="1" dirty="0">
                <a:solidFill>
                  <a:prstClr val="white"/>
                </a:solidFill>
                <a:cs typeface="Times New Roman" panose="02020603050405020304" pitchFamily="18" charset="0"/>
              </a:rPr>
              <a:t>Trong </a:t>
            </a:r>
            <a:r>
              <a:rPr lang="en-US" altLang="en-US" sz="2700" b="1" dirty="0" err="1">
                <a:solidFill>
                  <a:prstClr val="white"/>
                </a:solidFill>
                <a:cs typeface="Times New Roman" panose="02020603050405020304" pitchFamily="18" charset="0"/>
              </a:rPr>
              <a:t>các</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ngữ</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sau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từ</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nào</a:t>
            </a:r>
            <a:r>
              <a:rPr lang="en-US" altLang="en-US" sz="2700" b="1" dirty="0">
                <a:solidFill>
                  <a:prstClr val="white"/>
                </a:solidFill>
                <a:cs typeface="Times New Roman" panose="02020603050405020304" pitchFamily="18" charset="0"/>
              </a:rPr>
              <a:t> </a:t>
            </a:r>
          </a:p>
          <a:p>
            <a:pPr algn="ctr" defTabSz="342900">
              <a:defRPr/>
            </a:pPr>
            <a:r>
              <a:rPr lang="en-US" altLang="en-US" sz="2700" b="1" dirty="0" err="1">
                <a:solidFill>
                  <a:prstClr val="white"/>
                </a:solidFill>
                <a:cs typeface="Times New Roman" panose="02020603050405020304" pitchFamily="18" charset="0"/>
              </a:rPr>
              <a:t>trái</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nghĩa</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với</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yêu</a:t>
            </a:r>
            <a:r>
              <a:rPr lang="en-US" altLang="en-US" sz="2700" b="1" dirty="0">
                <a:solidFill>
                  <a:prstClr val="white"/>
                </a:solidFill>
                <a:cs typeface="Times New Roman" panose="02020603050405020304" pitchFamily="18" charset="0"/>
              </a:rPr>
              <a:t> </a:t>
            </a:r>
            <a:r>
              <a:rPr lang="en-US" altLang="en-US" sz="2700" b="1" dirty="0" err="1">
                <a:solidFill>
                  <a:prstClr val="white"/>
                </a:solidFill>
                <a:cs typeface="Times New Roman" panose="02020603050405020304" pitchFamily="18" charset="0"/>
              </a:rPr>
              <a:t>thương</a:t>
            </a:r>
            <a:r>
              <a:rPr lang="en-US" altLang="en-US" sz="2700" b="1" dirty="0">
                <a:solidFill>
                  <a:prstClr val="white"/>
                </a:solidFill>
                <a:cs typeface="Times New Roman" panose="02020603050405020304" pitchFamily="18" charset="0"/>
              </a:rPr>
              <a:t>. </a:t>
            </a:r>
          </a:p>
        </p:txBody>
      </p:sp>
      <p:grpSp>
        <p:nvGrpSpPr>
          <p:cNvPr id="21507" name="Group 51"/>
          <p:cNvGrpSpPr>
            <a:grpSpLocks/>
          </p:cNvGrpSpPr>
          <p:nvPr/>
        </p:nvGrpSpPr>
        <p:grpSpPr bwMode="auto">
          <a:xfrm>
            <a:off x="1290638" y="867966"/>
            <a:ext cx="240506"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342900">
                <a:defRPr/>
              </a:pPr>
              <a:endParaRPr lang="en-US" sz="1500">
                <a:solidFill>
                  <a:prstClr val="black"/>
                </a:solidFill>
                <a:latin typeface=".VnTime" pitchFamily="34" charset="0"/>
              </a:endParaRPr>
            </a:p>
          </p:txBody>
        </p:sp>
        <p:sp>
          <p:nvSpPr>
            <p:cNvPr id="2154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342900">
                <a:defRPr/>
              </a:pPr>
              <a:endParaRPr lang="en-US" sz="1500">
                <a:solidFill>
                  <a:prstClr val="black"/>
                </a:solidFill>
                <a:effectLst>
                  <a:glow rad="101600">
                    <a:srgbClr val="90C226">
                      <a:satMod val="175000"/>
                      <a:alpha val="40000"/>
                    </a:srgbClr>
                  </a:glow>
                </a:effectLst>
                <a:latin typeface=".VnTime" pitchFamily="34" charset="0"/>
              </a:endParaRPr>
            </a:p>
          </p:txBody>
        </p:sp>
      </p:grpSp>
      <p:sp>
        <p:nvSpPr>
          <p:cNvPr id="3" name="AutoShape 51"/>
          <p:cNvSpPr>
            <a:spLocks noChangeArrowheads="1"/>
          </p:cNvSpPr>
          <p:nvPr/>
        </p:nvSpPr>
        <p:spPr bwMode="auto">
          <a:xfrm>
            <a:off x="2457451" y="3143250"/>
            <a:ext cx="4061222" cy="504825"/>
          </a:xfrm>
          <a:prstGeom prst="roundRect">
            <a:avLst>
              <a:gd name="adj" fmla="val 16667"/>
            </a:avLst>
          </a:prstGeom>
          <a:solidFill>
            <a:srgbClr val="7030A0"/>
          </a:solidFill>
          <a:ln w="9525">
            <a:noFill/>
            <a:round/>
            <a:headEnd/>
            <a:tailEnd/>
          </a:ln>
        </p:spPr>
        <p:txBody>
          <a:bodyPr wrap="none" anchor="ctr"/>
          <a:lstStyle/>
          <a:p>
            <a:pPr algn="ctr" defTabSz="342900">
              <a:defRPr/>
            </a:pPr>
            <a:r>
              <a:rPr lang="en-US" sz="2400" b="1" dirty="0" err="1">
                <a:solidFill>
                  <a:prstClr val="white"/>
                </a:solidFill>
                <a:effectLst>
                  <a:outerShdw blurRad="38100" dist="38100" dir="2700000" algn="tl">
                    <a:srgbClr val="000000"/>
                  </a:outerShdw>
                </a:effectLst>
              </a:rPr>
              <a:t>dũng</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cảm</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hào</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hiệp</a:t>
            </a:r>
            <a:endParaRPr lang="en-US" altLang="en-US" sz="2400" b="1" dirty="0">
              <a:solidFill>
                <a:prstClr val="white"/>
              </a:solidFill>
            </a:endParaRPr>
          </a:p>
        </p:txBody>
      </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8016" y="3337323"/>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43050" y="3190875"/>
            <a:ext cx="1125141" cy="60126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1610916" y="325755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044" name="WordArt 226"/>
          <p:cNvSpPr>
            <a:spLocks noChangeArrowheads="1" noChangeShapeType="1" noTextEdit="1"/>
          </p:cNvSpPr>
          <p:nvPr/>
        </p:nvSpPr>
        <p:spPr bwMode="auto">
          <a:xfrm>
            <a:off x="1765698" y="331470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2439591" y="3852863"/>
            <a:ext cx="4075509" cy="504825"/>
          </a:xfrm>
          <a:prstGeom prst="roundRect">
            <a:avLst>
              <a:gd name="adj" fmla="val 16667"/>
            </a:avLst>
          </a:prstGeom>
          <a:solidFill>
            <a:srgbClr val="7030A0"/>
          </a:solidFill>
          <a:ln w="9525">
            <a:noFill/>
            <a:round/>
            <a:headEnd/>
            <a:tailEnd/>
          </a:ln>
        </p:spPr>
        <p:txBody>
          <a:bodyPr wrap="none" anchor="ctr"/>
          <a:lstStyle/>
          <a:p>
            <a:pPr algn="ctr" defTabSz="342900">
              <a:defRPr/>
            </a:pPr>
            <a:r>
              <a:rPr lang="en-US" sz="2400" b="1" dirty="0">
                <a:solidFill>
                  <a:prstClr val="white"/>
                </a:solidFill>
                <a:effectLst>
                  <a:outerShdw blurRad="38100" dist="38100" dir="2700000" algn="tl">
                    <a:srgbClr val="000000"/>
                  </a:outerShdw>
                </a:effectLst>
              </a:rPr>
              <a:t> </a:t>
            </a:r>
            <a:r>
              <a:rPr lang="en-US" altLang="en-US" sz="2400" b="1" dirty="0" err="1">
                <a:solidFill>
                  <a:prstClr val="white"/>
                </a:solidFill>
              </a:rPr>
              <a:t>độc</a:t>
            </a:r>
            <a:r>
              <a:rPr lang="en-US" altLang="en-US" sz="2400" b="1" dirty="0">
                <a:solidFill>
                  <a:prstClr val="white"/>
                </a:solidFill>
              </a:rPr>
              <a:t> </a:t>
            </a:r>
            <a:r>
              <a:rPr lang="en-US" altLang="en-US" sz="2400" b="1" dirty="0" err="1">
                <a:solidFill>
                  <a:prstClr val="white"/>
                </a:solidFill>
              </a:rPr>
              <a:t>ác</a:t>
            </a:r>
            <a:r>
              <a:rPr lang="en-US" altLang="en-US" sz="2400" b="1" dirty="0">
                <a:solidFill>
                  <a:prstClr val="white"/>
                </a:solidFill>
              </a:rPr>
              <a:t>, </a:t>
            </a:r>
            <a:r>
              <a:rPr lang="en-US" altLang="en-US" sz="2400" b="1" dirty="0" err="1">
                <a:solidFill>
                  <a:prstClr val="white"/>
                </a:solidFill>
              </a:rPr>
              <a:t>tàn</a:t>
            </a:r>
            <a:r>
              <a:rPr lang="en-US" altLang="en-US" sz="2400" b="1" dirty="0">
                <a:solidFill>
                  <a:prstClr val="white"/>
                </a:solidFill>
              </a:rPr>
              <a:t> </a:t>
            </a:r>
            <a:r>
              <a:rPr lang="en-US" altLang="en-US" sz="2400" b="1" dirty="0" err="1">
                <a:solidFill>
                  <a:prstClr val="white"/>
                </a:solidFill>
              </a:rPr>
              <a:t>bạo</a:t>
            </a:r>
            <a:r>
              <a:rPr lang="en-US" altLang="en-US" sz="2400" b="1" dirty="0">
                <a:solidFill>
                  <a:prstClr val="white"/>
                </a:solidFill>
              </a:rPr>
              <a:t> </a:t>
            </a: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4080273"/>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3913585"/>
            <a:ext cx="1125140" cy="60126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1596628" y="3998119"/>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8" name="WordArt 226"/>
          <p:cNvSpPr>
            <a:spLocks noChangeArrowheads="1" noChangeShapeType="1" noTextEdit="1"/>
          </p:cNvSpPr>
          <p:nvPr/>
        </p:nvSpPr>
        <p:spPr bwMode="auto">
          <a:xfrm>
            <a:off x="1771651" y="405765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cs typeface="Times New Roman" panose="02020603050405020304" pitchFamily="18" charset="0"/>
              </a:rPr>
              <a:t>B</a:t>
            </a:r>
          </a:p>
        </p:txBody>
      </p:sp>
      <p:sp>
        <p:nvSpPr>
          <p:cNvPr id="9" name="AutoShape 51"/>
          <p:cNvSpPr>
            <a:spLocks noChangeArrowheads="1"/>
          </p:cNvSpPr>
          <p:nvPr/>
        </p:nvSpPr>
        <p:spPr bwMode="auto">
          <a:xfrm>
            <a:off x="2439591" y="4629150"/>
            <a:ext cx="4075509" cy="504825"/>
          </a:xfrm>
          <a:prstGeom prst="roundRect">
            <a:avLst>
              <a:gd name="adj" fmla="val 16667"/>
            </a:avLst>
          </a:prstGeom>
          <a:solidFill>
            <a:srgbClr val="7030A0"/>
          </a:solidFill>
          <a:ln w="9525">
            <a:noFill/>
            <a:round/>
            <a:headEnd/>
            <a:tailEnd/>
          </a:ln>
        </p:spPr>
        <p:txBody>
          <a:bodyPr wrap="none" anchor="ctr"/>
          <a:lstStyle/>
          <a:p>
            <a:pPr algn="ctr" defTabSz="342900">
              <a:defRPr/>
            </a:pPr>
            <a:endParaRPr lang="en-US" altLang="en-US" sz="2400" b="1" dirty="0">
              <a:solidFill>
                <a:prstClr val="white"/>
              </a:solidFill>
            </a:endParaRPr>
          </a:p>
          <a:p>
            <a:pPr algn="ctr" defTabSz="342900">
              <a:defRPr/>
            </a:pPr>
            <a:r>
              <a:rPr lang="en-US" altLang="en-US" sz="2400" b="1" dirty="0">
                <a:solidFill>
                  <a:prstClr val="white"/>
                </a:solidFill>
              </a:rPr>
              <a:t> </a:t>
            </a:r>
            <a:r>
              <a:rPr lang="en-US" sz="2400" b="1" dirty="0" err="1">
                <a:solidFill>
                  <a:prstClr val="white"/>
                </a:solidFill>
                <a:effectLst>
                  <a:outerShdw blurRad="38100" dist="38100" dir="2700000" algn="tl">
                    <a:srgbClr val="000000"/>
                  </a:outerShdw>
                </a:effectLst>
              </a:rPr>
              <a:t>che</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chở</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yêu</a:t>
            </a:r>
            <a:r>
              <a:rPr lang="en-US" sz="2400" b="1" dirty="0">
                <a:solidFill>
                  <a:prstClr val="white"/>
                </a:solidFill>
                <a:effectLst>
                  <a:outerShdw blurRad="38100" dist="38100" dir="2700000" algn="tl">
                    <a:srgbClr val="000000"/>
                  </a:outerShdw>
                </a:effectLst>
              </a:rPr>
              <a:t> </a:t>
            </a:r>
            <a:r>
              <a:rPr lang="en-US" sz="2400" b="1" dirty="0" err="1">
                <a:solidFill>
                  <a:prstClr val="white"/>
                </a:solidFill>
                <a:effectLst>
                  <a:outerShdw blurRad="38100" dist="38100" dir="2700000" algn="tl">
                    <a:srgbClr val="000000"/>
                  </a:outerShdw>
                </a:effectLst>
              </a:rPr>
              <a:t>quý</a:t>
            </a:r>
            <a:endParaRPr lang="en-US" altLang="en-US" sz="2400" b="1" dirty="0">
              <a:solidFill>
                <a:prstClr val="white"/>
              </a:solidFill>
            </a:endParaRPr>
          </a:p>
          <a:p>
            <a:pPr algn="ctr" defTabSz="342900">
              <a:defRPr/>
            </a:pPr>
            <a:r>
              <a:rPr lang="en-US" altLang="en-US" sz="2400" b="1" dirty="0">
                <a:solidFill>
                  <a:prstClr val="white"/>
                </a:solidFill>
              </a:rPr>
              <a:t> </a:t>
            </a:r>
          </a:p>
        </p:txBody>
      </p:sp>
      <p:pic>
        <p:nvPicPr>
          <p:cNvPr id="11"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3729" y="4823223"/>
            <a:ext cx="445294" cy="26312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539479" y="4656535"/>
            <a:ext cx="1125140" cy="60126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p:cNvPr>
          <p:cNvSpPr>
            <a:spLocks noChangeArrowheads="1"/>
          </p:cNvSpPr>
          <p:nvPr/>
        </p:nvSpPr>
        <p:spPr bwMode="auto">
          <a:xfrm>
            <a:off x="1596628" y="4683919"/>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500">
              <a:solidFill>
                <a:srgbClr val="000000"/>
              </a:solidFill>
              <a:latin typeface=".VnTime" pitchFamily="34" charset="0"/>
            </a:endParaRPr>
          </a:p>
        </p:txBody>
      </p:sp>
      <p:sp>
        <p:nvSpPr>
          <p:cNvPr id="15" name="WordArt 226"/>
          <p:cNvSpPr>
            <a:spLocks noChangeArrowheads="1" noChangeShapeType="1" noTextEdit="1"/>
          </p:cNvSpPr>
          <p:nvPr/>
        </p:nvSpPr>
        <p:spPr bwMode="auto">
          <a:xfrm>
            <a:off x="1714501" y="4743450"/>
            <a:ext cx="345281" cy="290513"/>
          </a:xfrm>
          <a:prstGeom prst="rect">
            <a:avLst/>
          </a:prstGeom>
        </p:spPr>
        <p:txBody>
          <a:bodyPr wrap="none" fromWordArt="1">
            <a:prstTxWarp prst="textInflate">
              <a:avLst>
                <a:gd name="adj" fmla="val 13634"/>
              </a:avLst>
            </a:prstTxWarp>
          </a:bodyPr>
          <a:lstStyle/>
          <a:p>
            <a:pPr algn="ctr"/>
            <a:r>
              <a:rPr lang="en-US" sz="2700" kern="10">
                <a:ln w="9525">
                  <a:solidFill>
                    <a:srgbClr val="FFFF00"/>
                  </a:solidFill>
                  <a:round/>
                  <a:headEnd/>
                  <a:tailEnd/>
                </a:ln>
                <a:solidFill>
                  <a:srgbClr val="FFFF00"/>
                </a:solidFill>
                <a:latin typeface=".VnTimeH"/>
              </a:rPr>
              <a:t>c</a:t>
            </a:r>
          </a:p>
        </p:txBody>
      </p:sp>
      <p:sp>
        <p:nvSpPr>
          <p:cNvPr id="7195" name="AutoShape 27"/>
          <p:cNvSpPr>
            <a:spLocks noChangeArrowheads="1"/>
          </p:cNvSpPr>
          <p:nvPr/>
        </p:nvSpPr>
        <p:spPr bwMode="auto">
          <a:xfrm>
            <a:off x="1551385" y="1631156"/>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350">
              <a:solidFill>
                <a:srgbClr val="000000"/>
              </a:solidFill>
              <a:latin typeface="Calibri" panose="020F0502020204030204" pitchFamily="34" charset="0"/>
            </a:endParaRPr>
          </a:p>
        </p:txBody>
      </p:sp>
      <p:sp>
        <p:nvSpPr>
          <p:cNvPr id="7196" name="WordArt 28"/>
          <p:cNvSpPr>
            <a:spLocks noChangeArrowheads="1" noChangeShapeType="1" noTextEdit="1"/>
          </p:cNvSpPr>
          <p:nvPr/>
        </p:nvSpPr>
        <p:spPr bwMode="auto">
          <a:xfrm>
            <a:off x="1864519" y="1907381"/>
            <a:ext cx="514350" cy="457200"/>
          </a:xfrm>
          <a:prstGeom prst="rect">
            <a:avLst/>
          </a:prstGeom>
        </p:spPr>
        <p:txBody>
          <a:bodyPr wrap="none" fromWordArt="1">
            <a:prstTxWarp prst="textPlain">
              <a:avLst>
                <a:gd name="adj" fmla="val 50000"/>
              </a:avLst>
            </a:prstTxWarp>
          </a:bodyPr>
          <a:lstStyle/>
          <a:p>
            <a:pPr algn="ctr">
              <a:defRPr/>
            </a:pPr>
            <a:r>
              <a:rPr lang="en-US" sz="2700" b="1" kern="10">
                <a:ln w="19050">
                  <a:solidFill>
                    <a:srgbClr val="FFFF00"/>
                  </a:solidFill>
                  <a:round/>
                  <a:headEnd/>
                  <a:tailEnd/>
                </a:ln>
                <a:solidFill>
                  <a:srgbClr val="FFFF00"/>
                </a:solidFill>
                <a:effectLst>
                  <a:outerShdw dist="35921" dir="2700000" algn="ctr" rotWithShape="0">
                    <a:srgbClr val="990000"/>
                  </a:outerShdw>
                </a:effectLst>
                <a:cs typeface="Times New Roman" pitchFamily="18" charset="0"/>
              </a:rPr>
              <a:t>Câu </a:t>
            </a:r>
            <a:r>
              <a:rPr lang="en-US" sz="2700" b="1" kern="10">
                <a:ln w="19050">
                  <a:solidFill>
                    <a:srgbClr val="FFFF00"/>
                  </a:solidFill>
                  <a:round/>
                  <a:headEnd/>
                  <a:tailEnd/>
                </a:ln>
                <a:solidFill>
                  <a:srgbClr val="FFFF00"/>
                </a:solidFill>
                <a:effectLst>
                  <a:outerShdw dist="35921" dir="2700000" algn="ctr" rotWithShape="0">
                    <a:srgbClr val="990000"/>
                  </a:outerShdw>
                </a:effectLst>
                <a:latin typeface="VNI-Times"/>
              </a:rPr>
              <a:t>2</a:t>
            </a:r>
          </a:p>
        </p:txBody>
      </p:sp>
      <p:pic>
        <p:nvPicPr>
          <p:cNvPr id="21525"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39429" y="1423988"/>
            <a:ext cx="6858000"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103710" y="717947"/>
            <a:ext cx="1239440"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702945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203" name="WordArt 35"/>
          <p:cNvSpPr>
            <a:spLocks noChangeArrowheads="1" noChangeShapeType="1" noTextEdit="1"/>
          </p:cNvSpPr>
          <p:nvPr/>
        </p:nvSpPr>
        <p:spPr bwMode="auto">
          <a:xfrm>
            <a:off x="714375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204" name="WordArt 36"/>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05" name="WordArt 37"/>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206" name="WordArt 38"/>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7207" name="WordArt 39"/>
          <p:cNvSpPr>
            <a:spLocks noChangeArrowheads="1" noChangeShapeType="1" noTextEdit="1"/>
          </p:cNvSpPr>
          <p:nvPr/>
        </p:nvSpPr>
        <p:spPr bwMode="auto">
          <a:xfrm>
            <a:off x="702945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208" name="WordArt 40"/>
          <p:cNvSpPr>
            <a:spLocks noChangeArrowheads="1" noChangeShapeType="1" noTextEdit="1"/>
          </p:cNvSpPr>
          <p:nvPr/>
        </p:nvSpPr>
        <p:spPr bwMode="auto">
          <a:xfrm>
            <a:off x="7086600" y="314325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209" name="WordArt 41"/>
          <p:cNvSpPr>
            <a:spLocks noChangeArrowheads="1" noChangeShapeType="1" noTextEdit="1"/>
          </p:cNvSpPr>
          <p:nvPr/>
        </p:nvSpPr>
        <p:spPr bwMode="auto">
          <a:xfrm>
            <a:off x="708660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10" name="WordArt 42"/>
          <p:cNvSpPr>
            <a:spLocks noChangeArrowheads="1" noChangeShapeType="1" noTextEdit="1"/>
          </p:cNvSpPr>
          <p:nvPr/>
        </p:nvSpPr>
        <p:spPr bwMode="auto">
          <a:xfrm>
            <a:off x="702945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211" name="WordArt 43"/>
          <p:cNvSpPr>
            <a:spLocks noChangeArrowheads="1" noChangeShapeType="1" noTextEdit="1"/>
          </p:cNvSpPr>
          <p:nvPr/>
        </p:nvSpPr>
        <p:spPr bwMode="auto">
          <a:xfrm>
            <a:off x="7029450" y="3086100"/>
            <a:ext cx="500063" cy="557213"/>
          </a:xfrm>
          <a:prstGeom prst="rect">
            <a:avLst/>
          </a:prstGeom>
        </p:spPr>
        <p:txBody>
          <a:bodyPr wrap="none" fromWordArt="1">
            <a:prstTxWarp prst="textPlain">
              <a:avLst>
                <a:gd name="adj" fmla="val 50000"/>
              </a:avLst>
            </a:prstTxWarp>
          </a:bodyPr>
          <a:lstStyle/>
          <a:p>
            <a:pPr algn="ctr"/>
            <a:r>
              <a:rPr lang="en-US" sz="27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16" name="Group 56"/>
          <p:cNvGrpSpPr>
            <a:grpSpLocks/>
          </p:cNvGrpSpPr>
          <p:nvPr/>
        </p:nvGrpSpPr>
        <p:grpSpPr bwMode="auto">
          <a:xfrm>
            <a:off x="6800850" y="3714750"/>
            <a:ext cx="1314450" cy="1314450"/>
            <a:chOff x="4866" y="816"/>
            <a:chExt cx="1104" cy="1104"/>
          </a:xfrm>
        </p:grpSpPr>
        <p:sp>
          <p:nvSpPr>
            <p:cNvPr id="2153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endParaRPr lang="en-US" altLang="en-US" sz="4500" b="1">
                <a:solidFill>
                  <a:srgbClr val="FF0066"/>
                </a:solidFill>
                <a:latin typeface=".VnHelvetInsH" pitchFamily="34" charset="0"/>
              </a:endParaRPr>
            </a:p>
          </p:txBody>
        </p:sp>
        <p:sp>
          <p:nvSpPr>
            <p:cNvPr id="2154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a:r>
                <a:rPr lang="en-US" sz="2700" kern="10">
                  <a:ln w="9525">
                    <a:solidFill>
                      <a:srgbClr val="000000"/>
                    </a:solidFill>
                    <a:round/>
                    <a:headEnd/>
                    <a:tailEnd/>
                  </a:ln>
                  <a:solidFill>
                    <a:srgbClr val="000000"/>
                  </a:solidFill>
                  <a:cs typeface="Times New Roman" panose="02020603050405020304" pitchFamily="18" charset="0"/>
                </a:rPr>
                <a:t>Hết giờ</a:t>
              </a:r>
            </a:p>
          </p:txBody>
        </p:sp>
      </p:grpSp>
      <p:sp>
        <p:nvSpPr>
          <p:cNvPr id="21538" name="WordArt 30"/>
          <p:cNvSpPr>
            <a:spLocks noChangeArrowheads="1" noChangeShapeType="1" noTextEdit="1"/>
          </p:cNvSpPr>
          <p:nvPr/>
        </p:nvSpPr>
        <p:spPr bwMode="auto">
          <a:xfrm>
            <a:off x="2400301" y="857250"/>
            <a:ext cx="4480322" cy="571500"/>
          </a:xfrm>
          <a:prstGeom prst="rect">
            <a:avLst/>
          </a:prstGeom>
        </p:spPr>
        <p:txBody>
          <a:bodyPr wrap="none" fromWordArt="1">
            <a:prstTxWarp prst="textPlain">
              <a:avLst>
                <a:gd name="adj" fmla="val 50000"/>
              </a:avLst>
            </a:prstTxWarp>
          </a:bodyPr>
          <a:lstStyle/>
          <a:p>
            <a:pPr algn="ct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Rung chuông vàng</a:t>
            </a:r>
          </a:p>
        </p:txBody>
      </p:sp>
    </p:spTree>
    <p:custDataLst>
      <p:tags r:id="rId1"/>
    </p:custDataLst>
    <p:extLst>
      <p:ext uri="{BB962C8B-B14F-4D97-AF65-F5344CB8AC3E}">
        <p14:creationId xmlns:p14="http://schemas.microsoft.com/office/powerpoint/2010/main" val="456604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11"/>
                                        </p:tgtEl>
                                        <p:attrNameLst>
                                          <p:attrName>style.visibility</p:attrName>
                                        </p:attrNameLst>
                                      </p:cBhvr>
                                      <p:to>
                                        <p:strVal val="visible"/>
                                      </p:to>
                                    </p:set>
                                    <p:animEffect transition="in" filter="dissolve">
                                      <p:cBhvr>
                                        <p:cTn id="70" dur="500"/>
                                        <p:tgtEl>
                                          <p:spTgt spid="7211"/>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11"/>
                                        </p:tgtEl>
                                        <p:attrNameLst>
                                          <p:attrName>ppt_w</p:attrName>
                                        </p:attrNameLst>
                                      </p:cBhvr>
                                      <p:tavLst>
                                        <p:tav tm="0">
                                          <p:val>
                                            <p:strVal val="ppt_w"/>
                                          </p:val>
                                        </p:tav>
                                        <p:tav tm="100000">
                                          <p:val>
                                            <p:fltVal val="0"/>
                                          </p:val>
                                        </p:tav>
                                      </p:tavLst>
                                    </p:anim>
                                    <p:anim calcmode="lin" valueType="num">
                                      <p:cBhvr>
                                        <p:cTn id="74" dur="500"/>
                                        <p:tgtEl>
                                          <p:spTgt spid="7211"/>
                                        </p:tgtEl>
                                        <p:attrNameLst>
                                          <p:attrName>ppt_h</p:attrName>
                                        </p:attrNameLst>
                                      </p:cBhvr>
                                      <p:tavLst>
                                        <p:tav tm="0">
                                          <p:val>
                                            <p:strVal val="ppt_h"/>
                                          </p:val>
                                        </p:tav>
                                        <p:tav tm="100000">
                                          <p:val>
                                            <p:fltVal val="0"/>
                                          </p:val>
                                        </p:tav>
                                      </p:tavLst>
                                    </p:anim>
                                    <p:animEffect transition="out" filter="fade">
                                      <p:cBhvr>
                                        <p:cTn id="75" dur="500"/>
                                        <p:tgtEl>
                                          <p:spTgt spid="7211"/>
                                        </p:tgtEl>
                                      </p:cBhvr>
                                    </p:animEffect>
                                    <p:set>
                                      <p:cBhvr>
                                        <p:cTn id="76" dur="1" fill="hold">
                                          <p:stCondLst>
                                            <p:cond delay="499"/>
                                          </p:stCondLst>
                                        </p:cTn>
                                        <p:tgtEl>
                                          <p:spTgt spid="7211"/>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10"/>
                                        </p:tgtEl>
                                        <p:attrNameLst>
                                          <p:attrName>style.visibility</p:attrName>
                                        </p:attrNameLst>
                                      </p:cBhvr>
                                      <p:to>
                                        <p:strVal val="visible"/>
                                      </p:to>
                                    </p:set>
                                    <p:animEffect transition="in" filter="dissolve">
                                      <p:cBhvr>
                                        <p:cTn id="80" dur="500"/>
                                        <p:tgtEl>
                                          <p:spTgt spid="7210"/>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10"/>
                                        </p:tgtEl>
                                        <p:attrNameLst>
                                          <p:attrName>ppt_w</p:attrName>
                                        </p:attrNameLst>
                                      </p:cBhvr>
                                      <p:tavLst>
                                        <p:tav tm="0">
                                          <p:val>
                                            <p:strVal val="ppt_w"/>
                                          </p:val>
                                        </p:tav>
                                        <p:tav tm="100000">
                                          <p:val>
                                            <p:fltVal val="0"/>
                                          </p:val>
                                        </p:tav>
                                      </p:tavLst>
                                    </p:anim>
                                    <p:anim calcmode="lin" valueType="num">
                                      <p:cBhvr>
                                        <p:cTn id="84" dur="500"/>
                                        <p:tgtEl>
                                          <p:spTgt spid="7210"/>
                                        </p:tgtEl>
                                        <p:attrNameLst>
                                          <p:attrName>ppt_h</p:attrName>
                                        </p:attrNameLst>
                                      </p:cBhvr>
                                      <p:tavLst>
                                        <p:tav tm="0">
                                          <p:val>
                                            <p:strVal val="ppt_h"/>
                                          </p:val>
                                        </p:tav>
                                        <p:tav tm="100000">
                                          <p:val>
                                            <p:fltVal val="0"/>
                                          </p:val>
                                        </p:tav>
                                      </p:tavLst>
                                    </p:anim>
                                    <p:animEffect transition="out" filter="fade">
                                      <p:cBhvr>
                                        <p:cTn id="85" dur="500"/>
                                        <p:tgtEl>
                                          <p:spTgt spid="7210"/>
                                        </p:tgtEl>
                                      </p:cBhvr>
                                    </p:animEffect>
                                    <p:set>
                                      <p:cBhvr>
                                        <p:cTn id="86" dur="1" fill="hold">
                                          <p:stCondLst>
                                            <p:cond delay="499"/>
                                          </p:stCondLst>
                                        </p:cTn>
                                        <p:tgtEl>
                                          <p:spTgt spid="7210"/>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9"/>
                                        </p:tgtEl>
                                        <p:attrNameLst>
                                          <p:attrName>style.visibility</p:attrName>
                                        </p:attrNameLst>
                                      </p:cBhvr>
                                      <p:to>
                                        <p:strVal val="visible"/>
                                      </p:to>
                                    </p:set>
                                    <p:animEffect transition="in" filter="dissolve">
                                      <p:cBhvr>
                                        <p:cTn id="90" dur="500"/>
                                        <p:tgtEl>
                                          <p:spTgt spid="7209"/>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9"/>
                                        </p:tgtEl>
                                        <p:attrNameLst>
                                          <p:attrName>ppt_w</p:attrName>
                                        </p:attrNameLst>
                                      </p:cBhvr>
                                      <p:tavLst>
                                        <p:tav tm="0">
                                          <p:val>
                                            <p:strVal val="ppt_w"/>
                                          </p:val>
                                        </p:tav>
                                        <p:tav tm="100000">
                                          <p:val>
                                            <p:fltVal val="0"/>
                                          </p:val>
                                        </p:tav>
                                      </p:tavLst>
                                    </p:anim>
                                    <p:anim calcmode="lin" valueType="num">
                                      <p:cBhvr>
                                        <p:cTn id="94" dur="500"/>
                                        <p:tgtEl>
                                          <p:spTgt spid="7209"/>
                                        </p:tgtEl>
                                        <p:attrNameLst>
                                          <p:attrName>ppt_h</p:attrName>
                                        </p:attrNameLst>
                                      </p:cBhvr>
                                      <p:tavLst>
                                        <p:tav tm="0">
                                          <p:val>
                                            <p:strVal val="ppt_h"/>
                                          </p:val>
                                        </p:tav>
                                        <p:tav tm="100000">
                                          <p:val>
                                            <p:fltVal val="0"/>
                                          </p:val>
                                        </p:tav>
                                      </p:tavLst>
                                    </p:anim>
                                    <p:animEffect transition="out" filter="fade">
                                      <p:cBhvr>
                                        <p:cTn id="95" dur="500"/>
                                        <p:tgtEl>
                                          <p:spTgt spid="7209"/>
                                        </p:tgtEl>
                                      </p:cBhvr>
                                    </p:animEffect>
                                    <p:set>
                                      <p:cBhvr>
                                        <p:cTn id="96" dur="1" fill="hold">
                                          <p:stCondLst>
                                            <p:cond delay="499"/>
                                          </p:stCondLst>
                                        </p:cTn>
                                        <p:tgtEl>
                                          <p:spTgt spid="7209"/>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8"/>
                                        </p:tgtEl>
                                        <p:attrNameLst>
                                          <p:attrName>style.visibility</p:attrName>
                                        </p:attrNameLst>
                                      </p:cBhvr>
                                      <p:to>
                                        <p:strVal val="visible"/>
                                      </p:to>
                                    </p:set>
                                    <p:animEffect transition="in" filter="dissolve">
                                      <p:cBhvr>
                                        <p:cTn id="100" dur="500"/>
                                        <p:tgtEl>
                                          <p:spTgt spid="7208"/>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8"/>
                                        </p:tgtEl>
                                        <p:attrNameLst>
                                          <p:attrName>ppt_w</p:attrName>
                                        </p:attrNameLst>
                                      </p:cBhvr>
                                      <p:tavLst>
                                        <p:tav tm="0">
                                          <p:val>
                                            <p:strVal val="ppt_w"/>
                                          </p:val>
                                        </p:tav>
                                        <p:tav tm="100000">
                                          <p:val>
                                            <p:fltVal val="0"/>
                                          </p:val>
                                        </p:tav>
                                      </p:tavLst>
                                    </p:anim>
                                    <p:anim calcmode="lin" valueType="num">
                                      <p:cBhvr>
                                        <p:cTn id="104" dur="500"/>
                                        <p:tgtEl>
                                          <p:spTgt spid="7208"/>
                                        </p:tgtEl>
                                        <p:attrNameLst>
                                          <p:attrName>ppt_h</p:attrName>
                                        </p:attrNameLst>
                                      </p:cBhvr>
                                      <p:tavLst>
                                        <p:tav tm="0">
                                          <p:val>
                                            <p:strVal val="ppt_h"/>
                                          </p:val>
                                        </p:tav>
                                        <p:tav tm="100000">
                                          <p:val>
                                            <p:fltVal val="0"/>
                                          </p:val>
                                        </p:tav>
                                      </p:tavLst>
                                    </p:anim>
                                    <p:animEffect transition="out" filter="fade">
                                      <p:cBhvr>
                                        <p:cTn id="105" dur="500"/>
                                        <p:tgtEl>
                                          <p:spTgt spid="7208"/>
                                        </p:tgtEl>
                                      </p:cBhvr>
                                    </p:animEffect>
                                    <p:set>
                                      <p:cBhvr>
                                        <p:cTn id="106" dur="1" fill="hold">
                                          <p:stCondLst>
                                            <p:cond delay="499"/>
                                          </p:stCondLst>
                                        </p:cTn>
                                        <p:tgtEl>
                                          <p:spTgt spid="7208"/>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7"/>
                                        </p:tgtEl>
                                        <p:attrNameLst>
                                          <p:attrName>style.visibility</p:attrName>
                                        </p:attrNameLst>
                                      </p:cBhvr>
                                      <p:to>
                                        <p:strVal val="visible"/>
                                      </p:to>
                                    </p:set>
                                    <p:animEffect transition="in" filter="dissolve">
                                      <p:cBhvr>
                                        <p:cTn id="110" dur="500"/>
                                        <p:tgtEl>
                                          <p:spTgt spid="7207"/>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7"/>
                                        </p:tgtEl>
                                        <p:attrNameLst>
                                          <p:attrName>ppt_w</p:attrName>
                                        </p:attrNameLst>
                                      </p:cBhvr>
                                      <p:tavLst>
                                        <p:tav tm="0">
                                          <p:val>
                                            <p:strVal val="ppt_w"/>
                                          </p:val>
                                        </p:tav>
                                        <p:tav tm="100000">
                                          <p:val>
                                            <p:fltVal val="0"/>
                                          </p:val>
                                        </p:tav>
                                      </p:tavLst>
                                    </p:anim>
                                    <p:anim calcmode="lin" valueType="num">
                                      <p:cBhvr>
                                        <p:cTn id="114" dur="500"/>
                                        <p:tgtEl>
                                          <p:spTgt spid="7207"/>
                                        </p:tgtEl>
                                        <p:attrNameLst>
                                          <p:attrName>ppt_h</p:attrName>
                                        </p:attrNameLst>
                                      </p:cBhvr>
                                      <p:tavLst>
                                        <p:tav tm="0">
                                          <p:val>
                                            <p:strVal val="ppt_h"/>
                                          </p:val>
                                        </p:tav>
                                        <p:tav tm="100000">
                                          <p:val>
                                            <p:fltVal val="0"/>
                                          </p:val>
                                        </p:tav>
                                      </p:tavLst>
                                    </p:anim>
                                    <p:animEffect transition="out" filter="fade">
                                      <p:cBhvr>
                                        <p:cTn id="115" dur="500"/>
                                        <p:tgtEl>
                                          <p:spTgt spid="7207"/>
                                        </p:tgtEl>
                                      </p:cBhvr>
                                    </p:animEffect>
                                    <p:set>
                                      <p:cBhvr>
                                        <p:cTn id="116" dur="1" fill="hold">
                                          <p:stCondLst>
                                            <p:cond delay="499"/>
                                          </p:stCondLst>
                                        </p:cTn>
                                        <p:tgtEl>
                                          <p:spTgt spid="7207"/>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6"/>
                                        </p:tgtEl>
                                        <p:attrNameLst>
                                          <p:attrName>style.visibility</p:attrName>
                                        </p:attrNameLst>
                                      </p:cBhvr>
                                      <p:to>
                                        <p:strVal val="visible"/>
                                      </p:to>
                                    </p:set>
                                    <p:animEffect transition="in" filter="dissolve">
                                      <p:cBhvr>
                                        <p:cTn id="120" dur="500"/>
                                        <p:tgtEl>
                                          <p:spTgt spid="7206"/>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6"/>
                                        </p:tgtEl>
                                        <p:attrNameLst>
                                          <p:attrName>ppt_w</p:attrName>
                                        </p:attrNameLst>
                                      </p:cBhvr>
                                      <p:tavLst>
                                        <p:tav tm="0">
                                          <p:val>
                                            <p:strVal val="ppt_w"/>
                                          </p:val>
                                        </p:tav>
                                        <p:tav tm="100000">
                                          <p:val>
                                            <p:fltVal val="0"/>
                                          </p:val>
                                        </p:tav>
                                      </p:tavLst>
                                    </p:anim>
                                    <p:anim calcmode="lin" valueType="num">
                                      <p:cBhvr>
                                        <p:cTn id="124" dur="500"/>
                                        <p:tgtEl>
                                          <p:spTgt spid="7206"/>
                                        </p:tgtEl>
                                        <p:attrNameLst>
                                          <p:attrName>ppt_h</p:attrName>
                                        </p:attrNameLst>
                                      </p:cBhvr>
                                      <p:tavLst>
                                        <p:tav tm="0">
                                          <p:val>
                                            <p:strVal val="ppt_h"/>
                                          </p:val>
                                        </p:tav>
                                        <p:tav tm="100000">
                                          <p:val>
                                            <p:fltVal val="0"/>
                                          </p:val>
                                        </p:tav>
                                      </p:tavLst>
                                    </p:anim>
                                    <p:animEffect transition="out" filter="fade">
                                      <p:cBhvr>
                                        <p:cTn id="125" dur="500"/>
                                        <p:tgtEl>
                                          <p:spTgt spid="7206"/>
                                        </p:tgtEl>
                                      </p:cBhvr>
                                    </p:animEffect>
                                    <p:set>
                                      <p:cBhvr>
                                        <p:cTn id="126" dur="1" fill="hold">
                                          <p:stCondLst>
                                            <p:cond delay="499"/>
                                          </p:stCondLst>
                                        </p:cTn>
                                        <p:tgtEl>
                                          <p:spTgt spid="7206"/>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7205"/>
                                        </p:tgtEl>
                                        <p:attrNameLst>
                                          <p:attrName>style.visibility</p:attrName>
                                        </p:attrNameLst>
                                      </p:cBhvr>
                                      <p:to>
                                        <p:strVal val="visible"/>
                                      </p:to>
                                    </p:set>
                                    <p:animEffect transition="in" filter="dissolve">
                                      <p:cBhvr>
                                        <p:cTn id="130" dur="500"/>
                                        <p:tgtEl>
                                          <p:spTgt spid="7205"/>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7205"/>
                                        </p:tgtEl>
                                        <p:attrNameLst>
                                          <p:attrName>ppt_w</p:attrName>
                                        </p:attrNameLst>
                                      </p:cBhvr>
                                      <p:tavLst>
                                        <p:tav tm="0">
                                          <p:val>
                                            <p:strVal val="ppt_w"/>
                                          </p:val>
                                        </p:tav>
                                        <p:tav tm="100000">
                                          <p:val>
                                            <p:fltVal val="0"/>
                                          </p:val>
                                        </p:tav>
                                      </p:tavLst>
                                    </p:anim>
                                    <p:anim calcmode="lin" valueType="num">
                                      <p:cBhvr>
                                        <p:cTn id="134" dur="500"/>
                                        <p:tgtEl>
                                          <p:spTgt spid="7205"/>
                                        </p:tgtEl>
                                        <p:attrNameLst>
                                          <p:attrName>ppt_h</p:attrName>
                                        </p:attrNameLst>
                                      </p:cBhvr>
                                      <p:tavLst>
                                        <p:tav tm="0">
                                          <p:val>
                                            <p:strVal val="ppt_h"/>
                                          </p:val>
                                        </p:tav>
                                        <p:tav tm="100000">
                                          <p:val>
                                            <p:fltVal val="0"/>
                                          </p:val>
                                        </p:tav>
                                      </p:tavLst>
                                    </p:anim>
                                    <p:animEffect transition="out" filter="fade">
                                      <p:cBhvr>
                                        <p:cTn id="135" dur="500"/>
                                        <p:tgtEl>
                                          <p:spTgt spid="7205"/>
                                        </p:tgtEl>
                                      </p:cBhvr>
                                    </p:animEffect>
                                    <p:set>
                                      <p:cBhvr>
                                        <p:cTn id="136" dur="1" fill="hold">
                                          <p:stCondLst>
                                            <p:cond delay="499"/>
                                          </p:stCondLst>
                                        </p:cTn>
                                        <p:tgtEl>
                                          <p:spTgt spid="7205"/>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7204"/>
                                        </p:tgtEl>
                                        <p:attrNameLst>
                                          <p:attrName>style.visibility</p:attrName>
                                        </p:attrNameLst>
                                      </p:cBhvr>
                                      <p:to>
                                        <p:strVal val="visible"/>
                                      </p:to>
                                    </p:set>
                                    <p:animEffect transition="in" filter="dissolve">
                                      <p:cBhvr>
                                        <p:cTn id="140" dur="500"/>
                                        <p:tgtEl>
                                          <p:spTgt spid="7204"/>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7204"/>
                                        </p:tgtEl>
                                        <p:attrNameLst>
                                          <p:attrName>ppt_w</p:attrName>
                                        </p:attrNameLst>
                                      </p:cBhvr>
                                      <p:tavLst>
                                        <p:tav tm="0">
                                          <p:val>
                                            <p:strVal val="ppt_w"/>
                                          </p:val>
                                        </p:tav>
                                        <p:tav tm="100000">
                                          <p:val>
                                            <p:fltVal val="0"/>
                                          </p:val>
                                        </p:tav>
                                      </p:tavLst>
                                    </p:anim>
                                    <p:anim calcmode="lin" valueType="num">
                                      <p:cBhvr>
                                        <p:cTn id="144" dur="500"/>
                                        <p:tgtEl>
                                          <p:spTgt spid="7204"/>
                                        </p:tgtEl>
                                        <p:attrNameLst>
                                          <p:attrName>ppt_h</p:attrName>
                                        </p:attrNameLst>
                                      </p:cBhvr>
                                      <p:tavLst>
                                        <p:tav tm="0">
                                          <p:val>
                                            <p:strVal val="ppt_h"/>
                                          </p:val>
                                        </p:tav>
                                        <p:tav tm="100000">
                                          <p:val>
                                            <p:fltVal val="0"/>
                                          </p:val>
                                        </p:tav>
                                      </p:tavLst>
                                    </p:anim>
                                    <p:animEffect transition="out" filter="fade">
                                      <p:cBhvr>
                                        <p:cTn id="145" dur="500"/>
                                        <p:tgtEl>
                                          <p:spTgt spid="7204"/>
                                        </p:tgtEl>
                                      </p:cBhvr>
                                    </p:animEffect>
                                    <p:set>
                                      <p:cBhvr>
                                        <p:cTn id="146" dur="1" fill="hold">
                                          <p:stCondLst>
                                            <p:cond delay="499"/>
                                          </p:stCondLst>
                                        </p:cTn>
                                        <p:tgtEl>
                                          <p:spTgt spid="7204"/>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7203"/>
                                        </p:tgtEl>
                                        <p:attrNameLst>
                                          <p:attrName>style.visibility</p:attrName>
                                        </p:attrNameLst>
                                      </p:cBhvr>
                                      <p:to>
                                        <p:strVal val="visible"/>
                                      </p:to>
                                    </p:set>
                                    <p:animEffect transition="in" filter="dissolve">
                                      <p:cBhvr>
                                        <p:cTn id="150" dur="500"/>
                                        <p:tgtEl>
                                          <p:spTgt spid="7203"/>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7203"/>
                                        </p:tgtEl>
                                        <p:attrNameLst>
                                          <p:attrName>ppt_w</p:attrName>
                                        </p:attrNameLst>
                                      </p:cBhvr>
                                      <p:tavLst>
                                        <p:tav tm="0">
                                          <p:val>
                                            <p:strVal val="ppt_w"/>
                                          </p:val>
                                        </p:tav>
                                        <p:tav tm="100000">
                                          <p:val>
                                            <p:fltVal val="0"/>
                                          </p:val>
                                        </p:tav>
                                      </p:tavLst>
                                    </p:anim>
                                    <p:anim calcmode="lin" valueType="num">
                                      <p:cBhvr>
                                        <p:cTn id="154" dur="500"/>
                                        <p:tgtEl>
                                          <p:spTgt spid="7203"/>
                                        </p:tgtEl>
                                        <p:attrNameLst>
                                          <p:attrName>ppt_h</p:attrName>
                                        </p:attrNameLst>
                                      </p:cBhvr>
                                      <p:tavLst>
                                        <p:tav tm="0">
                                          <p:val>
                                            <p:strVal val="ppt_h"/>
                                          </p:val>
                                        </p:tav>
                                        <p:tav tm="100000">
                                          <p:val>
                                            <p:fltVal val="0"/>
                                          </p:val>
                                        </p:tav>
                                      </p:tavLst>
                                    </p:anim>
                                    <p:animEffect transition="out" filter="fade">
                                      <p:cBhvr>
                                        <p:cTn id="155" dur="500"/>
                                        <p:tgtEl>
                                          <p:spTgt spid="7203"/>
                                        </p:tgtEl>
                                      </p:cBhvr>
                                    </p:animEffect>
                                    <p:set>
                                      <p:cBhvr>
                                        <p:cTn id="156" dur="1" fill="hold">
                                          <p:stCondLst>
                                            <p:cond delay="499"/>
                                          </p:stCondLst>
                                        </p:cTn>
                                        <p:tgtEl>
                                          <p:spTgt spid="7203"/>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7202"/>
                                        </p:tgtEl>
                                        <p:attrNameLst>
                                          <p:attrName>style.visibility</p:attrName>
                                        </p:attrNameLst>
                                      </p:cBhvr>
                                      <p:to>
                                        <p:strVal val="visible"/>
                                      </p:to>
                                    </p:set>
                                    <p:animEffect transition="in" filter="dissolve">
                                      <p:cBhvr>
                                        <p:cTn id="160" dur="500"/>
                                        <p:tgtEl>
                                          <p:spTgt spid="7202"/>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7202"/>
                                        </p:tgtEl>
                                        <p:attrNameLst>
                                          <p:attrName>ppt_w</p:attrName>
                                        </p:attrNameLst>
                                      </p:cBhvr>
                                      <p:tavLst>
                                        <p:tav tm="0">
                                          <p:val>
                                            <p:strVal val="ppt_w"/>
                                          </p:val>
                                        </p:tav>
                                        <p:tav tm="100000">
                                          <p:val>
                                            <p:fltVal val="0"/>
                                          </p:val>
                                        </p:tav>
                                      </p:tavLst>
                                    </p:anim>
                                    <p:anim calcmode="lin" valueType="num">
                                      <p:cBhvr>
                                        <p:cTn id="164" dur="500"/>
                                        <p:tgtEl>
                                          <p:spTgt spid="7202"/>
                                        </p:tgtEl>
                                        <p:attrNameLst>
                                          <p:attrName>ppt_h</p:attrName>
                                        </p:attrNameLst>
                                      </p:cBhvr>
                                      <p:tavLst>
                                        <p:tav tm="0">
                                          <p:val>
                                            <p:strVal val="ppt_h"/>
                                          </p:val>
                                        </p:tav>
                                        <p:tav tm="100000">
                                          <p:val>
                                            <p:fltVal val="0"/>
                                          </p:val>
                                        </p:tav>
                                      </p:tavLst>
                                    </p:anim>
                                    <p:animEffect transition="out" filter="fade">
                                      <p:cBhvr>
                                        <p:cTn id="165" dur="500"/>
                                        <p:tgtEl>
                                          <p:spTgt spid="7202"/>
                                        </p:tgtEl>
                                      </p:cBhvr>
                                    </p:animEffect>
                                    <p:set>
                                      <p:cBhvr>
                                        <p:cTn id="166" dur="1" fill="hold">
                                          <p:stCondLst>
                                            <p:cond delay="499"/>
                                          </p:stCondLst>
                                        </p:cTn>
                                        <p:tgtEl>
                                          <p:spTgt spid="7202"/>
                                        </p:tgtEl>
                                        <p:attrNameLst>
                                          <p:attrName>style.visibility</p:attrName>
                                        </p:attrNameLst>
                                      </p:cBhvr>
                                      <p:to>
                                        <p:strVal val="hidden"/>
                                      </p:to>
                                    </p:set>
                                  </p:childTnLst>
                                </p:cTn>
                              </p:par>
                            </p:childTnLst>
                          </p:cTn>
                        </p:par>
                        <p:par>
                          <p:cTn id="167" fill="hold" nodeType="afterGroup">
                            <p:stCondLst>
                              <p:cond delay="10000"/>
                            </p:stCondLst>
                            <p:childTnLst>
                              <p:par>
                                <p:cTn id="168" presetID="2" presetClass="entr" presetSubtype="4" fill="hold" nodeType="afterEffect">
                                  <p:stCondLst>
                                    <p:cond delay="0"/>
                                  </p:stCondLst>
                                  <p:childTnLst>
                                    <p:set>
                                      <p:cBhvr>
                                        <p:cTn id="169" dur="1" fill="hold">
                                          <p:stCondLst>
                                            <p:cond delay="0"/>
                                          </p:stCondLst>
                                        </p:cTn>
                                        <p:tgtEl>
                                          <p:spTgt spid="16"/>
                                        </p:tgtEl>
                                        <p:attrNameLst>
                                          <p:attrName>style.visibility</p:attrName>
                                        </p:attrNameLst>
                                      </p:cBhvr>
                                      <p:to>
                                        <p:strVal val="visible"/>
                                      </p:to>
                                    </p:set>
                                    <p:anim calcmode="lin" valueType="num">
                                      <p:cBhvr additive="base">
                                        <p:cTn id="170" dur="500" fill="hold"/>
                                        <p:tgtEl>
                                          <p:spTgt spid="16"/>
                                        </p:tgtEl>
                                        <p:attrNameLst>
                                          <p:attrName>ppt_x</p:attrName>
                                        </p:attrNameLst>
                                      </p:cBhvr>
                                      <p:tavLst>
                                        <p:tav tm="0">
                                          <p:val>
                                            <p:strVal val="#ppt_x"/>
                                          </p:val>
                                        </p:tav>
                                        <p:tav tm="100000">
                                          <p:val>
                                            <p:strVal val="#ppt_x"/>
                                          </p:val>
                                        </p:tav>
                                      </p:tavLst>
                                    </p:anim>
                                    <p:anim calcmode="lin" valueType="num">
                                      <p:cBhvr additive="base">
                                        <p:cTn id="17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8"/>
                                            </p:cond>
                                          </p:stCondLst>
                                          <p:endCondLst>
                                            <p:cond evt="onStopAudio" delay="0">
                                              <p:tgtEl>
                                                <p:sldTgt/>
                                              </p:tgtEl>
                                            </p:cond>
                                          </p:endCondLst>
                                        </p:cTn>
                                        <p:tgtEl>
                                          <p:sndTgt r:embed="rId6"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3" presetClass="emph" presetSubtype="0" fill="hold" grpId="0" nodeType="clickEffect">
                                  <p:stCondLst>
                                    <p:cond delay="0"/>
                                  </p:stCondLst>
                                  <p:iterate type="lt">
                                    <p:tmPct val="0"/>
                                  </p:iterate>
                                  <p:childTnLst>
                                    <p:animClr clrSpc="hsl" dir="cw">
                                      <p:cBhvr override="childStyle">
                                        <p:cTn id="175" dur="500" fill="hold"/>
                                        <p:tgtEl>
                                          <p:spTgt spid="4"/>
                                        </p:tgtEl>
                                        <p:attrNameLst>
                                          <p:attrName>style.color</p:attrName>
                                        </p:attrNameLst>
                                      </p:cBhvr>
                                      <p:by>
                                        <p:hsl h="10842353" s="0" l="0"/>
                                      </p:by>
                                    </p:animClr>
                                    <p:animClr clrSpc="hsl" dir="cw">
                                      <p:cBhvr>
                                        <p:cTn id="176" dur="500" fill="hold"/>
                                        <p:tgtEl>
                                          <p:spTgt spid="4"/>
                                        </p:tgtEl>
                                        <p:attrNameLst>
                                          <p:attrName>fillcolor</p:attrName>
                                        </p:attrNameLst>
                                      </p:cBhvr>
                                      <p:by>
                                        <p:hsl h="10842353" s="0" l="0"/>
                                      </p:by>
                                    </p:animClr>
                                    <p:animClr clrSpc="hsl" dir="cw">
                                      <p:cBhvr>
                                        <p:cTn id="177" dur="500" fill="hold"/>
                                        <p:tgtEl>
                                          <p:spTgt spid="4"/>
                                        </p:tgtEl>
                                        <p:attrNameLst>
                                          <p:attrName>stroke.color</p:attrName>
                                        </p:attrNameLst>
                                      </p:cBhvr>
                                      <p:by>
                                        <p:hsl h="10842353" s="0" l="0"/>
                                      </p:by>
                                    </p:animClr>
                                    <p:set>
                                      <p:cBhvr>
                                        <p:cTn id="178" dur="500" fill="hold"/>
                                        <p:tgtEl>
                                          <p:spTgt spid="4"/>
                                        </p:tgtEl>
                                        <p:attrNameLst>
                                          <p:attrName>fill.type</p:attrName>
                                        </p:attrNameLst>
                                      </p:cBhvr>
                                      <p:to>
                                        <p:strVal val="solid"/>
                                      </p:to>
                                    </p:set>
                                  </p:childTnLst>
                                  <p:subTnLst>
                                    <p:audio>
                                      <p:cMediaNode>
                                        <p:cTn display="0" masterRel="sameClick">
                                          <p:stCondLst>
                                            <p:cond evt="begin" delay="0">
                                              <p:tn val="174"/>
                                            </p:cond>
                                          </p:stCondLst>
                                          <p:endCondLst>
                                            <p:cond evt="onStopAudio" delay="0">
                                              <p:tgtEl>
                                                <p:sldTgt/>
                                              </p:tgtEl>
                                            </p:cond>
                                          </p:endCondLst>
                                        </p:cTn>
                                        <p:tgtEl>
                                          <p:sndTgt r:embed="rId7" name="FELIZ2.WAV"/>
                                        </p:tgtEl>
                                      </p:cMediaNode>
                                    </p:audio>
                                  </p:subTnLst>
                                </p:cTn>
                              </p:par>
                              <p:par>
                                <p:cTn id="179" presetID="2" presetClass="exit" presetSubtype="4" fill="hold" nodeType="withEffect">
                                  <p:stCondLst>
                                    <p:cond delay="0"/>
                                  </p:stCondLst>
                                  <p:childTnLst>
                                    <p:anim calcmode="lin" valueType="num">
                                      <p:cBhvr additive="base">
                                        <p:cTn id="180" dur="500"/>
                                        <p:tgtEl>
                                          <p:spTgt spid="16"/>
                                        </p:tgtEl>
                                        <p:attrNameLst>
                                          <p:attrName>ppt_x</p:attrName>
                                        </p:attrNameLst>
                                      </p:cBhvr>
                                      <p:tavLst>
                                        <p:tav tm="0">
                                          <p:val>
                                            <p:strVal val="ppt_x"/>
                                          </p:val>
                                        </p:tav>
                                        <p:tav tm="100000">
                                          <p:val>
                                            <p:strVal val="ppt_x"/>
                                          </p:val>
                                        </p:tav>
                                      </p:tavLst>
                                    </p:anim>
                                    <p:anim calcmode="lin" valueType="num">
                                      <p:cBhvr additive="base">
                                        <p:cTn id="181" dur="500"/>
                                        <p:tgtEl>
                                          <p:spTgt spid="16"/>
                                        </p:tgtEl>
                                        <p:attrNameLst>
                                          <p:attrName>ppt_y</p:attrName>
                                        </p:attrNameLst>
                                      </p:cBhvr>
                                      <p:tavLst>
                                        <p:tav tm="0">
                                          <p:val>
                                            <p:strVal val="ppt_y"/>
                                          </p:val>
                                        </p:tav>
                                        <p:tav tm="100000">
                                          <p:val>
                                            <p:strVal val="1+ppt_h/2"/>
                                          </p:val>
                                        </p:tav>
                                      </p:tavLst>
                                    </p:anim>
                                    <p:set>
                                      <p:cBhvr>
                                        <p:cTn id="182" dur="1" fill="hold">
                                          <p:stCondLst>
                                            <p:cond delay="499"/>
                                          </p:stCondLst>
                                        </p:cTn>
                                        <p:tgtEl>
                                          <p:spTgt spid="16"/>
                                        </p:tgtEl>
                                        <p:attrNameLst>
                                          <p:attrName>style.visibility</p:attrName>
                                        </p:attrNameLst>
                                      </p:cBhvr>
                                      <p:to>
                                        <p:strVal val="hidden"/>
                                      </p:to>
                                    </p:set>
                                  </p:childTnLst>
                                </p:cTn>
                              </p:par>
                              <p:par>
                                <p:cTn id="183" presetID="34" presetClass="emph" presetSubtype="0" fill="hold" grpId="1" nodeType="withEffect">
                                  <p:stCondLst>
                                    <p:cond delay="0"/>
                                  </p:stCondLst>
                                  <p:iterate type="lt">
                                    <p:tmPct val="10000"/>
                                  </p:iterate>
                                  <p:childTnLst>
                                    <p:animMotion origin="layout" path="M 0.0 0.0 L 0.0 -0.07213" pathEditMode="relative" ptsTypes="">
                                      <p:cBhvr>
                                        <p:cTn id="184" dur="250" accel="50000" decel="50000" autoRev="1" fill="hold">
                                          <p:stCondLst>
                                            <p:cond delay="0"/>
                                          </p:stCondLst>
                                        </p:cTn>
                                        <p:tgtEl>
                                          <p:spTgt spid="4"/>
                                        </p:tgtEl>
                                        <p:attrNameLst>
                                          <p:attrName>ppt_x</p:attrName>
                                          <p:attrName>ppt_y</p:attrName>
                                        </p:attrNameLst>
                                      </p:cBhvr>
                                    </p:animMotion>
                                    <p:animRot by="1500000">
                                      <p:cBhvr>
                                        <p:cTn id="185" dur="125" fill="hold">
                                          <p:stCondLst>
                                            <p:cond delay="0"/>
                                          </p:stCondLst>
                                        </p:cTn>
                                        <p:tgtEl>
                                          <p:spTgt spid="4"/>
                                        </p:tgtEl>
                                        <p:attrNameLst>
                                          <p:attrName>r</p:attrName>
                                        </p:attrNameLst>
                                      </p:cBhvr>
                                    </p:animRot>
                                    <p:animRot by="-1500000">
                                      <p:cBhvr>
                                        <p:cTn id="186" dur="125" fill="hold">
                                          <p:stCondLst>
                                            <p:cond delay="125"/>
                                          </p:stCondLst>
                                        </p:cTn>
                                        <p:tgtEl>
                                          <p:spTgt spid="4"/>
                                        </p:tgtEl>
                                        <p:attrNameLst>
                                          <p:attrName>r</p:attrName>
                                        </p:attrNameLst>
                                      </p:cBhvr>
                                    </p:animRot>
                                    <p:animRot by="-1500000">
                                      <p:cBhvr>
                                        <p:cTn id="187" dur="125" fill="hold">
                                          <p:stCondLst>
                                            <p:cond delay="250"/>
                                          </p:stCondLst>
                                        </p:cTn>
                                        <p:tgtEl>
                                          <p:spTgt spid="4"/>
                                        </p:tgtEl>
                                        <p:attrNameLst>
                                          <p:attrName>r</p:attrName>
                                        </p:attrNameLst>
                                      </p:cBhvr>
                                    </p:animRot>
                                    <p:animRot by="1500000">
                                      <p:cBhvr>
                                        <p:cTn id="18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1" grpId="0" animBg="1"/>
      <p:bldP spid="72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857250"/>
            <a:ext cx="9140694" cy="5143501"/>
          </a:xfrm>
          <a:prstGeom prst="rect">
            <a:avLst/>
          </a:prstGeom>
        </p:spPr>
      </p:pic>
      <p:sp>
        <p:nvSpPr>
          <p:cNvPr id="7" name="Rectangle 6">
            <a:extLst>
              <a:ext uri="{FF2B5EF4-FFF2-40B4-BE49-F238E27FC236}">
                <a16:creationId xmlns:a16="http://schemas.microsoft.com/office/drawing/2014/main" id="{4C69822E-21D6-4BF9-A213-1B9957E88B42}"/>
              </a:ext>
            </a:extLst>
          </p:cNvPr>
          <p:cNvSpPr/>
          <p:nvPr/>
        </p:nvSpPr>
        <p:spPr>
          <a:xfrm>
            <a:off x="3857626" y="3609975"/>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id="{2941C374-C099-4233-AD24-9BC8D71B5853}"/>
              </a:ext>
            </a:extLst>
          </p:cNvPr>
          <p:cNvSpPr txBox="1"/>
          <p:nvPr/>
        </p:nvSpPr>
        <p:spPr>
          <a:xfrm>
            <a:off x="3150395" y="3284833"/>
            <a:ext cx="3057525" cy="484748"/>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 PHÁ</a:t>
            </a:r>
            <a:endPar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59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4" name="Rectangle 3"/>
          <p:cNvSpPr/>
          <p:nvPr/>
        </p:nvSpPr>
        <p:spPr>
          <a:xfrm>
            <a:off x="215907" y="1196752"/>
            <a:ext cx="8572858" cy="1631216"/>
          </a:xfrm>
          <a:prstGeom prst="rect">
            <a:avLst/>
          </a:prstGeom>
        </p:spPr>
        <p:txBody>
          <a:bodyPr wrap="square">
            <a:spAutoFit/>
          </a:bodyPr>
          <a:lstStyle/>
          <a:p>
            <a:pPr algn="just"/>
            <a:r>
              <a:rPr lang="vi-VN" sz="2000" b="1" dirty="0">
                <a:latin typeface="+mj-lt"/>
                <a:cs typeface="Times New Roman" pitchFamily="18" charset="0"/>
              </a:rPr>
              <a:t>a</a:t>
            </a:r>
            <a:r>
              <a:rPr lang="en-US" sz="2000" b="1" dirty="0">
                <a:latin typeface="+mj-lt"/>
                <a:cs typeface="Times New Roman" pitchFamily="18" charset="0"/>
              </a:rPr>
              <a:t>. </a:t>
            </a:r>
            <a:r>
              <a:rPr lang="vi-VN" sz="2000" dirty="0">
                <a:latin typeface="+mj-lt"/>
              </a:rPr>
              <a:t>Chủ tịch Hồ Chí Minh nói: </a:t>
            </a:r>
            <a:r>
              <a:rPr lang="en-US" sz="2000" dirty="0">
                <a:latin typeface="+mj-lt"/>
              </a:rPr>
              <a:t>“</a:t>
            </a:r>
            <a:r>
              <a:rPr lang="vi-VN" sz="2000" dirty="0">
                <a:latin typeface="+mj-lt"/>
              </a:rPr>
              <a:t>Tôi chỉ có một sự ham muốn, ham muốn tột bậc, là làm sao cho nước ta hoàn toàn độc lập, dân ta được hoàn toàn tự do, đồng bào ai cũng có cơm ăn, áo mặc, ai cũng được học hành.</a:t>
            </a:r>
            <a:r>
              <a:rPr lang="en-US" sz="2000" dirty="0">
                <a:latin typeface="+mj-lt"/>
              </a:rPr>
              <a:t>”</a:t>
            </a:r>
            <a:r>
              <a:rPr lang="vi-VN" sz="2000" dirty="0">
                <a:latin typeface="+mj-lt"/>
              </a:rPr>
              <a:t> Nguyện vọng đó chi phối mọi ý nghĩ và hành động trong suốt cuộc đời của Người.</a:t>
            </a:r>
          </a:p>
          <a:p>
            <a:pPr algn="r"/>
            <a:r>
              <a:rPr lang="en-US" sz="2000" i="1" dirty="0">
                <a:latin typeface="Times New Roman" pitchFamily="18" charset="0"/>
                <a:cs typeface="Times New Roman" pitchFamily="18" charset="0"/>
              </a:rPr>
              <a:t>Theo </a:t>
            </a:r>
            <a:r>
              <a:rPr lang="vi-VN" sz="2000" b="1" dirty="0">
                <a:latin typeface="+mj-lt"/>
              </a:rPr>
              <a:t>Trường Chinh</a:t>
            </a:r>
          </a:p>
        </p:txBody>
      </p:sp>
      <p:sp>
        <p:nvSpPr>
          <p:cNvPr id="8" name="Rectangle 7"/>
          <p:cNvSpPr/>
          <p:nvPr/>
        </p:nvSpPr>
        <p:spPr>
          <a:xfrm>
            <a:off x="251520" y="2710970"/>
            <a:ext cx="8509338" cy="1015663"/>
          </a:xfrm>
          <a:prstGeom prst="rect">
            <a:avLst/>
          </a:prstGeom>
        </p:spPr>
        <p:txBody>
          <a:bodyPr wrap="square">
            <a:spAutoFit/>
          </a:bodyPr>
          <a:lstStyle/>
          <a:p>
            <a:r>
              <a:rPr lang="vi-VN" sz="2000" b="1" dirty="0">
                <a:latin typeface="+mj-lt"/>
                <a:cs typeface="Times New Roman" pitchFamily="18" charset="0"/>
              </a:rPr>
              <a:t>b</a:t>
            </a:r>
            <a:r>
              <a:rPr lang="en-US" sz="2000" b="1" dirty="0">
                <a:latin typeface="+mj-lt"/>
                <a:cs typeface="Times New Roman" pitchFamily="18" charset="0"/>
              </a:rPr>
              <a:t>.</a:t>
            </a:r>
            <a:r>
              <a:rPr lang="vi-VN" sz="2000" b="1" dirty="0">
                <a:latin typeface="+mj-lt"/>
                <a:cs typeface="Times New Roman" pitchFamily="18" charset="0"/>
              </a:rPr>
              <a:t> </a:t>
            </a:r>
            <a:r>
              <a:rPr lang="vi-VN" sz="2000" dirty="0">
                <a:latin typeface="+mj-lt"/>
              </a:rPr>
              <a:t>Tôi xòe cả hai càng ra, bảo Nhà Trò:</a:t>
            </a:r>
          </a:p>
          <a:p>
            <a:r>
              <a:rPr lang="en-US" sz="2000" dirty="0">
                <a:latin typeface="+mj-lt"/>
              </a:rPr>
              <a:t>     </a:t>
            </a:r>
            <a:r>
              <a:rPr lang="vi-VN" sz="2000" dirty="0">
                <a:latin typeface="+mj-lt"/>
              </a:rPr>
              <a:t>- Em đừng sợ. Hãy trở về cùng với tôi đây</a:t>
            </a:r>
            <a:r>
              <a:rPr lang="en-US" sz="2000" dirty="0">
                <a:latin typeface="+mj-lt"/>
              </a:rPr>
              <a:t>.</a:t>
            </a:r>
          </a:p>
          <a:p>
            <a:r>
              <a:rPr lang="en-US" sz="2000" b="1" dirty="0">
                <a:latin typeface="+mj-lt"/>
              </a:rPr>
              <a:t>                                                                                      </a:t>
            </a:r>
            <a:r>
              <a:rPr lang="vi-VN" sz="2000" b="1" dirty="0">
                <a:latin typeface="+mj-lt"/>
              </a:rPr>
              <a:t>Tô Hoà</a:t>
            </a:r>
            <a:r>
              <a:rPr lang="en-US" sz="2000" b="1" dirty="0">
                <a:latin typeface="+mj-lt"/>
              </a:rPr>
              <a:t>i</a:t>
            </a:r>
            <a:endParaRPr lang="vi-VN" sz="2000" dirty="0">
              <a:latin typeface="+mj-lt"/>
            </a:endParaRPr>
          </a:p>
        </p:txBody>
      </p:sp>
      <p:sp>
        <p:nvSpPr>
          <p:cNvPr id="7" name="Rectangle 6"/>
          <p:cNvSpPr/>
          <p:nvPr/>
        </p:nvSpPr>
        <p:spPr>
          <a:xfrm>
            <a:off x="251522" y="569579"/>
            <a:ext cx="8537243" cy="461665"/>
          </a:xfrm>
          <a:prstGeom prst="rect">
            <a:avLst/>
          </a:prstGeom>
        </p:spPr>
        <p:txBody>
          <a:bodyPr wrap="square">
            <a:spAutoFit/>
          </a:bodyPr>
          <a:lstStyle/>
          <a:p>
            <a:pPr algn="just"/>
            <a:r>
              <a:rPr lang="en-US" sz="2400" b="1" i="1" dirty="0" err="1">
                <a:solidFill>
                  <a:srgbClr val="002060"/>
                </a:solidFill>
                <a:latin typeface="Times New Roman" pitchFamily="18" charset="0"/>
                <a:cs typeface="Times New Roman" pitchFamily="18" charset="0"/>
              </a:rPr>
              <a:t>Trong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câu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văn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câu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thơ</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sau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đây</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dấu</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hai</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chấm</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có</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tác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dụng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gì</a:t>
            </a:r>
            <a:r>
              <a:rPr lang="en-US" sz="2400" b="1" i="1" dirty="0">
                <a:solidFill>
                  <a:srgbClr val="002060"/>
                </a:solidFill>
                <a:latin typeface="Times New Roman" pitchFamily="18" charset="0"/>
                <a:cs typeface="Times New Roman" pitchFamily="18" charset="0"/>
              </a:rPr>
              <a:t>?</a:t>
            </a:r>
          </a:p>
        </p:txBody>
      </p:sp>
      <p:sp>
        <p:nvSpPr>
          <p:cNvPr id="13" name="Rectangle 12"/>
          <p:cNvSpPr/>
          <p:nvPr/>
        </p:nvSpPr>
        <p:spPr>
          <a:xfrm>
            <a:off x="239264" y="3712808"/>
            <a:ext cx="8827305" cy="2862322"/>
          </a:xfrm>
          <a:prstGeom prst="rect">
            <a:avLst/>
          </a:prstGeom>
        </p:spPr>
        <p:txBody>
          <a:bodyPr wrap="square">
            <a:spAutoFit/>
          </a:bodyPr>
          <a:lstStyle/>
          <a:p>
            <a:r>
              <a:rPr lang="vi-VN" sz="2000" b="1" dirty="0">
                <a:latin typeface="Times New Roman" pitchFamily="18" charset="0"/>
                <a:cs typeface="Times New Roman" pitchFamily="18" charset="0"/>
              </a:rPr>
              <a:t>c</a:t>
            </a:r>
            <a:r>
              <a:rPr lang="en-US" sz="2000" b="1" dirty="0">
                <a:latin typeface="Times New Roman" pitchFamily="18" charset="0"/>
                <a:cs typeface="Times New Roman" pitchFamily="18" charset="0"/>
              </a:rPr>
              <a:t>.</a:t>
            </a: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Bà thương không muốn bán</a:t>
            </a:r>
          </a:p>
          <a:p>
            <a:r>
              <a:rPr lang="vi-VN" sz="2000" dirty="0">
                <a:latin typeface="Times New Roman" pitchFamily="18" charset="0"/>
                <a:cs typeface="Times New Roman" pitchFamily="18" charset="0"/>
              </a:rPr>
              <a:t>            Bèn thả vào trong chum.</a:t>
            </a:r>
          </a:p>
          <a:p>
            <a:r>
              <a:rPr lang="vi-VN" sz="2000" dirty="0">
                <a:latin typeface="Times New Roman" pitchFamily="18" charset="0"/>
                <a:cs typeface="Times New Roman" pitchFamily="18" charset="0"/>
              </a:rPr>
              <a:t>            Rồi bà lại đi làm</a:t>
            </a:r>
          </a:p>
          <a:p>
            <a:r>
              <a:rPr lang="vi-VN" sz="2000" dirty="0">
                <a:latin typeface="Times New Roman" pitchFamily="18" charset="0"/>
                <a:cs typeface="Times New Roman" pitchFamily="18" charset="0"/>
              </a:rPr>
              <a:t>            Đến khi về thấy lạ:</a:t>
            </a:r>
          </a:p>
          <a:p>
            <a:r>
              <a:rPr lang="vi-VN" sz="2000" dirty="0">
                <a:latin typeface="Times New Roman" pitchFamily="18" charset="0"/>
                <a:cs typeface="Times New Roman" pitchFamily="18" charset="0"/>
              </a:rPr>
              <a:t>            Sân nhà sao sạch quá</a:t>
            </a:r>
          </a:p>
          <a:p>
            <a:r>
              <a:rPr lang="vi-VN" sz="2000" dirty="0">
                <a:latin typeface="Times New Roman" pitchFamily="18" charset="0"/>
                <a:cs typeface="Times New Roman" pitchFamily="18" charset="0"/>
              </a:rPr>
              <a:t>            Đàn lợn đã được ăn</a:t>
            </a:r>
          </a:p>
          <a:p>
            <a:r>
              <a:rPr lang="vi-VN" sz="2000" dirty="0">
                <a:latin typeface="Times New Roman" pitchFamily="18" charset="0"/>
                <a:cs typeface="Times New Roman" pitchFamily="18" charset="0"/>
              </a:rPr>
              <a:t>            Cơm nước nấu tinh tươm</a:t>
            </a:r>
          </a:p>
          <a:p>
            <a:r>
              <a:rPr lang="vi-VN" sz="2000" dirty="0">
                <a:latin typeface="Times New Roman" pitchFamily="18" charset="0"/>
                <a:cs typeface="Times New Roman" pitchFamily="18" charset="0"/>
              </a:rPr>
              <a:t>            Vườn rau tươi sạch cỏ.</a:t>
            </a:r>
          </a:p>
          <a:p>
            <a:r>
              <a:rPr lang="vi-VN" sz="2000" b="1" dirty="0">
                <a:latin typeface="Times New Roman" pitchFamily="18" charset="0"/>
                <a:cs typeface="Times New Roman" pitchFamily="18" charset="0"/>
              </a:rPr>
              <a:t>                                Phan Thị Thanh Nhàn</a:t>
            </a:r>
            <a:endParaRPr lang="vi-VN" sz="2000" dirty="0">
              <a:latin typeface="Times New Roman" pitchFamily="18" charset="0"/>
              <a:cs typeface="Times New Roman" pitchFamily="18" charset="0"/>
            </a:endParaRPr>
          </a:p>
        </p:txBody>
      </p:sp>
      <p:sp>
        <p:nvSpPr>
          <p:cNvPr id="16" name="Rectangle 15"/>
          <p:cNvSpPr/>
          <p:nvPr/>
        </p:nvSpPr>
        <p:spPr>
          <a:xfrm>
            <a:off x="31234" y="50612"/>
            <a:ext cx="8537243" cy="523220"/>
          </a:xfrm>
          <a:prstGeom prst="rect">
            <a:avLst/>
          </a:prstGeom>
        </p:spPr>
        <p:txBody>
          <a:bodyPr wrap="square">
            <a:spAutoFit/>
          </a:bodyPr>
          <a:lstStyle/>
          <a:p>
            <a:pPr algn="just"/>
            <a:r>
              <a:rPr lang="en-US" sz="2800" b="1" dirty="0">
                <a:solidFill>
                  <a:srgbClr val="002060"/>
                </a:solidFill>
                <a:latin typeface="Times New Roman" pitchFamily="18" charset="0"/>
                <a:cs typeface="Times New Roman" pitchFamily="18" charset="0"/>
              </a:rPr>
              <a:t>I. NHẬN XÉT</a:t>
            </a:r>
          </a:p>
        </p:txBody>
      </p:sp>
    </p:spTree>
    <p:extLst>
      <p:ext uri="{BB962C8B-B14F-4D97-AF65-F5344CB8AC3E}">
        <p14:creationId xmlns:p14="http://schemas.microsoft.com/office/powerpoint/2010/main" val="2011693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95807874"/>
              </p:ext>
            </p:extLst>
          </p:nvPr>
        </p:nvGraphicFramePr>
        <p:xfrm>
          <a:off x="0" y="332656"/>
          <a:ext cx="9144000" cy="6675120"/>
        </p:xfrm>
        <a:graphic>
          <a:graphicData uri="http://schemas.openxmlformats.org/drawingml/2006/table">
            <a:tbl>
              <a:tblPr firstRow="1" bandRow="1">
                <a:tableStyleId>{5C22544A-7EE6-4342-B048-85BDC9FD1C3A}</a:tableStyleId>
              </a:tblPr>
              <a:tblGrid>
                <a:gridCol w="370790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907704">
                  <a:extLst>
                    <a:ext uri="{9D8B030D-6E8A-4147-A177-3AD203B41FA5}">
                      <a16:colId xmlns:a16="http://schemas.microsoft.com/office/drawing/2014/main" val="20003"/>
                    </a:ext>
                  </a:extLst>
                </a:gridCol>
              </a:tblGrid>
              <a:tr h="1368152">
                <a:tc>
                  <a:txBody>
                    <a:bodyPr/>
                    <a:lstStyle/>
                    <a:p>
                      <a:r>
                        <a:rPr lang="en-US" dirty="0">
                          <a:solidFill>
                            <a:schemeClr val="bg2"/>
                          </a:solidFill>
                          <a:latin typeface="Times New Roman" panose="02020603050405020304" pitchFamily="18" charset="0"/>
                          <a:cs typeface="Times New Roman" panose="02020603050405020304" pitchFamily="18" charset="0"/>
                        </a:rPr>
                        <a:t>        </a:t>
                      </a:r>
                      <a:r>
                        <a:rPr lang="en-US" dirty="0" err="1">
                          <a:solidFill>
                            <a:schemeClr val="bg2"/>
                          </a:solidFill>
                          <a:latin typeface="Times New Roman" panose="02020603050405020304" pitchFamily="18" charset="0"/>
                          <a:cs typeface="Times New Roman" panose="02020603050405020304" pitchFamily="18" charset="0"/>
                        </a:rPr>
                        <a:t>Tác</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dụng</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của</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dấu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hai</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chấm</a:t>
                      </a:r>
                      <a:r>
                        <a:rPr lang="en-US" dirty="0">
                          <a:solidFill>
                            <a:schemeClr val="bg2"/>
                          </a:solidFill>
                          <a:latin typeface="Times New Roman" panose="02020603050405020304" pitchFamily="18" charset="0"/>
                          <a:cs typeface="Times New Roman" panose="02020603050405020304" pitchFamily="18" charset="0"/>
                        </a:rPr>
                        <a:t>           </a:t>
                      </a:r>
                    </a:p>
                    <a:p>
                      <a:endParaRPr lang="en-US" dirty="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2"/>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2"/>
                          </a:solidFill>
                          <a:latin typeface="Times New Roman" panose="02020603050405020304" pitchFamily="18" charset="0"/>
                          <a:cs typeface="Times New Roman" panose="02020603050405020304" pitchFamily="18" charset="0"/>
                        </a:rPr>
                        <a:t>Câu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có</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dấu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hai</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chấm</a:t>
                      </a:r>
                      <a:endParaRPr lang="en-US"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bg2"/>
                          </a:solidFill>
                          <a:latin typeface="Times New Roman" panose="02020603050405020304" pitchFamily="18" charset="0"/>
                          <a:cs typeface="Times New Roman" panose="02020603050405020304" pitchFamily="18" charset="0"/>
                        </a:rPr>
                        <a:t>Báo</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hiệu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bộ</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phận</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đứng</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sau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là</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lời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giải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thích</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cho</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bộ</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phận</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đứng</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trước</a:t>
                      </a:r>
                      <a:endParaRPr lang="en-US"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bg2"/>
                          </a:solidFill>
                          <a:latin typeface="Times New Roman" panose="02020603050405020304" pitchFamily="18" charset="0"/>
                          <a:cs typeface="Times New Roman" panose="02020603050405020304" pitchFamily="18" charset="0"/>
                        </a:rPr>
                        <a:t>Báo</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hiệu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bộ</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phận</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đứng</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sau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là</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lời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nói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của</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nhân</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vật</a:t>
                      </a:r>
                      <a:r>
                        <a:rPr lang="en-US" baseline="0" dirty="0">
                          <a:solidFill>
                            <a:srgbClr val="FFFF00"/>
                          </a:solidFill>
                          <a:latin typeface="Times New Roman" panose="02020603050405020304" pitchFamily="18" charset="0"/>
                          <a:cs typeface="Times New Roman" panose="02020603050405020304" pitchFamily="18" charset="0"/>
                        </a:rPr>
                        <a:t> ( </a:t>
                      </a:r>
                      <a:r>
                        <a:rPr lang="en-US" baseline="0" dirty="0" err="1">
                          <a:solidFill>
                            <a:srgbClr val="FFFF00"/>
                          </a:solidFill>
                          <a:latin typeface="Times New Roman" panose="02020603050405020304" pitchFamily="18" charset="0"/>
                          <a:cs typeface="Times New Roman" panose="02020603050405020304" pitchFamily="18" charset="0"/>
                        </a:rPr>
                        <a:t>Dùng</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phối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hợp</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với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dấu</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ngoặc</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kép</a:t>
                      </a:r>
                      <a:r>
                        <a:rPr lang="en-US" baseline="0" dirty="0">
                          <a:solidFill>
                            <a:srgbClr val="FFFF00"/>
                          </a:solidFill>
                          <a:latin typeface="Times New Roman" panose="02020603050405020304" pitchFamily="18" charset="0"/>
                          <a:cs typeface="Times New Roman" panose="02020603050405020304" pitchFamily="18" charset="0"/>
                        </a:rPr>
                        <a:t>)</a:t>
                      </a:r>
                      <a:endParaRPr lang="en-US" dirty="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2"/>
                          </a:solidFill>
                          <a:latin typeface="Times New Roman" panose="02020603050405020304" pitchFamily="18" charset="0"/>
                          <a:cs typeface="Times New Roman" panose="02020603050405020304" pitchFamily="18" charset="0"/>
                        </a:rPr>
                        <a:t>Báo</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hiệu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bộ</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phận</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đứng</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chemeClr val="bg2"/>
                          </a:solidFill>
                          <a:latin typeface="Times New Roman" panose="02020603050405020304" pitchFamily="18" charset="0"/>
                          <a:cs typeface="Times New Roman" panose="02020603050405020304" pitchFamily="18" charset="0"/>
                        </a:rPr>
                        <a:t>sau</a:t>
                      </a:r>
                      <a:r>
                        <a:rPr lang="en-US" baseline="0" dirty="0">
                          <a:solidFill>
                            <a:schemeClr val="bg2"/>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là</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lời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nói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của</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nhân</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vật</a:t>
                      </a:r>
                      <a:r>
                        <a:rPr lang="en-US" baseline="0" dirty="0">
                          <a:solidFill>
                            <a:srgbClr val="FFFF00"/>
                          </a:solidFill>
                          <a:latin typeface="Times New Roman" panose="02020603050405020304" pitchFamily="18" charset="0"/>
                          <a:cs typeface="Times New Roman" panose="02020603050405020304" pitchFamily="18" charset="0"/>
                        </a:rPr>
                        <a:t> ( </a:t>
                      </a:r>
                      <a:r>
                        <a:rPr lang="en-US" baseline="0" dirty="0" err="1">
                          <a:solidFill>
                            <a:srgbClr val="FFFF00"/>
                          </a:solidFill>
                          <a:latin typeface="Times New Roman" panose="02020603050405020304" pitchFamily="18" charset="0"/>
                          <a:cs typeface="Times New Roman" panose="02020603050405020304" pitchFamily="18" charset="0"/>
                        </a:rPr>
                        <a:t>Dùng</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phối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hợp</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với</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dấu</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gạch</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đầu</a:t>
                      </a:r>
                      <a:r>
                        <a:rPr lang="en-US" baseline="0" dirty="0">
                          <a:solidFill>
                            <a:srgbClr val="FFFF00"/>
                          </a:solidFill>
                          <a:latin typeface="Times New Roman" panose="02020603050405020304" pitchFamily="18" charset="0"/>
                          <a:cs typeface="Times New Roman" panose="02020603050405020304" pitchFamily="18" charset="0"/>
                        </a:rPr>
                        <a:t> </a:t>
                      </a:r>
                      <a:r>
                        <a:rPr lang="en-US" baseline="0" dirty="0" err="1">
                          <a:solidFill>
                            <a:srgbClr val="FFFF00"/>
                          </a:solidFill>
                          <a:latin typeface="Times New Roman" panose="02020603050405020304" pitchFamily="18" charset="0"/>
                          <a:cs typeface="Times New Roman" panose="02020603050405020304" pitchFamily="18" charset="0"/>
                        </a:rPr>
                        <a:t>dòng</a:t>
                      </a:r>
                      <a:r>
                        <a:rPr lang="en-US" baseline="0" dirty="0">
                          <a:solidFill>
                            <a:srgbClr val="FFFF00"/>
                          </a:solidFill>
                          <a:latin typeface="Times New Roman" panose="02020603050405020304" pitchFamily="18" charset="0"/>
                          <a:cs typeface="Times New Roman" panose="02020603050405020304" pitchFamily="18" charset="0"/>
                        </a:rPr>
                        <a:t>)</a:t>
                      </a:r>
                      <a:endParaRPr lang="en-US" dirty="0">
                        <a:solidFill>
                          <a:srgbClr val="FFFF00"/>
                        </a:solidFill>
                        <a:latin typeface="Times New Roman" panose="02020603050405020304" pitchFamily="18" charset="0"/>
                        <a:cs typeface="Times New Roman" panose="02020603050405020304" pitchFamily="18" charset="0"/>
                      </a:endParaRPr>
                    </a:p>
                    <a:p>
                      <a:endParaRPr lang="en-US" dirty="0">
                        <a:solidFill>
                          <a:schemeClr val="bg2"/>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10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b="1" kern="1200" dirty="0">
                          <a:solidFill>
                            <a:schemeClr val="dk1"/>
                          </a:solidFill>
                          <a:latin typeface="Times New Roman" panose="02020603050405020304" pitchFamily="18" charset="0"/>
                          <a:ea typeface="+mn-ea"/>
                          <a:cs typeface="Times New Roman" panose="02020603050405020304" pitchFamily="18" charset="0"/>
                        </a:rPr>
                        <a:t>a</a:t>
                      </a:r>
                      <a:r>
                        <a:rPr lang="en-US" sz="1600" b="1" kern="1200" dirty="0">
                          <a:solidFill>
                            <a:schemeClr val="dk1"/>
                          </a:solidFill>
                          <a:latin typeface="Times New Roman" panose="02020603050405020304" pitchFamily="18" charset="0"/>
                          <a:ea typeface="+mn-ea"/>
                          <a:cs typeface="Times New Roman" panose="02020603050405020304" pitchFamily="18" charset="0"/>
                        </a:rPr>
                        <a:t>. </a:t>
                      </a:r>
                      <a:r>
                        <a:rPr lang="vi-VN" sz="1600" kern="1200" dirty="0">
                          <a:solidFill>
                            <a:schemeClr val="dk1"/>
                          </a:solidFill>
                          <a:latin typeface="Times New Roman" panose="02020603050405020304" pitchFamily="18" charset="0"/>
                          <a:ea typeface="+mn-ea"/>
                          <a:cs typeface="Times New Roman" panose="02020603050405020304" pitchFamily="18" charset="0"/>
                        </a:rPr>
                        <a:t>Chủ tịch Hồ Chí Minh nói</a:t>
                      </a:r>
                      <a:r>
                        <a:rPr lang="en-US" sz="1600" kern="1200" dirty="0">
                          <a:solidFill>
                            <a:schemeClr val="dk1"/>
                          </a:solidFill>
                          <a:latin typeface="Times New Roman" panose="02020603050405020304" pitchFamily="18" charset="0"/>
                          <a:ea typeface="+mn-ea"/>
                          <a:cs typeface="Times New Roman" panose="02020603050405020304" pitchFamily="18" charset="0"/>
                        </a:rPr>
                        <a:t>: </a:t>
                      </a:r>
                      <a:r>
                        <a:rPr lang="vi-VN" sz="1600" kern="1200" dirty="0">
                          <a:solidFill>
                            <a:schemeClr val="dk1"/>
                          </a:solidFill>
                          <a:latin typeface="Times New Roman" panose="02020603050405020304" pitchFamily="18" charset="0"/>
                          <a:ea typeface="+mn-ea"/>
                          <a:cs typeface="Times New Roman" panose="02020603050405020304" pitchFamily="18" charset="0"/>
                        </a:rPr>
                        <a:t> </a:t>
                      </a:r>
                      <a:r>
                        <a:rPr lang="en-US" sz="1600" kern="1200" dirty="0">
                          <a:solidFill>
                            <a:schemeClr val="dk1"/>
                          </a:solidFill>
                          <a:latin typeface="Times New Roman" panose="02020603050405020304" pitchFamily="18" charset="0"/>
                          <a:ea typeface="+mn-ea"/>
                          <a:cs typeface="Times New Roman" panose="02020603050405020304" pitchFamily="18" charset="0"/>
                        </a:rPr>
                        <a:t>“</a:t>
                      </a:r>
                      <a:r>
                        <a:rPr lang="vi-VN" sz="1600" kern="1200" dirty="0">
                          <a:solidFill>
                            <a:schemeClr val="dk1"/>
                          </a:solidFill>
                          <a:latin typeface="Times New Roman" panose="02020603050405020304" pitchFamily="18" charset="0"/>
                          <a:ea typeface="+mn-ea"/>
                          <a:cs typeface="Times New Roman" panose="02020603050405020304" pitchFamily="18" charset="0"/>
                        </a:rPr>
                        <a:t>Tôi chỉ có một sự ham muốn, ham muốn tột bậc, là làm sao cho nước ta hoàn toàn độc lập, dân ta được hoàn toàn tự do, đồng bào ai cũng có cơm ăn, áo mặc, ai cũng được học hành.</a:t>
                      </a:r>
                      <a:r>
                        <a:rPr lang="en-US" sz="1600" kern="1200" dirty="0">
                          <a:solidFill>
                            <a:schemeClr val="dk1"/>
                          </a:solidFill>
                          <a:latin typeface="Times New Roman" panose="02020603050405020304" pitchFamily="18" charset="0"/>
                          <a:ea typeface="+mn-ea"/>
                          <a:cs typeface="Times New Roman" panose="02020603050405020304" pitchFamily="18" charset="0"/>
                        </a:rPr>
                        <a: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p>
                      <a:pPr algn="ctr"/>
                      <a:r>
                        <a:rPr lang="en-US"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17640">
                <a:tc>
                  <a:txBody>
                    <a:bodyPr/>
                    <a:lstStyle/>
                    <a:p>
                      <a:r>
                        <a:rPr lang="vi-VN" sz="1600" b="1" kern="1200" dirty="0">
                          <a:solidFill>
                            <a:schemeClr val="dk1"/>
                          </a:solidFill>
                          <a:latin typeface="Times New Roman" panose="02020603050405020304" pitchFamily="18" charset="0"/>
                          <a:ea typeface="+mn-ea"/>
                          <a:cs typeface="Times New Roman" panose="02020603050405020304" pitchFamily="18" charset="0"/>
                        </a:rPr>
                        <a:t>b</a:t>
                      </a:r>
                      <a:r>
                        <a:rPr lang="en-US" sz="1600" b="1" kern="1200" dirty="0">
                          <a:solidFill>
                            <a:schemeClr val="dk1"/>
                          </a:solidFill>
                          <a:latin typeface="Times New Roman" panose="02020603050405020304" pitchFamily="18" charset="0"/>
                          <a:ea typeface="+mn-ea"/>
                          <a:cs typeface="Times New Roman" panose="02020603050405020304" pitchFamily="18" charset="0"/>
                        </a:rPr>
                        <a:t>.</a:t>
                      </a:r>
                      <a:r>
                        <a:rPr lang="vi-VN" sz="1600" b="1" kern="1200" dirty="0">
                          <a:solidFill>
                            <a:schemeClr val="dk1"/>
                          </a:solidFill>
                          <a:latin typeface="Times New Roman" panose="02020603050405020304" pitchFamily="18" charset="0"/>
                          <a:ea typeface="+mn-ea"/>
                          <a:cs typeface="Times New Roman" panose="02020603050405020304" pitchFamily="18" charset="0"/>
                        </a:rPr>
                        <a:t> </a:t>
                      </a:r>
                      <a:r>
                        <a:rPr lang="vi-VN" sz="1600" kern="1200" dirty="0">
                          <a:solidFill>
                            <a:schemeClr val="dk1"/>
                          </a:solidFill>
                          <a:latin typeface="Times New Roman" panose="02020603050405020304" pitchFamily="18" charset="0"/>
                          <a:ea typeface="+mn-ea"/>
                          <a:cs typeface="Times New Roman" panose="02020603050405020304" pitchFamily="18" charset="0"/>
                        </a:rPr>
                        <a:t>Tôi xòe cả hai càng ra, bảo Nhà Trò</a:t>
                      </a:r>
                      <a:r>
                        <a:rPr lang="en-US" sz="1600" kern="1200" dirty="0">
                          <a:solidFill>
                            <a:schemeClr val="dk1"/>
                          </a:solidFill>
                          <a:latin typeface="Times New Roman" panose="02020603050405020304" pitchFamily="18" charset="0"/>
                          <a:ea typeface="+mn-ea"/>
                          <a:cs typeface="Times New Roman" panose="02020603050405020304" pitchFamily="18" charset="0"/>
                        </a:rPr>
                        <a:t> </a:t>
                      </a:r>
                      <a:r>
                        <a:rPr lang="vi-VN" sz="1600" kern="1200" dirty="0">
                          <a:solidFill>
                            <a:schemeClr val="dk1"/>
                          </a:solidFill>
                          <a:latin typeface="Times New Roman" panose="02020603050405020304" pitchFamily="18" charset="0"/>
                          <a:ea typeface="+mn-ea"/>
                          <a:cs typeface="Times New Roman" panose="02020603050405020304" pitchFamily="18" charset="0"/>
                        </a:rPr>
                        <a:t>:</a:t>
                      </a:r>
                    </a:p>
                    <a:p>
                      <a:r>
                        <a:rPr lang="en-US" sz="1600" kern="1200" dirty="0">
                          <a:solidFill>
                            <a:schemeClr val="dk1"/>
                          </a:solidFill>
                          <a:latin typeface="Times New Roman" panose="02020603050405020304" pitchFamily="18" charset="0"/>
                          <a:ea typeface="+mn-ea"/>
                          <a:cs typeface="Times New Roman" panose="02020603050405020304" pitchFamily="18" charset="0"/>
                        </a:rPr>
                        <a:t>     </a:t>
                      </a:r>
                      <a:r>
                        <a:rPr lang="vi-VN" sz="1600" kern="1200" dirty="0">
                          <a:solidFill>
                            <a:schemeClr val="dk1"/>
                          </a:solidFill>
                          <a:latin typeface="Times New Roman" panose="02020603050405020304" pitchFamily="18" charset="0"/>
                          <a:ea typeface="+mn-ea"/>
                          <a:cs typeface="Times New Roman" panose="02020603050405020304" pitchFamily="18" charset="0"/>
                        </a:rPr>
                        <a:t>- Em đừng sợ. Hãy trở về cùng với tôi đây</a:t>
                      </a:r>
                      <a:r>
                        <a:rPr lang="en-US" sz="1600" kern="1200" dirty="0">
                          <a:solidFill>
                            <a:schemeClr val="dk1"/>
                          </a:solidFill>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17640">
                <a:tc>
                  <a:txBody>
                    <a:bodyPr/>
                    <a:lstStyle/>
                    <a:p>
                      <a:r>
                        <a:rPr lang="vi-VN" sz="1600" b="1" dirty="0">
                          <a:latin typeface="Times New Roman" pitchFamily="18" charset="0"/>
                          <a:cs typeface="Times New Roman" pitchFamily="18" charset="0"/>
                        </a:rPr>
                        <a:t>c</a:t>
                      </a:r>
                      <a:r>
                        <a:rPr lang="en-US" sz="1600" b="1" dirty="0">
                          <a:latin typeface="Times New Roman" pitchFamily="18" charset="0"/>
                          <a:cs typeface="Times New Roman" pitchFamily="18" charset="0"/>
                        </a:rPr>
                        <a:t>.</a:t>
                      </a:r>
                      <a:r>
                        <a:rPr lang="vi-VN" sz="1600" b="1" dirty="0">
                          <a:latin typeface="Times New Roman" pitchFamily="18" charset="0"/>
                          <a:cs typeface="Times New Roman" pitchFamily="18" charset="0"/>
                        </a:rPr>
                        <a:t> </a:t>
                      </a:r>
                      <a:r>
                        <a:rPr lang="en-US" sz="1600" b="1" dirty="0">
                          <a:latin typeface="Times New Roman" pitchFamily="18" charset="0"/>
                          <a:cs typeface="Times New Roman" pitchFamily="18" charset="0"/>
                        </a:rPr>
                        <a:t>        </a:t>
                      </a:r>
                      <a:r>
                        <a:rPr lang="vi-VN" sz="1600" dirty="0">
                          <a:latin typeface="Times New Roman" pitchFamily="18" charset="0"/>
                          <a:cs typeface="Times New Roman" pitchFamily="18" charset="0"/>
                        </a:rPr>
                        <a:t>Bà thương không muốn bán</a:t>
                      </a:r>
                    </a:p>
                    <a:p>
                      <a:r>
                        <a:rPr lang="vi-VN" sz="1600" dirty="0">
                          <a:latin typeface="Times New Roman" pitchFamily="18" charset="0"/>
                          <a:cs typeface="Times New Roman" pitchFamily="18" charset="0"/>
                        </a:rPr>
                        <a:t>            Bèn thả vào trong chum.</a:t>
                      </a:r>
                    </a:p>
                    <a:p>
                      <a:r>
                        <a:rPr lang="vi-VN" sz="1600" dirty="0">
                          <a:latin typeface="Times New Roman" pitchFamily="18" charset="0"/>
                          <a:cs typeface="Times New Roman" pitchFamily="18" charset="0"/>
                        </a:rPr>
                        <a:t>            Rồi bà lại đi làm</a:t>
                      </a:r>
                    </a:p>
                    <a:p>
                      <a:r>
                        <a:rPr lang="vi-VN" sz="1600" dirty="0">
                          <a:latin typeface="Times New Roman" pitchFamily="18" charset="0"/>
                          <a:cs typeface="Times New Roman" pitchFamily="18" charset="0"/>
                        </a:rPr>
                        <a:t>            Đến khi về thấy lạ</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a:t>
                      </a:r>
                    </a:p>
                    <a:p>
                      <a:r>
                        <a:rPr lang="vi-VN" sz="1600" dirty="0">
                          <a:latin typeface="Times New Roman" pitchFamily="18" charset="0"/>
                          <a:cs typeface="Times New Roman" pitchFamily="18" charset="0"/>
                        </a:rPr>
                        <a:t>            Sân nhà sao sạch quá</a:t>
                      </a:r>
                    </a:p>
                    <a:p>
                      <a:r>
                        <a:rPr lang="vi-VN" sz="1600" dirty="0">
                          <a:latin typeface="Times New Roman" pitchFamily="18" charset="0"/>
                          <a:cs typeface="Times New Roman" pitchFamily="18" charset="0"/>
                        </a:rPr>
                        <a:t>            Đàn lợn đã được ăn</a:t>
                      </a:r>
                    </a:p>
                    <a:p>
                      <a:r>
                        <a:rPr lang="vi-VN" sz="1600" dirty="0">
                          <a:latin typeface="Times New Roman" pitchFamily="18" charset="0"/>
                          <a:cs typeface="Times New Roman" pitchFamily="18" charset="0"/>
                        </a:rPr>
                        <a:t>            Cơm nước nấu tinh tươm</a:t>
                      </a:r>
                    </a:p>
                    <a:p>
                      <a:r>
                        <a:rPr lang="vi-VN" sz="1600" dirty="0">
                          <a:latin typeface="Times New Roman" pitchFamily="18" charset="0"/>
                          <a:cs typeface="Times New Roman" pitchFamily="18" charset="0"/>
                        </a:rPr>
                        <a:t>            Vườn rau tươi sạch cỏ.</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7" name="Straight Connector 6"/>
          <p:cNvCxnSpPr/>
          <p:nvPr/>
        </p:nvCxnSpPr>
        <p:spPr>
          <a:xfrm>
            <a:off x="0" y="404664"/>
            <a:ext cx="3743400" cy="1912825"/>
          </a:xfrm>
          <a:prstGeom prst="line">
            <a:avLst/>
          </a:prstGeom>
        </p:spPr>
        <p:style>
          <a:lnRef idx="1">
            <a:schemeClr val="dk1"/>
          </a:lnRef>
          <a:fillRef idx="0">
            <a:schemeClr val="dk1"/>
          </a:fillRef>
          <a:effectRef idx="0">
            <a:schemeClr val="dk1"/>
          </a:effectRef>
          <a:fontRef idx="minor">
            <a:schemeClr val="tx1"/>
          </a:fontRef>
        </p:style>
      </p:cxnSp>
      <p:sp>
        <p:nvSpPr>
          <p:cNvPr id="10" name="Oval 9"/>
          <p:cNvSpPr/>
          <p:nvPr/>
        </p:nvSpPr>
        <p:spPr>
          <a:xfrm>
            <a:off x="2411760" y="2420888"/>
            <a:ext cx="144016" cy="3093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03848" y="3933056"/>
            <a:ext cx="144016" cy="3093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96136" y="2924944"/>
            <a:ext cx="72008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X</a:t>
            </a:r>
          </a:p>
        </p:txBody>
      </p:sp>
      <p:sp>
        <p:nvSpPr>
          <p:cNvPr id="14" name="TextBox 13"/>
          <p:cNvSpPr txBox="1"/>
          <p:nvPr/>
        </p:nvSpPr>
        <p:spPr>
          <a:xfrm>
            <a:off x="7668344" y="4087714"/>
            <a:ext cx="72008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X</a:t>
            </a:r>
          </a:p>
        </p:txBody>
      </p:sp>
      <p:sp>
        <p:nvSpPr>
          <p:cNvPr id="15" name="TextBox 14"/>
          <p:cNvSpPr txBox="1"/>
          <p:nvPr/>
        </p:nvSpPr>
        <p:spPr>
          <a:xfrm>
            <a:off x="4211960" y="5661248"/>
            <a:ext cx="72008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X</a:t>
            </a:r>
          </a:p>
        </p:txBody>
      </p:sp>
      <p:sp>
        <p:nvSpPr>
          <p:cNvPr id="16" name="Oval 15"/>
          <p:cNvSpPr/>
          <p:nvPr/>
        </p:nvSpPr>
        <p:spPr>
          <a:xfrm>
            <a:off x="2195736" y="5506589"/>
            <a:ext cx="144016" cy="3093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942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2050" name="Picture 2" descr="https://f30-zpg.zdn.vn/5969845647167497549/a1595afdfa8a06d45f9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764704"/>
            <a:ext cx="8820472" cy="6093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1476" y="2924944"/>
            <a:ext cx="5184576" cy="3539430"/>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1.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hai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chấm</a:t>
            </a:r>
            <a:r>
              <a:rPr lang="en-US" sz="2800" i="1"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ngoặc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kép</a:t>
            </a:r>
            <a:r>
              <a:rPr lang="en-US" sz="2800" i="1" dirty="0">
                <a:latin typeface="Times New Roman" pitchFamily="18" charset="0"/>
                <a:cs typeface="Times New Roman" pitchFamily="18" charset="0"/>
              </a:rPr>
              <a:t> </a:t>
            </a:r>
            <a:r>
              <a:rPr lang="en-US" sz="2800" dirty="0">
                <a:latin typeface="Times New Roman" pitchFamily="18" charset="0"/>
                <a:cs typeface="Times New Roman" pitchFamily="18" charset="0"/>
              </a:rPr>
              <a:t>hay </a:t>
            </a:r>
            <a:r>
              <a:rPr lang="en-US" sz="2800" i="1" dirty="0" err="1">
                <a:latin typeface="Times New Roman" pitchFamily="18" charset="0"/>
                <a:cs typeface="Times New Roman" pitchFamily="18" charset="0"/>
              </a:rPr>
              <a:t>dấu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gạch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đầu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dòng</a:t>
            </a:r>
            <a:r>
              <a:rPr lang="en-US" sz="2800" i="1" dirty="0">
                <a:latin typeface="Times New Roman" pitchFamily="18" charset="0"/>
                <a:cs typeface="Times New Roman" pitchFamily="18" charset="0"/>
              </a:rPr>
              <a:t>. </a:t>
            </a:r>
          </a:p>
        </p:txBody>
      </p:sp>
      <p:sp>
        <p:nvSpPr>
          <p:cNvPr id="4" name="Rectangle 3"/>
          <p:cNvSpPr/>
          <p:nvPr/>
        </p:nvSpPr>
        <p:spPr>
          <a:xfrm>
            <a:off x="899592" y="457508"/>
            <a:ext cx="8028925" cy="523220"/>
          </a:xfrm>
          <a:prstGeom prst="rect">
            <a:avLst/>
          </a:prstGeom>
        </p:spPr>
        <p:txBody>
          <a:bodyPr wrap="square">
            <a:spAutoFit/>
          </a:bodyPr>
          <a:lstStyle/>
          <a:p>
            <a:pPr algn="just"/>
            <a:r>
              <a:rPr lang="en-US" sz="2800" b="1" dirty="0">
                <a:solidFill>
                  <a:srgbClr val="FF3300"/>
                </a:solidFill>
                <a:latin typeface="Times New Roman" pitchFamily="18" charset="0"/>
                <a:cs typeface="Times New Roman" pitchFamily="18" charset="0"/>
              </a:rPr>
              <a:t>II. GHI NHỚ:</a:t>
            </a:r>
          </a:p>
        </p:txBody>
      </p:sp>
    </p:spTree>
    <p:extLst>
      <p:ext uri="{BB962C8B-B14F-4D97-AF65-F5344CB8AC3E}">
        <p14:creationId xmlns:p14="http://schemas.microsoft.com/office/powerpoint/2010/main" val="8969922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60EAB7-E6AB-43C3-BF9C-68DE63C313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4" y="857250"/>
            <a:ext cx="9140694" cy="5143501"/>
          </a:xfrm>
          <a:prstGeom prst="rect">
            <a:avLst/>
          </a:prstGeom>
        </p:spPr>
      </p:pic>
      <p:sp>
        <p:nvSpPr>
          <p:cNvPr id="7" name="Rectangle 6">
            <a:extLst>
              <a:ext uri="{FF2B5EF4-FFF2-40B4-BE49-F238E27FC236}">
                <a16:creationId xmlns:a16="http://schemas.microsoft.com/office/drawing/2014/main" id="{4C69822E-21D6-4BF9-A213-1B9957E88B42}"/>
              </a:ext>
            </a:extLst>
          </p:cNvPr>
          <p:cNvSpPr/>
          <p:nvPr/>
        </p:nvSpPr>
        <p:spPr>
          <a:xfrm>
            <a:off x="3857626" y="3609975"/>
            <a:ext cx="1643062" cy="990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90" rIns="68578" bIns="34290" rtlCol="0" anchor="ctr"/>
          <a:lstStyle/>
          <a:p>
            <a:pPr algn="ctr">
              <a:defRPr/>
            </a:pPr>
            <a:endParaRPr lang="en-US" sz="1350">
              <a:solidFill>
                <a:prstClr val="white"/>
              </a:solidFill>
            </a:endParaRPr>
          </a:p>
        </p:txBody>
      </p:sp>
      <p:sp>
        <p:nvSpPr>
          <p:cNvPr id="8" name="TextBox 7">
            <a:extLst>
              <a:ext uri="{FF2B5EF4-FFF2-40B4-BE49-F238E27FC236}">
                <a16:creationId xmlns:a16="http://schemas.microsoft.com/office/drawing/2014/main" id="{2941C374-C099-4233-AD24-9BC8D71B5853}"/>
              </a:ext>
            </a:extLst>
          </p:cNvPr>
          <p:cNvSpPr txBox="1"/>
          <p:nvPr/>
        </p:nvSpPr>
        <p:spPr>
          <a:xfrm>
            <a:off x="3150394" y="3430100"/>
            <a:ext cx="3057525" cy="684803"/>
          </a:xfrm>
          <a:prstGeom prst="rect">
            <a:avLst/>
          </a:prstGeom>
          <a:noFill/>
        </p:spPr>
        <p:txBody>
          <a:bodyPr wrap="square" lIns="68578" tIns="34290" rIns="68578" bIns="34290" rtlCol="0">
            <a:spAutoFit/>
            <a:scene3d>
              <a:camera prst="orthographicFront"/>
              <a:lightRig rig="threePt" dir="t"/>
            </a:scene3d>
            <a:sp3d extrusionH="57150">
              <a:bevelT w="38100" h="38100"/>
            </a:sp3d>
          </a:bodyPr>
          <a:lstStyle/>
          <a:p>
            <a:pPr algn="ctr">
              <a:defRPr/>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58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1023</TotalTime>
  <Words>1275</Words>
  <Application>Microsoft Office PowerPoint</Application>
  <PresentationFormat>On-screen Show (4:3)</PresentationFormat>
  <Paragraphs>129</Paragraphs>
  <Slides>14</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.VnHelvetInsH</vt:lpstr>
      <vt:lpstr>.VnTime</vt:lpstr>
      <vt:lpstr>.VnTimeH</vt:lpstr>
      <vt:lpstr>Agency FB</vt:lpstr>
      <vt:lpstr>Arial</vt:lpstr>
      <vt:lpstr>Calibri</vt:lpstr>
      <vt:lpstr>HP001 4 hàng</vt:lpstr>
      <vt:lpstr>Impact</vt:lpstr>
      <vt:lpstr>Times New Roman</vt:lpstr>
      <vt:lpstr>Trebuchet MS</vt:lpstr>
      <vt:lpstr>VNI-Times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Dinh Ngoc Phu 20163167</cp:lastModifiedBy>
  <cp:revision>333</cp:revision>
  <dcterms:created xsi:type="dcterms:W3CDTF">2013-03-12T11:38:33Z</dcterms:created>
  <dcterms:modified xsi:type="dcterms:W3CDTF">2022-09-14T16:12:44Z</dcterms:modified>
</cp:coreProperties>
</file>