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3" r:id="rId3"/>
    <p:sldMasterId id="2147483820" r:id="rId4"/>
  </p:sldMasterIdLst>
  <p:notesMasterIdLst>
    <p:notesMasterId r:id="rId34"/>
  </p:notesMasterIdLst>
  <p:sldIdLst>
    <p:sldId id="436" r:id="rId5"/>
    <p:sldId id="411" r:id="rId6"/>
    <p:sldId id="412" r:id="rId7"/>
    <p:sldId id="430" r:id="rId8"/>
    <p:sldId id="437" r:id="rId9"/>
    <p:sldId id="315" r:id="rId10"/>
    <p:sldId id="438" r:id="rId11"/>
    <p:sldId id="425" r:id="rId12"/>
    <p:sldId id="422" r:id="rId13"/>
    <p:sldId id="423" r:id="rId14"/>
    <p:sldId id="424" r:id="rId15"/>
    <p:sldId id="445" r:id="rId16"/>
    <p:sldId id="443" r:id="rId17"/>
    <p:sldId id="444" r:id="rId18"/>
    <p:sldId id="316" r:id="rId19"/>
    <p:sldId id="432" r:id="rId20"/>
    <p:sldId id="391" r:id="rId21"/>
    <p:sldId id="392" r:id="rId22"/>
    <p:sldId id="397" r:id="rId23"/>
    <p:sldId id="393" r:id="rId24"/>
    <p:sldId id="434" r:id="rId25"/>
    <p:sldId id="398" r:id="rId26"/>
    <p:sldId id="441" r:id="rId27"/>
    <p:sldId id="435" r:id="rId28"/>
    <p:sldId id="433" r:id="rId29"/>
    <p:sldId id="308" r:id="rId30"/>
    <p:sldId id="446" r:id="rId31"/>
    <p:sldId id="414" r:id="rId32"/>
    <p:sldId id="37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82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ECFC0-1F77-405F-9351-A3CC9AAA6CA1}"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5E2B3-70EA-4BD2-8B36-C688BDC7C490}" type="slidenum">
              <a:rPr lang="en-US" smtClean="0"/>
              <a:t>‹#›</a:t>
            </a:fld>
            <a:endParaRPr lang="en-US"/>
          </a:p>
        </p:txBody>
      </p:sp>
    </p:spTree>
    <p:extLst>
      <p:ext uri="{BB962C8B-B14F-4D97-AF65-F5344CB8AC3E}">
        <p14:creationId xmlns:p14="http://schemas.microsoft.com/office/powerpoint/2010/main" val="218956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17</a:t>
            </a:fld>
            <a:endParaRPr lang="zh-CN" altLang="en-US">
              <a:solidFill>
                <a:prstClr val="black"/>
              </a:solidFill>
              <a:ea typeface="宋体"/>
            </a:endParaRPr>
          </a:p>
        </p:txBody>
      </p:sp>
    </p:spTree>
    <p:extLst>
      <p:ext uri="{BB962C8B-B14F-4D97-AF65-F5344CB8AC3E}">
        <p14:creationId xmlns:p14="http://schemas.microsoft.com/office/powerpoint/2010/main" val="1387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18</a:t>
            </a:fld>
            <a:endParaRPr lang="zh-CN" altLang="en-US">
              <a:solidFill>
                <a:prstClr val="black"/>
              </a:solidFill>
              <a:ea typeface="宋体"/>
            </a:endParaRPr>
          </a:p>
        </p:txBody>
      </p:sp>
    </p:spTree>
    <p:extLst>
      <p:ext uri="{BB962C8B-B14F-4D97-AF65-F5344CB8AC3E}">
        <p14:creationId xmlns:p14="http://schemas.microsoft.com/office/powerpoint/2010/main" val="1387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19</a:t>
            </a:fld>
            <a:endParaRPr lang="zh-CN" altLang="en-US">
              <a:solidFill>
                <a:prstClr val="black"/>
              </a:solidFill>
              <a:ea typeface="宋体"/>
            </a:endParaRPr>
          </a:p>
        </p:txBody>
      </p:sp>
    </p:spTree>
    <p:extLst>
      <p:ext uri="{BB962C8B-B14F-4D97-AF65-F5344CB8AC3E}">
        <p14:creationId xmlns:p14="http://schemas.microsoft.com/office/powerpoint/2010/main" val="90945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20</a:t>
            </a:fld>
            <a:endParaRPr lang="zh-CN" altLang="en-US">
              <a:solidFill>
                <a:prstClr val="black"/>
              </a:solidFill>
              <a:ea typeface="宋体"/>
            </a:endParaRPr>
          </a:p>
        </p:txBody>
      </p:sp>
    </p:spTree>
    <p:extLst>
      <p:ext uri="{BB962C8B-B14F-4D97-AF65-F5344CB8AC3E}">
        <p14:creationId xmlns:p14="http://schemas.microsoft.com/office/powerpoint/2010/main" val="1387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21</a:t>
            </a:fld>
            <a:endParaRPr lang="zh-CN" altLang="en-US">
              <a:solidFill>
                <a:prstClr val="black"/>
              </a:solidFill>
              <a:ea typeface="宋体"/>
            </a:endParaRPr>
          </a:p>
        </p:txBody>
      </p:sp>
    </p:spTree>
    <p:extLst>
      <p:ext uri="{BB962C8B-B14F-4D97-AF65-F5344CB8AC3E}">
        <p14:creationId xmlns:p14="http://schemas.microsoft.com/office/powerpoint/2010/main" val="295760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solidFill>
                  <a:prstClr val="black"/>
                </a:solidFill>
                <a:ea typeface="宋体"/>
              </a:rPr>
              <a:pPr/>
              <a:t>22</a:t>
            </a:fld>
            <a:endParaRPr lang="zh-CN" altLang="en-US">
              <a:solidFill>
                <a:prstClr val="black"/>
              </a:solidFill>
              <a:ea typeface="宋体"/>
            </a:endParaRPr>
          </a:p>
        </p:txBody>
      </p:sp>
    </p:spTree>
    <p:extLst>
      <p:ext uri="{BB962C8B-B14F-4D97-AF65-F5344CB8AC3E}">
        <p14:creationId xmlns:p14="http://schemas.microsoft.com/office/powerpoint/2010/main" val="334304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4.png"/><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1.wdp"/></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12/10/2022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16763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12/10/2022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325377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12/10/2022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191828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1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20B6-1C89-4057-B793-3BAC6EA858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222697C-38AC-4016-882C-884F95C484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EB140C6-9B3E-4E8C-A764-BB79EDDF91BB}"/>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2E571737-7E22-46C3-8367-05B514AC0A1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1B5AD928-14EF-4418-B0A8-F3D5C26F4DE8}"/>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1927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F754-0AFF-437E-A43C-902C6FC35F7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C00AAA9-65B5-4F67-BF4A-23BB9B98B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8A8169-9C9F-40F8-97C5-6481283C07C0}"/>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C18A097-EB63-4410-A310-1057601159B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3A4A3443-B3F1-43CE-B2D3-4A16712857E4}"/>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83774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BD6A-57A1-4523-B1E2-9998AD61BE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C9F623B-9615-4530-82DB-E70029C72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65C83-4E21-43DD-87AB-7F3B38874E3B}"/>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18F6310-4CF8-44DC-833E-E9283CA1E0C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B1A70B6-C946-41ED-9B11-ECF1F5556B9F}"/>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7129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766E-E6BB-4306-90A8-34701C99C1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8BE269C-A177-467D-A639-BE86864F9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F44399E-1FD6-4078-82EA-DC6BDA070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70EA8D-8E63-40F6-8C9F-9BF01943B695}"/>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3A87A55-C844-4D8E-9E0F-A5A82F259F1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F9E1B9B4-9AC1-428C-A944-946A06BAD97B}"/>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81377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D14-5FCF-469C-B496-9A5931AA3CB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F857D29-653E-4F44-8E73-A6CA001C87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F2B26-1F72-4709-8BFD-42FAC4CD63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C62BFEC-BBC9-4578-AD8D-AE18062B8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E1673-2E58-4469-9E3C-C4187646C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234A400-178E-46A4-AEB3-5A4B8ABA56AE}"/>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99AF799-5881-4A5B-BC57-C8DD538DDC06}"/>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6FAA7CB2-39E9-4E19-981D-C96F9C6CDAA2}"/>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0284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C2EB-A2B0-408A-AE31-5710BE00AF2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EE43EAB-E011-415C-AE40-653E8CEB3EF4}"/>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BB82CDC4-7381-4695-B6EF-20D391CE9171}"/>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82F4C35A-AD31-4C85-8149-F42C4A5D1A5F}"/>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67989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2729E-8987-493A-BA8B-5BC2C78E071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F9351912-0C93-46F5-AE1D-2A2AF4B8716D}"/>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2801707-9521-43A1-9419-78179649E5FE}"/>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1064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t>12/10/2022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3465289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7093-A184-4681-A1F9-626A9C4CC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1C65D3-5490-4242-A390-2EBD7C171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5BCE266-3AA6-4547-BAE4-9C5F8FED5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003E6-6EE0-4950-94E9-82B7989D09F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A3F7DF8-26A0-4347-A7AC-90F546968809}"/>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545E8DD-2DA8-4BB4-8DBD-3028FBBA1926}"/>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26237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9B81-38D2-4B56-8B0D-AAEF30072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2335523-224F-479D-9752-9A5C2B395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2860CD6-2636-4332-A9AB-AA8D0BA68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983FA-116F-476D-B9CA-17972A606BD4}"/>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5B4319E4-0842-424E-8D60-8B6EA6F4A167}"/>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FD171FB2-930C-47E6-ACEF-91C762BE5826}"/>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90092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8E12-1FA5-480F-ADAE-A798EC8B470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3D041D-ACAA-4CA1-9DCF-5CBC09F82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D2594C-F1AA-4D73-BD43-B8255ACB176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F74CA547-27CA-4495-BE51-AF9DE4BC8AB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3A4D4A1-BB6F-433C-9BB3-D9219DECF502}"/>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64658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7CEC7-0460-446A-BBC4-C1F2D2849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D8B1394-8969-4118-A60D-99478CC7C0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D197AA4-4484-4212-8A6B-1C966045CD2A}"/>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352071E3-E290-40DD-9DB0-787BA75CC15D}"/>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05AFCD2-1E6A-4761-BB3C-7F51406227F1}"/>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91348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66" name="图片 65"/>
          <p:cNvPicPr>
            <a:picLocks noChangeAspect="1"/>
          </p:cNvPicPr>
          <p:nvPr userDrawn="1"/>
        </p:nvPicPr>
        <p:blipFill rotWithShape="1">
          <a:blip r:embed="rId2">
            <a:extLst>
              <a:ext uri="{28A0092B-C50C-407E-A947-70E740481C1C}">
                <a14:useLocalDpi xmlns:a14="http://schemas.microsoft.com/office/drawing/2010/main" val="0"/>
              </a:ext>
            </a:extLst>
          </a:blip>
          <a:srcRect l="4181" t="2825"/>
          <a:stretch/>
        </p:blipFill>
        <p:spPr>
          <a:xfrm>
            <a:off x="259" y="-11817"/>
            <a:ext cx="12175159" cy="6945404"/>
          </a:xfrm>
          <a:prstGeom prst="rect">
            <a:avLst/>
          </a:prstGeom>
          <a:noFill/>
          <a:ln>
            <a:noFill/>
          </a:ln>
        </p:spPr>
      </p:pic>
      <p:grpSp>
        <p:nvGrpSpPr>
          <p:cNvPr id="3" name="组合 2"/>
          <p:cNvGrpSpPr/>
          <p:nvPr userDrawn="1"/>
        </p:nvGrpSpPr>
        <p:grpSpPr>
          <a:xfrm rot="20983264">
            <a:off x="8997970" y="591853"/>
            <a:ext cx="280292" cy="200835"/>
            <a:chOff x="3425492" y="836712"/>
            <a:chExt cx="850149" cy="812194"/>
          </a:xfrm>
          <a:solidFill>
            <a:srgbClr val="DAC2EC">
              <a:alpha val="63922"/>
            </a:srgbClr>
          </a:solidFill>
        </p:grpSpPr>
        <p:sp>
          <p:nvSpPr>
            <p:cNvPr id="4" name="心形 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 name="心形 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6" name="心形 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 name="心形 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 name="心形 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 name="组合 9"/>
          <p:cNvGrpSpPr/>
          <p:nvPr userDrawn="1"/>
        </p:nvGrpSpPr>
        <p:grpSpPr>
          <a:xfrm rot="1008724">
            <a:off x="-479232" y="1179846"/>
            <a:ext cx="798315" cy="572007"/>
            <a:chOff x="3425492" y="836712"/>
            <a:chExt cx="850149" cy="812194"/>
          </a:xfrm>
          <a:solidFill>
            <a:srgbClr val="FFC2E0">
              <a:alpha val="58824"/>
            </a:srgbClr>
          </a:solidFill>
        </p:grpSpPr>
        <p:sp>
          <p:nvSpPr>
            <p:cNvPr id="11" name="心形 1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2" name="心形 1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3" name="心形 1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4" name="心形 1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5" name="心形 1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28" name="组合 27"/>
          <p:cNvGrpSpPr/>
          <p:nvPr userDrawn="1"/>
        </p:nvGrpSpPr>
        <p:grpSpPr>
          <a:xfrm rot="20983264">
            <a:off x="562443" y="-144646"/>
            <a:ext cx="404201" cy="289617"/>
            <a:chOff x="3425492" y="836712"/>
            <a:chExt cx="850149" cy="812194"/>
          </a:xfrm>
          <a:solidFill>
            <a:srgbClr val="FF3399">
              <a:alpha val="65098"/>
            </a:srgbClr>
          </a:solidFill>
        </p:grpSpPr>
        <p:sp>
          <p:nvSpPr>
            <p:cNvPr id="29" name="心形 2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0" name="心形 2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1" name="心形 3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2" name="心形 3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3" name="心形 3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34" name="组合 33"/>
          <p:cNvGrpSpPr/>
          <p:nvPr userDrawn="1"/>
        </p:nvGrpSpPr>
        <p:grpSpPr>
          <a:xfrm rot="20983264">
            <a:off x="-255205" y="386491"/>
            <a:ext cx="897409" cy="643008"/>
            <a:chOff x="3425492" y="836712"/>
            <a:chExt cx="850149" cy="812194"/>
          </a:xfrm>
          <a:solidFill>
            <a:srgbClr val="FFF5CC">
              <a:alpha val="69804"/>
            </a:srgbClr>
          </a:solidFill>
        </p:grpSpPr>
        <p:sp>
          <p:nvSpPr>
            <p:cNvPr id="35" name="心形 34"/>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6" name="心形 35"/>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7" name="心形 36"/>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8" name="心形 3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9" name="心形 3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53" name="组合 52"/>
          <p:cNvGrpSpPr/>
          <p:nvPr userDrawn="1"/>
        </p:nvGrpSpPr>
        <p:grpSpPr>
          <a:xfrm rot="297948">
            <a:off x="11381172" y="1031987"/>
            <a:ext cx="405368" cy="290452"/>
            <a:chOff x="3425492" y="836712"/>
            <a:chExt cx="850149" cy="812194"/>
          </a:xfrm>
          <a:solidFill>
            <a:srgbClr val="D4EBF5">
              <a:alpha val="69804"/>
            </a:srgbClr>
          </a:solidFill>
        </p:grpSpPr>
        <p:sp>
          <p:nvSpPr>
            <p:cNvPr id="54" name="心形 5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5" name="心形 5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6" name="心形 5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7" name="心形 5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8" name="心形 5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2" name="组合 71"/>
          <p:cNvGrpSpPr/>
          <p:nvPr userDrawn="1"/>
        </p:nvGrpSpPr>
        <p:grpSpPr>
          <a:xfrm rot="616736" flipH="1">
            <a:off x="-144697" y="-102197"/>
            <a:ext cx="524247" cy="375631"/>
            <a:chOff x="3425492" y="836712"/>
            <a:chExt cx="850149" cy="812194"/>
          </a:xfrm>
          <a:solidFill>
            <a:srgbClr val="F79443"/>
          </a:solidFill>
        </p:grpSpPr>
        <p:sp>
          <p:nvSpPr>
            <p:cNvPr id="73" name="心形 7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4" name="心形 7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6" name="心形 7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7" name="心形 7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8" name="心形 7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9" name="组合 78"/>
          <p:cNvGrpSpPr/>
          <p:nvPr userDrawn="1"/>
        </p:nvGrpSpPr>
        <p:grpSpPr>
          <a:xfrm rot="616736" flipH="1">
            <a:off x="771060" y="143529"/>
            <a:ext cx="667456" cy="478243"/>
            <a:chOff x="3425492" y="836712"/>
            <a:chExt cx="850149" cy="812194"/>
          </a:xfrm>
          <a:solidFill>
            <a:schemeClr val="accent2"/>
          </a:solidFill>
        </p:grpSpPr>
        <p:sp>
          <p:nvSpPr>
            <p:cNvPr id="80" name="心形 79"/>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1" name="心形 80"/>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2" name="心形 81"/>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3" name="心形 82"/>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4" name="心形 83"/>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1" name="组合 90"/>
          <p:cNvGrpSpPr/>
          <p:nvPr userDrawn="1"/>
        </p:nvGrpSpPr>
        <p:grpSpPr>
          <a:xfrm rot="20636176" flipH="1">
            <a:off x="1727405" y="11089"/>
            <a:ext cx="424235" cy="303971"/>
            <a:chOff x="3425492" y="836712"/>
            <a:chExt cx="850149" cy="812194"/>
          </a:xfrm>
          <a:solidFill>
            <a:srgbClr val="00B0F0"/>
          </a:solidFill>
        </p:grpSpPr>
        <p:sp>
          <p:nvSpPr>
            <p:cNvPr id="92" name="心形 9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3" name="心形 9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4" name="心形 9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5" name="心形 9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6" name="心形 9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7" name="组合 96"/>
          <p:cNvGrpSpPr/>
          <p:nvPr userDrawn="1"/>
        </p:nvGrpSpPr>
        <p:grpSpPr>
          <a:xfrm rot="20636176" flipH="1">
            <a:off x="11196876" y="144341"/>
            <a:ext cx="424235" cy="303971"/>
            <a:chOff x="3425492" y="836712"/>
            <a:chExt cx="850149" cy="812194"/>
          </a:xfrm>
          <a:solidFill>
            <a:srgbClr val="00B0F0"/>
          </a:solidFill>
        </p:grpSpPr>
        <p:sp>
          <p:nvSpPr>
            <p:cNvPr id="98" name="心形 97"/>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9" name="心形 98"/>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0" name="心形 99"/>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1" name="心形 100"/>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2" name="心形 101"/>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3" name="组合 102"/>
          <p:cNvGrpSpPr/>
          <p:nvPr userDrawn="1"/>
        </p:nvGrpSpPr>
        <p:grpSpPr>
          <a:xfrm rot="20636176" flipH="1">
            <a:off x="7968101" y="192073"/>
            <a:ext cx="424235" cy="303971"/>
            <a:chOff x="3425492" y="836712"/>
            <a:chExt cx="850149" cy="812194"/>
          </a:xfrm>
          <a:solidFill>
            <a:srgbClr val="00B0F0"/>
          </a:solidFill>
        </p:grpSpPr>
        <p:sp>
          <p:nvSpPr>
            <p:cNvPr id="104" name="心形 10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5" name="心形 10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6" name="心形 10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7" name="心形 10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8" name="心形 10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pic>
        <p:nvPicPr>
          <p:cNvPr id="109" name="图片 108" descr="5-6.png"/>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85212" b="100000" l="0" r="99636"/>
                    </a14:imgEffect>
                  </a14:imgLayer>
                </a14:imgProps>
              </a:ext>
              <a:ext uri="{28A0092B-C50C-407E-A947-70E740481C1C}">
                <a14:useLocalDpi xmlns:a14="http://schemas.microsoft.com/office/drawing/2010/main" val="0"/>
              </a:ext>
            </a:extLst>
          </a:blip>
          <a:srcRect t="78390" b="2888"/>
          <a:stretch/>
        </p:blipFill>
        <p:spPr bwMode="auto">
          <a:xfrm>
            <a:off x="-172241" y="5180161"/>
            <a:ext cx="12787928" cy="1753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descr="5-7.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137" y="5606523"/>
            <a:ext cx="12364256" cy="13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 name="组合 110"/>
          <p:cNvGrpSpPr/>
          <p:nvPr userDrawn="1"/>
        </p:nvGrpSpPr>
        <p:grpSpPr>
          <a:xfrm rot="616736" flipH="1">
            <a:off x="9964991" y="454258"/>
            <a:ext cx="524247" cy="375631"/>
            <a:chOff x="3425492" y="836712"/>
            <a:chExt cx="850149" cy="812194"/>
          </a:xfrm>
          <a:solidFill>
            <a:srgbClr val="F79443"/>
          </a:solidFill>
        </p:grpSpPr>
        <p:sp>
          <p:nvSpPr>
            <p:cNvPr id="112" name="心形 11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3" name="心形 11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4" name="心形 11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5" name="心形 11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6" name="心形 11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spTree>
    <p:extLst>
      <p:ext uri="{BB962C8B-B14F-4D97-AF65-F5344CB8AC3E}">
        <p14:creationId xmlns:p14="http://schemas.microsoft.com/office/powerpoint/2010/main" val="3771349544"/>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498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60"/>
        <p:cNvGrpSpPr/>
        <p:nvPr/>
      </p:nvGrpSpPr>
      <p:grpSpPr>
        <a:xfrm>
          <a:off x="0" y="0"/>
          <a:ext cx="0" cy="0"/>
          <a:chOff x="0" y="0"/>
          <a:chExt cx="0" cy="0"/>
        </a:xfrm>
      </p:grpSpPr>
      <p:grpSp>
        <p:nvGrpSpPr>
          <p:cNvPr id="1961" name="Google Shape;1961;p35"/>
          <p:cNvGrpSpPr/>
          <p:nvPr/>
        </p:nvGrpSpPr>
        <p:grpSpPr>
          <a:xfrm>
            <a:off x="-158800" y="-22124"/>
            <a:ext cx="12509600" cy="7001171"/>
            <a:chOff x="-119100" y="-64178"/>
            <a:chExt cx="9382200" cy="5250878"/>
          </a:xfrm>
        </p:grpSpPr>
        <p:grpSp>
          <p:nvGrpSpPr>
            <p:cNvPr id="1962" name="Google Shape;1962;p35"/>
            <p:cNvGrpSpPr/>
            <p:nvPr/>
          </p:nvGrpSpPr>
          <p:grpSpPr>
            <a:xfrm>
              <a:off x="-119100" y="-57269"/>
              <a:ext cx="9382200" cy="5243970"/>
              <a:chOff x="-83362" y="-66754"/>
              <a:chExt cx="9382200" cy="5243970"/>
            </a:xfrm>
          </p:grpSpPr>
          <p:cxnSp>
            <p:nvCxnSpPr>
              <p:cNvPr id="1963" name="Google Shape;1963;p35"/>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4" name="Google Shape;1964;p35"/>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5" name="Google Shape;1965;p35"/>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6" name="Google Shape;1966;p35"/>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7" name="Google Shape;1967;p35"/>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8" name="Google Shape;1968;p35"/>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9" name="Google Shape;1969;p35"/>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0" name="Google Shape;1970;p35"/>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1" name="Google Shape;1971;p35"/>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2" name="Google Shape;1972;p35"/>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3" name="Google Shape;1973;p35"/>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4" name="Google Shape;1974;p35"/>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5" name="Google Shape;1975;p35"/>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976" name="Google Shape;1976;p35"/>
            <p:cNvGrpSpPr/>
            <p:nvPr/>
          </p:nvGrpSpPr>
          <p:grpSpPr>
            <a:xfrm>
              <a:off x="212142" y="-64178"/>
              <a:ext cx="8809975" cy="5214627"/>
              <a:chOff x="299872" y="-35537"/>
              <a:chExt cx="8809975" cy="5214627"/>
            </a:xfrm>
          </p:grpSpPr>
          <p:grpSp>
            <p:nvGrpSpPr>
              <p:cNvPr id="1977" name="Google Shape;1977;p35"/>
              <p:cNvGrpSpPr/>
              <p:nvPr/>
            </p:nvGrpSpPr>
            <p:grpSpPr>
              <a:xfrm rot="5400000">
                <a:off x="1669520" y="-1405185"/>
                <a:ext cx="5214627" cy="7953923"/>
                <a:chOff x="-83362" y="-2664949"/>
                <a:chExt cx="9382200" cy="7433573"/>
              </a:xfrm>
            </p:grpSpPr>
            <p:cxnSp>
              <p:nvCxnSpPr>
                <p:cNvPr id="1978" name="Google Shape;1978;p35"/>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9" name="Google Shape;1979;p35"/>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0" name="Google Shape;1980;p35"/>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1" name="Google Shape;1981;p35"/>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2" name="Google Shape;1982;p35"/>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3" name="Google Shape;1983;p35"/>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4" name="Google Shape;1984;p35"/>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5" name="Google Shape;1985;p35"/>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6" name="Google Shape;1986;p35"/>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7" name="Google Shape;1987;p35"/>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8" name="Google Shape;1988;p35"/>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9" name="Google Shape;1989;p35"/>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0" name="Google Shape;1990;p35"/>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1" name="Google Shape;1991;p35"/>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2" name="Google Shape;1992;p35"/>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3" name="Google Shape;1993;p35"/>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4" name="Google Shape;1994;p35"/>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5" name="Google Shape;1995;p35"/>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6" name="Google Shape;1996;p35"/>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997" name="Google Shape;1997;p35"/>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998" name="Google Shape;1998;p35"/>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Tree>
    <p:extLst>
      <p:ext uri="{BB962C8B-B14F-4D97-AF65-F5344CB8AC3E}">
        <p14:creationId xmlns:p14="http://schemas.microsoft.com/office/powerpoint/2010/main" val="1144811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20B6-1C89-4057-B793-3BAC6EA858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222697C-38AC-4016-882C-884F95C484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EB140C6-9B3E-4E8C-A764-BB79EDDF91BB}"/>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2E571737-7E22-46C3-8367-05B514AC0A14}"/>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1B5AD928-14EF-4418-B0A8-F3D5C26F4DE8}"/>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07553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F754-0AFF-437E-A43C-902C6FC35F7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C00AAA9-65B5-4F67-BF4A-23BB9B98B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8A8169-9C9F-40F8-97C5-6481283C07C0}"/>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C18A097-EB63-4410-A310-1057601159B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3A4A3443-B3F1-43CE-B2D3-4A16712857E4}"/>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3947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BD6A-57A1-4523-B1E2-9998AD61BE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C9F623B-9615-4530-82DB-E70029C72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65C83-4E21-43DD-87AB-7F3B38874E3B}"/>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818F6310-4CF8-44DC-833E-E9283CA1E0C5}"/>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B1A70B6-C946-41ED-9B11-ECF1F5556B9F}"/>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0765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FE7CC1-971B-4666-AD91-FD99974FBFB7}" type="datetimeFigureOut">
              <a:rPr lang="vi-VN" smtClean="0"/>
              <a:t>12/10/2022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2244470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766E-E6BB-4306-90A8-34701C99C1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8BE269C-A177-467D-A639-BE86864F9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F44399E-1FD6-4078-82EA-DC6BDA070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470EA8D-8E63-40F6-8C9F-9BF01943B695}"/>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3A87A55-C844-4D8E-9E0F-A5A82F259F1A}"/>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F9E1B9B4-9AC1-428C-A944-946A06BAD97B}"/>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31181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CD14-5FCF-469C-B496-9A5931AA3CB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F857D29-653E-4F44-8E73-A6CA001C87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F2B26-1F72-4709-8BFD-42FAC4CD63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C62BFEC-BBC9-4578-AD8D-AE18062B8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E1673-2E58-4469-9E3C-C4187646C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234A400-178E-46A4-AEB3-5A4B8ABA56AE}"/>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99AF799-5881-4A5B-BC57-C8DD538DDC06}"/>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6FAA7CB2-39E9-4E19-981D-C96F9C6CDAA2}"/>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9327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C2EB-A2B0-408A-AE31-5710BE00AF2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EE43EAB-E011-415C-AE40-653E8CEB3EF4}"/>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BB82CDC4-7381-4695-B6EF-20D391CE9171}"/>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82F4C35A-AD31-4C85-8149-F42C4A5D1A5F}"/>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81396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2729E-8987-493A-BA8B-5BC2C78E071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F9351912-0C93-46F5-AE1D-2A2AF4B8716D}"/>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2801707-9521-43A1-9419-78179649E5FE}"/>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4481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7093-A184-4681-A1F9-626A9C4CC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1C65D3-5490-4242-A390-2EBD7C171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5BCE266-3AA6-4547-BAE4-9C5F8FED5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003E6-6EE0-4950-94E9-82B7989D09F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2A3F7DF8-26A0-4347-A7AC-90F546968809}"/>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E545E8DD-2DA8-4BB4-8DBD-3028FBBA1926}"/>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08787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9B81-38D2-4B56-8B0D-AAEF30072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2335523-224F-479D-9752-9A5C2B395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2860CD6-2636-4332-A9AB-AA8D0BA68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983FA-116F-476D-B9CA-17972A606BD4}"/>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5B4319E4-0842-424E-8D60-8B6EA6F4A167}"/>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FD171FB2-930C-47E6-ACEF-91C762BE5826}"/>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6201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8E12-1FA5-480F-ADAE-A798EC8B470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3D041D-ACAA-4CA1-9DCF-5CBC09F82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D2594C-F1AA-4D73-BD43-B8255ACB1766}"/>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F74CA547-27CA-4495-BE51-AF9DE4BC8ABE}"/>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43A4D4A1-BB6F-433C-9BB3-D9219DECF502}"/>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38579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7CEC7-0460-446A-BBC4-C1F2D2849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D8B1394-8969-4118-A60D-99478CC7C0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D197AA4-4484-4212-8A6B-1C966045CD2A}"/>
              </a:ext>
            </a:extLst>
          </p:cNvPr>
          <p:cNvSpPr>
            <a:spLocks noGrp="1"/>
          </p:cNvSpPr>
          <p:nvPr>
            <p:ph type="dt" sz="half" idx="10"/>
          </p:nvPr>
        </p:nvSpPr>
        <p:spPr/>
        <p:txBody>
          <a:bodyPr/>
          <a:lstStyle/>
          <a:p>
            <a:fld id="{DD2230D0-F134-470C-ACCD-5706E17C2324}" type="datetimeFigureOut">
              <a:rPr lang="vi-VN" smtClean="0">
                <a:solidFill>
                  <a:prstClr val="black">
                    <a:tint val="75000"/>
                  </a:prstClr>
                </a:solidFill>
              </a:rPr>
              <a:pPr/>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352071E3-E290-40DD-9DB0-787BA75CC15D}"/>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05AFCD2-1E6A-4761-BB3C-7F51406227F1}"/>
              </a:ext>
            </a:extLst>
          </p:cNvPr>
          <p:cNvSpPr>
            <a:spLocks noGrp="1"/>
          </p:cNvSpPr>
          <p:nvPr>
            <p:ph type="sldNum" sz="quarter" idx="12"/>
          </p:nvPr>
        </p:nvSpPr>
        <p:spPr/>
        <p:txBody>
          <a:bodyPr/>
          <a:lstStyle/>
          <a:p>
            <a:fld id="{80D59858-9A39-4426-B4F1-BFA319BC14C3}"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22881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66" name="图片 65"/>
          <p:cNvPicPr>
            <a:picLocks noChangeAspect="1"/>
          </p:cNvPicPr>
          <p:nvPr userDrawn="1"/>
        </p:nvPicPr>
        <p:blipFill rotWithShape="1">
          <a:blip r:embed="rId2">
            <a:extLst>
              <a:ext uri="{28A0092B-C50C-407E-A947-70E740481C1C}">
                <a14:useLocalDpi xmlns:a14="http://schemas.microsoft.com/office/drawing/2010/main" val="0"/>
              </a:ext>
            </a:extLst>
          </a:blip>
          <a:srcRect l="4181" t="2825"/>
          <a:stretch/>
        </p:blipFill>
        <p:spPr>
          <a:xfrm>
            <a:off x="259" y="-11817"/>
            <a:ext cx="12175159" cy="6945404"/>
          </a:xfrm>
          <a:prstGeom prst="rect">
            <a:avLst/>
          </a:prstGeom>
          <a:noFill/>
          <a:ln>
            <a:noFill/>
          </a:ln>
        </p:spPr>
      </p:pic>
      <p:grpSp>
        <p:nvGrpSpPr>
          <p:cNvPr id="3" name="组合 2"/>
          <p:cNvGrpSpPr/>
          <p:nvPr userDrawn="1"/>
        </p:nvGrpSpPr>
        <p:grpSpPr>
          <a:xfrm rot="20983264">
            <a:off x="8997970" y="591853"/>
            <a:ext cx="280292" cy="200835"/>
            <a:chOff x="3425492" y="836712"/>
            <a:chExt cx="850149" cy="812194"/>
          </a:xfrm>
          <a:solidFill>
            <a:srgbClr val="DAC2EC">
              <a:alpha val="63922"/>
            </a:srgbClr>
          </a:solidFill>
        </p:grpSpPr>
        <p:sp>
          <p:nvSpPr>
            <p:cNvPr id="4" name="心形 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 name="心形 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6" name="心形 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 name="心形 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 name="心形 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 name="组合 9"/>
          <p:cNvGrpSpPr/>
          <p:nvPr userDrawn="1"/>
        </p:nvGrpSpPr>
        <p:grpSpPr>
          <a:xfrm rot="1008724">
            <a:off x="-479232" y="1179846"/>
            <a:ext cx="798315" cy="572007"/>
            <a:chOff x="3425492" y="836712"/>
            <a:chExt cx="850149" cy="812194"/>
          </a:xfrm>
          <a:solidFill>
            <a:srgbClr val="FFC2E0">
              <a:alpha val="58824"/>
            </a:srgbClr>
          </a:solidFill>
        </p:grpSpPr>
        <p:sp>
          <p:nvSpPr>
            <p:cNvPr id="11" name="心形 1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2" name="心形 1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3" name="心形 1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4" name="心形 1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5" name="心形 1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28" name="组合 27"/>
          <p:cNvGrpSpPr/>
          <p:nvPr userDrawn="1"/>
        </p:nvGrpSpPr>
        <p:grpSpPr>
          <a:xfrm rot="20983264">
            <a:off x="562443" y="-144646"/>
            <a:ext cx="404201" cy="289617"/>
            <a:chOff x="3425492" y="836712"/>
            <a:chExt cx="850149" cy="812194"/>
          </a:xfrm>
          <a:solidFill>
            <a:srgbClr val="FF3399">
              <a:alpha val="65098"/>
            </a:srgbClr>
          </a:solidFill>
        </p:grpSpPr>
        <p:sp>
          <p:nvSpPr>
            <p:cNvPr id="29" name="心形 2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0" name="心形 2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1" name="心形 3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2" name="心形 3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3" name="心形 3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34" name="组合 33"/>
          <p:cNvGrpSpPr/>
          <p:nvPr userDrawn="1"/>
        </p:nvGrpSpPr>
        <p:grpSpPr>
          <a:xfrm rot="20983264">
            <a:off x="-255205" y="386491"/>
            <a:ext cx="897409" cy="643008"/>
            <a:chOff x="3425492" y="836712"/>
            <a:chExt cx="850149" cy="812194"/>
          </a:xfrm>
          <a:solidFill>
            <a:srgbClr val="FFF5CC">
              <a:alpha val="69804"/>
            </a:srgbClr>
          </a:solidFill>
        </p:grpSpPr>
        <p:sp>
          <p:nvSpPr>
            <p:cNvPr id="35" name="心形 34"/>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6" name="心形 35"/>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7" name="心形 36"/>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8" name="心形 3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9" name="心形 3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53" name="组合 52"/>
          <p:cNvGrpSpPr/>
          <p:nvPr userDrawn="1"/>
        </p:nvGrpSpPr>
        <p:grpSpPr>
          <a:xfrm rot="297948">
            <a:off x="11381172" y="1031987"/>
            <a:ext cx="405368" cy="290452"/>
            <a:chOff x="3425492" y="836712"/>
            <a:chExt cx="850149" cy="812194"/>
          </a:xfrm>
          <a:solidFill>
            <a:srgbClr val="D4EBF5">
              <a:alpha val="69804"/>
            </a:srgbClr>
          </a:solidFill>
        </p:grpSpPr>
        <p:sp>
          <p:nvSpPr>
            <p:cNvPr id="54" name="心形 5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5" name="心形 5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6" name="心形 5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7" name="心形 5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8" name="心形 5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2" name="组合 71"/>
          <p:cNvGrpSpPr/>
          <p:nvPr userDrawn="1"/>
        </p:nvGrpSpPr>
        <p:grpSpPr>
          <a:xfrm rot="616736" flipH="1">
            <a:off x="-144697" y="-102197"/>
            <a:ext cx="524247" cy="375631"/>
            <a:chOff x="3425492" y="836712"/>
            <a:chExt cx="850149" cy="812194"/>
          </a:xfrm>
          <a:solidFill>
            <a:srgbClr val="F79443"/>
          </a:solidFill>
        </p:grpSpPr>
        <p:sp>
          <p:nvSpPr>
            <p:cNvPr id="73" name="心形 7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4" name="心形 7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6" name="心形 7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7" name="心形 7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8" name="心形 7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9" name="组合 78"/>
          <p:cNvGrpSpPr/>
          <p:nvPr userDrawn="1"/>
        </p:nvGrpSpPr>
        <p:grpSpPr>
          <a:xfrm rot="616736" flipH="1">
            <a:off x="771060" y="143529"/>
            <a:ext cx="667456" cy="478243"/>
            <a:chOff x="3425492" y="836712"/>
            <a:chExt cx="850149" cy="812194"/>
          </a:xfrm>
          <a:solidFill>
            <a:schemeClr val="accent2"/>
          </a:solidFill>
        </p:grpSpPr>
        <p:sp>
          <p:nvSpPr>
            <p:cNvPr id="80" name="心形 79"/>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1" name="心形 80"/>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2" name="心形 81"/>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3" name="心形 82"/>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4" name="心形 83"/>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1" name="组合 90"/>
          <p:cNvGrpSpPr/>
          <p:nvPr userDrawn="1"/>
        </p:nvGrpSpPr>
        <p:grpSpPr>
          <a:xfrm rot="20636176" flipH="1">
            <a:off x="1727405" y="11089"/>
            <a:ext cx="424235" cy="303971"/>
            <a:chOff x="3425492" y="836712"/>
            <a:chExt cx="850149" cy="812194"/>
          </a:xfrm>
          <a:solidFill>
            <a:srgbClr val="00B0F0"/>
          </a:solidFill>
        </p:grpSpPr>
        <p:sp>
          <p:nvSpPr>
            <p:cNvPr id="92" name="心形 9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3" name="心形 9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4" name="心形 9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5" name="心形 9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6" name="心形 9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7" name="组合 96"/>
          <p:cNvGrpSpPr/>
          <p:nvPr userDrawn="1"/>
        </p:nvGrpSpPr>
        <p:grpSpPr>
          <a:xfrm rot="20636176" flipH="1">
            <a:off x="11196876" y="144341"/>
            <a:ext cx="424235" cy="303971"/>
            <a:chOff x="3425492" y="836712"/>
            <a:chExt cx="850149" cy="812194"/>
          </a:xfrm>
          <a:solidFill>
            <a:srgbClr val="00B0F0"/>
          </a:solidFill>
        </p:grpSpPr>
        <p:sp>
          <p:nvSpPr>
            <p:cNvPr id="98" name="心形 97"/>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9" name="心形 98"/>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0" name="心形 99"/>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1" name="心形 100"/>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2" name="心形 101"/>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3" name="组合 102"/>
          <p:cNvGrpSpPr/>
          <p:nvPr userDrawn="1"/>
        </p:nvGrpSpPr>
        <p:grpSpPr>
          <a:xfrm rot="20636176" flipH="1">
            <a:off x="7968101" y="192073"/>
            <a:ext cx="424235" cy="303971"/>
            <a:chOff x="3425492" y="836712"/>
            <a:chExt cx="850149" cy="812194"/>
          </a:xfrm>
          <a:solidFill>
            <a:srgbClr val="00B0F0"/>
          </a:solidFill>
        </p:grpSpPr>
        <p:sp>
          <p:nvSpPr>
            <p:cNvPr id="104" name="心形 10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5" name="心形 10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6" name="心形 10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7" name="心形 10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8" name="心形 10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pic>
        <p:nvPicPr>
          <p:cNvPr id="109" name="图片 108" descr="5-6.png"/>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85212" b="100000" l="0" r="99636"/>
                    </a14:imgEffect>
                  </a14:imgLayer>
                </a14:imgProps>
              </a:ext>
              <a:ext uri="{28A0092B-C50C-407E-A947-70E740481C1C}">
                <a14:useLocalDpi xmlns:a14="http://schemas.microsoft.com/office/drawing/2010/main" val="0"/>
              </a:ext>
            </a:extLst>
          </a:blip>
          <a:srcRect t="78390" b="2888"/>
          <a:stretch/>
        </p:blipFill>
        <p:spPr bwMode="auto">
          <a:xfrm>
            <a:off x="-172241" y="5180161"/>
            <a:ext cx="12787928" cy="1753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descr="5-7.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137" y="5606523"/>
            <a:ext cx="12364256" cy="13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 name="组合 110"/>
          <p:cNvGrpSpPr/>
          <p:nvPr userDrawn="1"/>
        </p:nvGrpSpPr>
        <p:grpSpPr>
          <a:xfrm rot="616736" flipH="1">
            <a:off x="9964991" y="454258"/>
            <a:ext cx="524247" cy="375631"/>
            <a:chOff x="3425492" y="836712"/>
            <a:chExt cx="850149" cy="812194"/>
          </a:xfrm>
          <a:solidFill>
            <a:srgbClr val="F79443"/>
          </a:solidFill>
        </p:grpSpPr>
        <p:sp>
          <p:nvSpPr>
            <p:cNvPr id="112" name="心形 11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3" name="心形 11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4" name="心形 11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5" name="心形 11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6" name="心形 11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spTree>
    <p:extLst>
      <p:ext uri="{BB962C8B-B14F-4D97-AF65-F5344CB8AC3E}">
        <p14:creationId xmlns:p14="http://schemas.microsoft.com/office/powerpoint/2010/main" val="64619121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69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FE7CC1-971B-4666-AD91-FD99974FBFB7}" type="datetimeFigureOut">
              <a:rPr lang="vi-VN" smtClean="0"/>
              <a:t>12/10/2022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31343128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60"/>
        <p:cNvGrpSpPr/>
        <p:nvPr/>
      </p:nvGrpSpPr>
      <p:grpSpPr>
        <a:xfrm>
          <a:off x="0" y="0"/>
          <a:ext cx="0" cy="0"/>
          <a:chOff x="0" y="0"/>
          <a:chExt cx="0" cy="0"/>
        </a:xfrm>
      </p:grpSpPr>
      <p:grpSp>
        <p:nvGrpSpPr>
          <p:cNvPr id="1961" name="Google Shape;1961;p35"/>
          <p:cNvGrpSpPr/>
          <p:nvPr/>
        </p:nvGrpSpPr>
        <p:grpSpPr>
          <a:xfrm>
            <a:off x="-158800" y="-22124"/>
            <a:ext cx="12509600" cy="7001171"/>
            <a:chOff x="-119100" y="-64178"/>
            <a:chExt cx="9382200" cy="5250878"/>
          </a:xfrm>
        </p:grpSpPr>
        <p:grpSp>
          <p:nvGrpSpPr>
            <p:cNvPr id="1962" name="Google Shape;1962;p35"/>
            <p:cNvGrpSpPr/>
            <p:nvPr/>
          </p:nvGrpSpPr>
          <p:grpSpPr>
            <a:xfrm>
              <a:off x="-119100" y="-57269"/>
              <a:ext cx="9382200" cy="5243970"/>
              <a:chOff x="-83362" y="-66754"/>
              <a:chExt cx="9382200" cy="5243970"/>
            </a:xfrm>
          </p:grpSpPr>
          <p:cxnSp>
            <p:nvCxnSpPr>
              <p:cNvPr id="1963" name="Google Shape;1963;p35"/>
              <p:cNvCxnSpPr/>
              <p:nvPr/>
            </p:nvCxnSpPr>
            <p:spPr>
              <a:xfrm>
                <a:off x="-83362" y="-6675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4" name="Google Shape;1964;p35"/>
              <p:cNvCxnSpPr/>
              <p:nvPr/>
            </p:nvCxnSpPr>
            <p:spPr>
              <a:xfrm>
                <a:off x="-83362" y="37143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5" name="Google Shape;1965;p35"/>
              <p:cNvCxnSpPr/>
              <p:nvPr/>
            </p:nvCxnSpPr>
            <p:spPr>
              <a:xfrm>
                <a:off x="-83362" y="80962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6" name="Google Shape;1966;p35"/>
              <p:cNvCxnSpPr/>
              <p:nvPr/>
            </p:nvCxnSpPr>
            <p:spPr>
              <a:xfrm>
                <a:off x="-83362" y="124781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7" name="Google Shape;1967;p35"/>
              <p:cNvCxnSpPr/>
              <p:nvPr/>
            </p:nvCxnSpPr>
            <p:spPr>
              <a:xfrm>
                <a:off x="-83362" y="168600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8" name="Google Shape;1968;p35"/>
              <p:cNvCxnSpPr/>
              <p:nvPr/>
            </p:nvCxnSpPr>
            <p:spPr>
              <a:xfrm>
                <a:off x="-83362" y="212419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69" name="Google Shape;1969;p35"/>
              <p:cNvCxnSpPr/>
              <p:nvPr/>
            </p:nvCxnSpPr>
            <p:spPr>
              <a:xfrm>
                <a:off x="-83362" y="256238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0" name="Google Shape;1970;p35"/>
              <p:cNvCxnSpPr/>
              <p:nvPr/>
            </p:nvCxnSpPr>
            <p:spPr>
              <a:xfrm>
                <a:off x="-83362" y="300057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1" name="Google Shape;1971;p35"/>
              <p:cNvCxnSpPr/>
              <p:nvPr/>
            </p:nvCxnSpPr>
            <p:spPr>
              <a:xfrm>
                <a:off x="-83362" y="343876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2" name="Google Shape;1972;p35"/>
              <p:cNvCxnSpPr/>
              <p:nvPr/>
            </p:nvCxnSpPr>
            <p:spPr>
              <a:xfrm>
                <a:off x="-83362" y="387695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3" name="Google Shape;1973;p35"/>
              <p:cNvCxnSpPr/>
              <p:nvPr/>
            </p:nvCxnSpPr>
            <p:spPr>
              <a:xfrm>
                <a:off x="-83362" y="431514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4" name="Google Shape;1974;p35"/>
              <p:cNvCxnSpPr/>
              <p:nvPr/>
            </p:nvCxnSpPr>
            <p:spPr>
              <a:xfrm>
                <a:off x="-83362" y="475333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5" name="Google Shape;1975;p35"/>
              <p:cNvCxnSpPr/>
              <p:nvPr/>
            </p:nvCxnSpPr>
            <p:spPr>
              <a:xfrm>
                <a:off x="-83362" y="5177215"/>
                <a:ext cx="9382200" cy="0"/>
              </a:xfrm>
              <a:prstGeom prst="straightConnector1">
                <a:avLst/>
              </a:prstGeom>
              <a:noFill/>
              <a:ln w="9525" cap="flat" cmpd="sng">
                <a:solidFill>
                  <a:srgbClr val="C6DFF6"/>
                </a:solidFill>
                <a:prstDash val="solid"/>
                <a:round/>
                <a:headEnd type="none" w="med" len="med"/>
                <a:tailEnd type="none" w="med" len="med"/>
              </a:ln>
            </p:spPr>
          </p:cxnSp>
        </p:grpSp>
        <p:grpSp>
          <p:nvGrpSpPr>
            <p:cNvPr id="1976" name="Google Shape;1976;p35"/>
            <p:cNvGrpSpPr/>
            <p:nvPr/>
          </p:nvGrpSpPr>
          <p:grpSpPr>
            <a:xfrm>
              <a:off x="212142" y="-64178"/>
              <a:ext cx="8809975" cy="5214627"/>
              <a:chOff x="299872" y="-35537"/>
              <a:chExt cx="8809975" cy="5214627"/>
            </a:xfrm>
          </p:grpSpPr>
          <p:grpSp>
            <p:nvGrpSpPr>
              <p:cNvPr id="1977" name="Google Shape;1977;p35"/>
              <p:cNvGrpSpPr/>
              <p:nvPr/>
            </p:nvGrpSpPr>
            <p:grpSpPr>
              <a:xfrm rot="5400000">
                <a:off x="1669520" y="-1405185"/>
                <a:ext cx="5214627" cy="7953923"/>
                <a:chOff x="-83362" y="-2664949"/>
                <a:chExt cx="9382200" cy="7433573"/>
              </a:xfrm>
            </p:grpSpPr>
            <p:cxnSp>
              <p:nvCxnSpPr>
                <p:cNvPr id="1978" name="Google Shape;1978;p35"/>
                <p:cNvCxnSpPr/>
                <p:nvPr/>
              </p:nvCxnSpPr>
              <p:spPr>
                <a:xfrm>
                  <a:off x="-83362" y="-266494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79" name="Google Shape;1979;p35"/>
                <p:cNvCxnSpPr/>
                <p:nvPr/>
              </p:nvCxnSpPr>
              <p:spPr>
                <a:xfrm>
                  <a:off x="-83362" y="-225197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0" name="Google Shape;1980;p35"/>
                <p:cNvCxnSpPr/>
                <p:nvPr/>
              </p:nvCxnSpPr>
              <p:spPr>
                <a:xfrm>
                  <a:off x="-83362" y="-183899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1" name="Google Shape;1981;p35"/>
                <p:cNvCxnSpPr/>
                <p:nvPr/>
              </p:nvCxnSpPr>
              <p:spPr>
                <a:xfrm>
                  <a:off x="-83362" y="-142602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2" name="Google Shape;1982;p35"/>
                <p:cNvCxnSpPr/>
                <p:nvPr/>
              </p:nvCxnSpPr>
              <p:spPr>
                <a:xfrm>
                  <a:off x="-83362" y="-1013044"/>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3" name="Google Shape;1983;p35"/>
                <p:cNvCxnSpPr/>
                <p:nvPr/>
              </p:nvCxnSpPr>
              <p:spPr>
                <a:xfrm>
                  <a:off x="-83362" y="-600068"/>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4" name="Google Shape;1984;p35"/>
                <p:cNvCxnSpPr/>
                <p:nvPr/>
              </p:nvCxnSpPr>
              <p:spPr>
                <a:xfrm>
                  <a:off x="-83362" y="-18709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5" name="Google Shape;1985;p35"/>
                <p:cNvCxnSpPr/>
                <p:nvPr/>
              </p:nvCxnSpPr>
              <p:spPr>
                <a:xfrm>
                  <a:off x="-83362" y="22588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6" name="Google Shape;1986;p35"/>
                <p:cNvCxnSpPr/>
                <p:nvPr/>
              </p:nvCxnSpPr>
              <p:spPr>
                <a:xfrm>
                  <a:off x="-83362" y="63886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7" name="Google Shape;1987;p35"/>
                <p:cNvCxnSpPr/>
                <p:nvPr/>
              </p:nvCxnSpPr>
              <p:spPr>
                <a:xfrm>
                  <a:off x="-83362" y="105183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8" name="Google Shape;1988;p35"/>
                <p:cNvCxnSpPr/>
                <p:nvPr/>
              </p:nvCxnSpPr>
              <p:spPr>
                <a:xfrm>
                  <a:off x="-83362" y="1464813"/>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89" name="Google Shape;1989;p35"/>
                <p:cNvCxnSpPr/>
                <p:nvPr/>
              </p:nvCxnSpPr>
              <p:spPr>
                <a:xfrm>
                  <a:off x="-83362" y="1877790"/>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0" name="Google Shape;1990;p35"/>
                <p:cNvCxnSpPr/>
                <p:nvPr/>
              </p:nvCxnSpPr>
              <p:spPr>
                <a:xfrm>
                  <a:off x="-83362" y="2290766"/>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1" name="Google Shape;1991;p35"/>
                <p:cNvCxnSpPr/>
                <p:nvPr/>
              </p:nvCxnSpPr>
              <p:spPr>
                <a:xfrm>
                  <a:off x="-83362" y="2703742"/>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2" name="Google Shape;1992;p35"/>
                <p:cNvCxnSpPr/>
                <p:nvPr/>
              </p:nvCxnSpPr>
              <p:spPr>
                <a:xfrm>
                  <a:off x="-83362" y="3116719"/>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3" name="Google Shape;1993;p35"/>
                <p:cNvCxnSpPr/>
                <p:nvPr/>
              </p:nvCxnSpPr>
              <p:spPr>
                <a:xfrm>
                  <a:off x="-83362" y="3529695"/>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4" name="Google Shape;1994;p35"/>
                <p:cNvCxnSpPr/>
                <p:nvPr/>
              </p:nvCxnSpPr>
              <p:spPr>
                <a:xfrm>
                  <a:off x="-83362" y="3942671"/>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5" name="Google Shape;1995;p35"/>
                <p:cNvCxnSpPr/>
                <p:nvPr/>
              </p:nvCxnSpPr>
              <p:spPr>
                <a:xfrm>
                  <a:off x="-83362" y="4355647"/>
                  <a:ext cx="9382200" cy="0"/>
                </a:xfrm>
                <a:prstGeom prst="straightConnector1">
                  <a:avLst/>
                </a:prstGeom>
                <a:noFill/>
                <a:ln w="9525" cap="flat" cmpd="sng">
                  <a:solidFill>
                    <a:srgbClr val="C6DFF6"/>
                  </a:solidFill>
                  <a:prstDash val="solid"/>
                  <a:round/>
                  <a:headEnd type="none" w="med" len="med"/>
                  <a:tailEnd type="none" w="med" len="med"/>
                </a:ln>
              </p:spPr>
            </p:cxnSp>
            <p:cxnSp>
              <p:nvCxnSpPr>
                <p:cNvPr id="1996" name="Google Shape;1996;p35"/>
                <p:cNvCxnSpPr/>
                <p:nvPr/>
              </p:nvCxnSpPr>
              <p:spPr>
                <a:xfrm>
                  <a:off x="-83362" y="4768624"/>
                  <a:ext cx="9382200" cy="0"/>
                </a:xfrm>
                <a:prstGeom prst="straightConnector1">
                  <a:avLst/>
                </a:prstGeom>
                <a:noFill/>
                <a:ln w="9525" cap="flat" cmpd="sng">
                  <a:solidFill>
                    <a:srgbClr val="C6DFF6"/>
                  </a:solidFill>
                  <a:prstDash val="solid"/>
                  <a:round/>
                  <a:headEnd type="none" w="med" len="med"/>
                  <a:tailEnd type="none" w="med" len="med"/>
                </a:ln>
              </p:spPr>
            </p:cxnSp>
          </p:grpSp>
          <p:cxnSp>
            <p:nvCxnSpPr>
              <p:cNvPr id="1997" name="Google Shape;1997;p35"/>
              <p:cNvCxnSpPr/>
              <p:nvPr/>
            </p:nvCxnSpPr>
            <p:spPr>
              <a:xfrm rot="5400000">
                <a:off x="6502547" y="2571763"/>
                <a:ext cx="5214600" cy="0"/>
              </a:xfrm>
              <a:prstGeom prst="straightConnector1">
                <a:avLst/>
              </a:prstGeom>
              <a:noFill/>
              <a:ln w="9525" cap="flat" cmpd="sng">
                <a:solidFill>
                  <a:srgbClr val="C6DFF6"/>
                </a:solidFill>
                <a:prstDash val="solid"/>
                <a:round/>
                <a:headEnd type="none" w="med" len="med"/>
                <a:tailEnd type="none" w="med" len="med"/>
              </a:ln>
            </p:spPr>
          </p:cxnSp>
          <p:cxnSp>
            <p:nvCxnSpPr>
              <p:cNvPr id="1998" name="Google Shape;1998;p35"/>
              <p:cNvCxnSpPr/>
              <p:nvPr/>
            </p:nvCxnSpPr>
            <p:spPr>
              <a:xfrm rot="5400000">
                <a:off x="6060662" y="2571763"/>
                <a:ext cx="5214600" cy="0"/>
              </a:xfrm>
              <a:prstGeom prst="straightConnector1">
                <a:avLst/>
              </a:prstGeom>
              <a:noFill/>
              <a:ln w="9525" cap="flat" cmpd="sng">
                <a:solidFill>
                  <a:srgbClr val="C6DFF6"/>
                </a:solidFill>
                <a:prstDash val="solid"/>
                <a:round/>
                <a:headEnd type="none" w="med" len="med"/>
                <a:tailEnd type="none" w="med" len="med"/>
              </a:ln>
            </p:spPr>
          </p:cxnSp>
        </p:grpSp>
      </p:grpSp>
    </p:spTree>
    <p:extLst>
      <p:ext uri="{BB962C8B-B14F-4D97-AF65-F5344CB8AC3E}">
        <p14:creationId xmlns:p14="http://schemas.microsoft.com/office/powerpoint/2010/main" val="1762594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7242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1663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1120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493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E7CC1-971B-4666-AD91-FD99974FBFB7}" type="datetimeFigureOut">
              <a:rPr lang="vi-VN" smtClean="0"/>
              <a:pPr/>
              <a:t>12/10/2022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C251EC-5ABE-4381-98FC-BEC42D79A1ED}" type="slidenum">
              <a:rPr lang="vi-VN" smtClean="0"/>
              <a:pPr/>
              <a:t>‹#›</a:t>
            </a:fld>
            <a:endParaRPr lang="vi-VN"/>
          </a:p>
        </p:txBody>
      </p:sp>
    </p:spTree>
    <p:extLst>
      <p:ext uri="{BB962C8B-B14F-4D97-AF65-F5344CB8AC3E}">
        <p14:creationId xmlns:p14="http://schemas.microsoft.com/office/powerpoint/2010/main" val="47323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FE7CC1-971B-4666-AD91-FD99974FBFB7}" type="datetimeFigureOut">
              <a:rPr lang="vi-VN" smtClean="0"/>
              <a:t>12/10/2022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156844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FE7CC1-971B-4666-AD91-FD99974FBFB7}" type="datetimeFigureOut">
              <a:rPr lang="vi-VN" smtClean="0"/>
              <a:t>12/10/2022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87479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E7CC1-971B-4666-AD91-FD99974FBFB7}" type="datetimeFigureOut">
              <a:rPr lang="vi-VN" smtClean="0"/>
              <a:t>12/10/2022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61904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FE7CC1-971B-4666-AD91-FD99974FBFB7}" type="datetimeFigureOut">
              <a:rPr lang="vi-VN" smtClean="0"/>
              <a:t>12/10/2022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85319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FE7CC1-971B-4666-AD91-FD99974FBFB7}" type="datetimeFigureOut">
              <a:rPr lang="vi-VN" smtClean="0"/>
              <a:t>12/10/2022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C251EC-5ABE-4381-98FC-BEC42D79A1ED}" type="slidenum">
              <a:rPr lang="vi-VN" smtClean="0"/>
              <a:t>‹#›</a:t>
            </a:fld>
            <a:endParaRPr lang="vi-VN"/>
          </a:p>
        </p:txBody>
      </p:sp>
    </p:spTree>
    <p:extLst>
      <p:ext uri="{BB962C8B-B14F-4D97-AF65-F5344CB8AC3E}">
        <p14:creationId xmlns:p14="http://schemas.microsoft.com/office/powerpoint/2010/main" val="20207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E7CC1-971B-4666-AD91-FD99974FBFB7}" type="datetimeFigureOut">
              <a:rPr lang="vi-VN" smtClean="0"/>
              <a:t>12/10/2022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251EC-5ABE-4381-98FC-BEC42D79A1ED}" type="slidenum">
              <a:rPr lang="vi-VN" smtClean="0"/>
              <a:t>‹#›</a:t>
            </a:fld>
            <a:endParaRPr lang="vi-VN"/>
          </a:p>
        </p:txBody>
      </p:sp>
    </p:spTree>
    <p:extLst>
      <p:ext uri="{BB962C8B-B14F-4D97-AF65-F5344CB8AC3E}">
        <p14:creationId xmlns:p14="http://schemas.microsoft.com/office/powerpoint/2010/main" val="32333034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82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9BB63-BC2A-4A0F-82DF-B89188398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0ECDB0A-AB29-4B7F-B41A-643427D95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6494C8E-2B00-4EC3-B970-D18A94C17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D2230D0-F134-470C-ACCD-5706E17C2324}" type="datetimeFigureOut">
              <a:rPr lang="vi-VN" smtClean="0">
                <a:solidFill>
                  <a:prstClr val="black">
                    <a:tint val="75000"/>
                  </a:prstClr>
                </a:solidFill>
              </a:rPr>
              <a:pPr defTabSz="914400"/>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1C2D0782-F12E-4EBD-8FB8-F3D9E804B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F68DB60-38BD-4C37-8F31-A0CC2F1A7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0D59858-9A39-4426-B4F1-BFA319BC14C3}" type="slidenum">
              <a:rPr lang="vi-VN" smtClean="0">
                <a:solidFill>
                  <a:prstClr val="black">
                    <a:tint val="75000"/>
                  </a:prstClr>
                </a:solidFill>
              </a:rPr>
              <a:pPr defTabSz="914400"/>
              <a:t>‹#›</a:t>
            </a:fld>
            <a:endParaRPr lang="vi-VN">
              <a:solidFill>
                <a:prstClr val="black">
                  <a:tint val="75000"/>
                </a:prstClr>
              </a:solidFill>
            </a:endParaRPr>
          </a:p>
        </p:txBody>
      </p:sp>
    </p:spTree>
    <p:extLst>
      <p:ext uri="{BB962C8B-B14F-4D97-AF65-F5344CB8AC3E}">
        <p14:creationId xmlns:p14="http://schemas.microsoft.com/office/powerpoint/2010/main" val="9913211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9BB63-BC2A-4A0F-82DF-B89188398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0ECDB0A-AB29-4B7F-B41A-643427D95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6494C8E-2B00-4EC3-B970-D18A94C17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D2230D0-F134-470C-ACCD-5706E17C2324}" type="datetimeFigureOut">
              <a:rPr lang="vi-VN" smtClean="0">
                <a:solidFill>
                  <a:prstClr val="black">
                    <a:tint val="75000"/>
                  </a:prstClr>
                </a:solidFill>
              </a:rPr>
              <a:pPr defTabSz="914400"/>
              <a:t>12/10/2022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1C2D0782-F12E-4EBD-8FB8-F3D9E804B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CF68DB60-38BD-4C37-8F31-A0CC2F1A7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0D59858-9A39-4426-B4F1-BFA319BC14C3}" type="slidenum">
              <a:rPr lang="vi-VN" smtClean="0">
                <a:solidFill>
                  <a:prstClr val="black">
                    <a:tint val="75000"/>
                  </a:prstClr>
                </a:solidFill>
              </a:rPr>
              <a:pPr defTabSz="914400"/>
              <a:t>‹#›</a:t>
            </a:fld>
            <a:endParaRPr lang="vi-VN">
              <a:solidFill>
                <a:prstClr val="black">
                  <a:tint val="75000"/>
                </a:prstClr>
              </a:solidFill>
            </a:endParaRPr>
          </a:p>
        </p:txBody>
      </p:sp>
    </p:spTree>
    <p:extLst>
      <p:ext uri="{BB962C8B-B14F-4D97-AF65-F5344CB8AC3E}">
        <p14:creationId xmlns:p14="http://schemas.microsoft.com/office/powerpoint/2010/main" val="341515119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4053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6"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7.jfif"/><Relationship Id="rId5" Type="http://schemas.openxmlformats.org/officeDocument/2006/relationships/image" Target="../media/image16.jfif"/><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4.xml"/><Relationship Id="rId1" Type="http://schemas.openxmlformats.org/officeDocument/2006/relationships/tags" Target="../tags/tag4.xml"/><Relationship Id="rId5" Type="http://schemas.openxmlformats.org/officeDocument/2006/relationships/image" Target="../media/image21.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4.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4.xml"/><Relationship Id="rId1" Type="http://schemas.openxmlformats.org/officeDocument/2006/relationships/tags" Target="../tags/tag6.xml"/><Relationship Id="rId5" Type="http://schemas.openxmlformats.org/officeDocument/2006/relationships/image" Target="../media/image22.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4.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4.xml"/><Relationship Id="rId1" Type="http://schemas.openxmlformats.org/officeDocument/2006/relationships/tags" Target="../tags/tag8.xml"/><Relationship Id="rId6" Type="http://schemas.openxmlformats.org/officeDocument/2006/relationships/image" Target="../media/image13.tiff"/><Relationship Id="rId5" Type="http://schemas.openxmlformats.org/officeDocument/2006/relationships/image" Target="../media/image23.pn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4.xml"/><Relationship Id="rId1" Type="http://schemas.openxmlformats.org/officeDocument/2006/relationships/tags" Target="../tags/tag9.xml"/><Relationship Id="rId5" Type="http://schemas.openxmlformats.org/officeDocument/2006/relationships/image" Target="../media/image13.tiff"/><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8.xml"/><Relationship Id="rId1" Type="http://schemas.openxmlformats.org/officeDocument/2006/relationships/tags" Target="../tags/tag1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82EF-6F8B-4594-B931-888A184B0DAB}"/>
              </a:ext>
            </a:extLst>
          </p:cNvPr>
          <p:cNvSpPr>
            <a:spLocks noGrp="1"/>
          </p:cNvSpPr>
          <p:nvPr>
            <p:ph type="ctrTitle"/>
          </p:nvPr>
        </p:nvSpPr>
        <p:spPr>
          <a:xfrm>
            <a:off x="1378424" y="2647663"/>
            <a:ext cx="7133230" cy="1230787"/>
          </a:xfrm>
        </p:spPr>
        <p:txBody>
          <a:bodyPr>
            <a:normAutofit/>
          </a:bodyPr>
          <a:lstStyle/>
          <a:p>
            <a:r>
              <a:rPr lang="en-US" sz="7200" dirty="0" err="1">
                <a:latin typeface="Times New Roman" pitchFamily="18" charset="0"/>
                <a:cs typeface="Times New Roman" pitchFamily="18" charset="0"/>
              </a:rPr>
              <a:t>Khởi</a:t>
            </a:r>
            <a:r>
              <a:rPr lang="en-US" sz="7200" dirty="0">
                <a:latin typeface="Times New Roman" pitchFamily="18" charset="0"/>
                <a:cs typeface="Times New Roman" pitchFamily="18" charset="0"/>
              </a:rPr>
              <a:t> </a:t>
            </a:r>
            <a:r>
              <a:rPr lang="en-US" sz="7200" dirty="0" err="1">
                <a:latin typeface="Times New Roman" pitchFamily="18" charset="0"/>
                <a:cs typeface="Times New Roman" pitchFamily="18" charset="0"/>
              </a:rPr>
              <a:t>động</a:t>
            </a:r>
            <a:endParaRPr lang="en-US" sz="7200" dirty="0">
              <a:latin typeface="Times New Roman" pitchFamily="18" charset="0"/>
              <a:cs typeface="Times New Roman" pitchFamily="18" charset="0"/>
            </a:endParaRPr>
          </a:p>
        </p:txBody>
      </p:sp>
      <p:pic>
        <p:nvPicPr>
          <p:cNvPr id="4" name="图片 3">
            <a:extLst>
              <a:ext uri="{FF2B5EF4-FFF2-40B4-BE49-F238E27FC236}">
                <a16:creationId xmlns:a16="http://schemas.microsoft.com/office/drawing/2014/main" id="{56751916-08E8-2544-89B2-87F4F43B63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5205" y="1569492"/>
            <a:ext cx="4274407" cy="3664424"/>
          </a:xfrm>
          <a:prstGeom prst="rect">
            <a:avLst/>
          </a:prstGeom>
        </p:spPr>
      </p:pic>
      <p:pic>
        <p:nvPicPr>
          <p:cNvPr id="5" name="PA_图片 6" descr="图片包含 运输, 气球, 航空器&#10;&#10;已生成极高可信度的说明"/>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0"/>
            <a:ext cx="2803870" cy="215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05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22D2A7-1745-4382-93A4-94E9DE4F9C44}"/>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sp>
        <p:nvSpPr>
          <p:cNvPr id="4" name="Rectangle 3"/>
          <p:cNvSpPr/>
          <p:nvPr/>
        </p:nvSpPr>
        <p:spPr>
          <a:xfrm>
            <a:off x="369455" y="120792"/>
            <a:ext cx="11822545" cy="5909310"/>
          </a:xfrm>
          <a:prstGeom prst="rect">
            <a:avLst/>
          </a:prstGeom>
        </p:spPr>
        <p:txBody>
          <a:bodyPr wrap="square">
            <a:spAutoFit/>
          </a:bodyPr>
          <a:lstStyle/>
          <a:p>
            <a:pPr algn="ctr"/>
            <a:endParaRPr lang="vi-VN" sz="2000" dirty="0">
              <a:latin typeface="+mj-lt"/>
            </a:endParaRPr>
          </a:p>
          <a:p>
            <a:pPr algn="just"/>
            <a:r>
              <a:rPr lang="en-US" sz="2800" dirty="0">
                <a:solidFill>
                  <a:srgbClr val="FF0000"/>
                </a:solidFill>
                <a:latin typeface="+mj-lt"/>
              </a:rPr>
              <a:t>      </a:t>
            </a:r>
            <a:r>
              <a:rPr lang="vi-VN" sz="2800" dirty="0">
                <a:solidFill>
                  <a:srgbClr val="002060"/>
                </a:solidFill>
                <a:latin typeface="+mj-lt"/>
              </a:rPr>
              <a:t>Cho đến một hôm, vừa yên vị trong rạp chiếu bóng, tôi chợt thấy em gái mình lướt qua cùng một đ</a:t>
            </a:r>
            <a:r>
              <a:rPr lang="en-US" sz="2800" dirty="0">
                <a:solidFill>
                  <a:srgbClr val="002060"/>
                </a:solidFill>
                <a:latin typeface="+mj-lt"/>
              </a:rPr>
              <a:t>ứ</a:t>
            </a:r>
            <a:r>
              <a:rPr lang="vi-VN" sz="2800" dirty="0">
                <a:solidFill>
                  <a:srgbClr val="002060"/>
                </a:solidFill>
                <a:latin typeface="+mj-lt"/>
              </a:rPr>
              <a:t>a bạn. Từ ngạc nhiên, tôi chuy</a:t>
            </a:r>
            <a:r>
              <a:rPr lang="en-US" sz="2800" dirty="0">
                <a:solidFill>
                  <a:srgbClr val="002060"/>
                </a:solidFill>
                <a:latin typeface="+mj-lt"/>
              </a:rPr>
              <a:t>ể</a:t>
            </a:r>
            <a:r>
              <a:rPr lang="vi-VN" sz="2800" dirty="0">
                <a:solidFill>
                  <a:srgbClr val="002060"/>
                </a:solidFill>
                <a:latin typeface="+mj-lt"/>
              </a:rPr>
              <a:t>n sang giận </a:t>
            </a:r>
            <a:r>
              <a:rPr lang="en-US" sz="2800" dirty="0">
                <a:solidFill>
                  <a:srgbClr val="002060"/>
                </a:solidFill>
                <a:latin typeface="+mj-lt"/>
              </a:rPr>
              <a:t>d</a:t>
            </a:r>
            <a:r>
              <a:rPr lang="vi-VN" sz="2800" dirty="0">
                <a:solidFill>
                  <a:srgbClr val="002060"/>
                </a:solidFill>
                <a:latin typeface="+mj-lt"/>
              </a:rPr>
              <a:t>ữ và mặc lời năn nỉ của bạn, tôi bỏ về.</a:t>
            </a:r>
          </a:p>
          <a:p>
            <a:pPr algn="just"/>
            <a:r>
              <a:rPr lang="en-US" sz="2800" dirty="0">
                <a:solidFill>
                  <a:srgbClr val="002060"/>
                </a:solidFill>
                <a:latin typeface="+mj-lt"/>
              </a:rPr>
              <a:t>    </a:t>
            </a:r>
            <a:r>
              <a:rPr lang="vi-VN" sz="2800" dirty="0">
                <a:solidFill>
                  <a:srgbClr val="002060"/>
                </a:solidFill>
                <a:latin typeface="+mj-lt"/>
              </a:rPr>
              <a:t>Hai chị em về đến nhà, tôi mắng em gái dám nói dối ba bỏ học đi chơi, không chịu </a:t>
            </a:r>
            <a:r>
              <a:rPr lang="en-US" sz="2800" dirty="0" err="1">
                <a:solidFill>
                  <a:srgbClr val="002060"/>
                </a:solidFill>
                <a:latin typeface="Times New Roman" pitchFamily="18" charset="0"/>
                <a:cs typeface="Times New Roman" pitchFamily="18" charset="0"/>
              </a:rPr>
              <a:t>khó</a:t>
            </a:r>
            <a:r>
              <a:rPr lang="en-US" sz="2800" dirty="0">
                <a:solidFill>
                  <a:srgbClr val="002060"/>
                </a:solidFill>
                <a:latin typeface="+mj-lt"/>
              </a:rPr>
              <a:t> </a:t>
            </a:r>
            <a:r>
              <a:rPr lang="vi-VN" sz="2800" dirty="0">
                <a:solidFill>
                  <a:srgbClr val="002060"/>
                </a:solidFill>
                <a:latin typeface="+mj-lt"/>
              </a:rPr>
              <a:t>học hành. Nhưng đáp lại sự giận dữ của tôi, nó chỉ thủng thẳng:</a:t>
            </a:r>
            <a:endParaRPr lang="en-US" sz="2800" dirty="0">
              <a:solidFill>
                <a:srgbClr val="002060"/>
              </a:solidFill>
              <a:latin typeface="+mj-lt"/>
            </a:endParaRPr>
          </a:p>
          <a:p>
            <a:pPr algn="just"/>
            <a:r>
              <a:rPr lang="vi-VN" sz="2800" dirty="0">
                <a:solidFill>
                  <a:srgbClr val="002060"/>
                </a:solidFill>
                <a:latin typeface="Times New Roman" pitchFamily="18" charset="0"/>
                <a:cs typeface="Times New Roman" pitchFamily="18" charset="0"/>
              </a:rPr>
              <a:t>- Em đi tập văn nghệ.</a:t>
            </a:r>
            <a:r>
              <a:rPr lang="en-US" sz="2800" dirty="0">
                <a:solidFill>
                  <a:srgbClr val="002060"/>
                </a:solidFill>
                <a:latin typeface="Times New Roman" pitchFamily="18" charset="0"/>
                <a:cs typeface="Times New Roman" pitchFamily="18" charset="0"/>
              </a:rPr>
              <a:t> </a:t>
            </a:r>
          </a:p>
          <a:p>
            <a:pPr algn="just"/>
            <a:r>
              <a:rPr lang="en-US" sz="2800" dirty="0">
                <a:solidFill>
                  <a:srgbClr val="002060"/>
                </a:solidFill>
                <a:latin typeface="Times New Roman" pitchFamily="18" charset="0"/>
                <a:cs typeface="Times New Roman" pitchFamily="18" charset="0"/>
              </a:rPr>
              <a:t>     - </a:t>
            </a:r>
            <a:r>
              <a:rPr lang="vi-VN" sz="2800" dirty="0">
                <a:solidFill>
                  <a:srgbClr val="002060"/>
                </a:solidFill>
                <a:latin typeface="Times New Roman" pitchFamily="18" charset="0"/>
                <a:cs typeface="Times New Roman" pitchFamily="18" charset="0"/>
              </a:rPr>
              <a:t>Mày tập văn nghệ ở rạp chiếu bóng à?</a:t>
            </a:r>
            <a:endParaRPr lang="en-US" sz="2800" dirty="0">
              <a:solidFill>
                <a:srgbClr val="002060"/>
              </a:solidFill>
              <a:latin typeface="Times New Roman" pitchFamily="18" charset="0"/>
              <a:cs typeface="Times New Roman" pitchFamily="18" charset="0"/>
            </a:endParaRPr>
          </a:p>
          <a:p>
            <a:pPr algn="just"/>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Nó cười giả bộ ngây thơ:</a:t>
            </a:r>
          </a:p>
          <a:p>
            <a:pPr algn="just"/>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 Ủa chị cũng ở đó sao? Hồi nãy chị bảo chị đi học nhóm mà!</a:t>
            </a:r>
          </a:p>
          <a:p>
            <a:pPr algn="just"/>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Tôi sững sờ đứng im như phỗng. Ngước nhìn ba tôi đợi một trận cuồng phong. Nhưng ba tôi chỉ buồ</a:t>
            </a:r>
            <a:r>
              <a:rPr lang="en-US" sz="2800" dirty="0">
                <a:solidFill>
                  <a:srgbClr val="002060"/>
                </a:solidFill>
                <a:latin typeface="Times New Roman" pitchFamily="18" charset="0"/>
                <a:cs typeface="Times New Roman" pitchFamily="18" charset="0"/>
              </a:rPr>
              <a:t>n</a:t>
            </a:r>
            <a:r>
              <a:rPr lang="vi-VN" sz="2800" dirty="0">
                <a:solidFill>
                  <a:srgbClr val="002060"/>
                </a:solidFill>
                <a:latin typeface="Times New Roman" pitchFamily="18" charset="0"/>
                <a:cs typeface="Times New Roman" pitchFamily="18" charset="0"/>
              </a:rPr>
              <a:t> rầu bảo:</a:t>
            </a:r>
          </a:p>
          <a:p>
            <a:pPr algn="just"/>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 Các con ráng bảo ban nhau mà học cho nên người.</a:t>
            </a:r>
            <a:endParaRPr lang="vi-VN" sz="2800" dirty="0">
              <a:solidFill>
                <a:srgbClr val="002060"/>
              </a:solidFill>
              <a:latin typeface="+mj-lt"/>
            </a:endParaRPr>
          </a:p>
          <a:p>
            <a:pPr algn="just"/>
            <a:r>
              <a:rPr lang="en-US" sz="2000" dirty="0">
                <a:latin typeface="+mj-lt"/>
              </a:rPr>
              <a:t>   </a:t>
            </a:r>
            <a:endParaRPr lang="vi-VN" sz="2000" dirty="0"/>
          </a:p>
        </p:txBody>
      </p:sp>
      <p:sp>
        <p:nvSpPr>
          <p:cNvPr id="6" name="Rectangle 5"/>
          <p:cNvSpPr/>
          <p:nvPr/>
        </p:nvSpPr>
        <p:spPr>
          <a:xfrm>
            <a:off x="0" y="2860004"/>
            <a:ext cx="11970326" cy="430887"/>
          </a:xfrm>
          <a:prstGeom prst="rect">
            <a:avLst/>
          </a:prstGeom>
        </p:spPr>
        <p:txBody>
          <a:bodyPr wrap="square">
            <a:spAutoFit/>
          </a:bodyPr>
          <a:lstStyle/>
          <a:p>
            <a:pPr algn="just"/>
            <a:r>
              <a:rPr lang="en-US" sz="2200" dirty="0">
                <a:solidFill>
                  <a:srgbClr val="FF0000"/>
                </a:solidFill>
                <a:latin typeface="Times New Roman" pitchFamily="18" charset="0"/>
                <a:cs typeface="Times New Roman" pitchFamily="18" charset="0"/>
              </a:rPr>
              <a:t>     </a:t>
            </a:r>
            <a:endParaRPr lang="vi-VN" sz="2200" dirty="0">
              <a:solidFill>
                <a:srgbClr val="FF0000"/>
              </a:solidFill>
              <a:latin typeface="Times New Roman" pitchFamily="18" charset="0"/>
              <a:cs typeface="Times New Roman" pitchFamily="18" charset="0"/>
            </a:endParaRPr>
          </a:p>
        </p:txBody>
      </p:sp>
      <p:pic>
        <p:nvPicPr>
          <p:cNvPr id="9" name="图片 18" descr="2223be3d229db37d30f334096b915142">
            <a:extLst>
              <a:ext uri="{FF2B5EF4-FFF2-40B4-BE49-F238E27FC236}">
                <a16:creationId xmlns:a16="http://schemas.microsoft.com/office/drawing/2014/main" id="{70D695DB-0E76-439D-BA51-6B0A3FEBD8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558" r="43069"/>
          <a:stretch/>
        </p:blipFill>
        <p:spPr>
          <a:xfrm>
            <a:off x="10043924" y="4565722"/>
            <a:ext cx="2065298" cy="1824423"/>
          </a:xfrm>
          <a:prstGeom prst="rect">
            <a:avLst/>
          </a:prstGeom>
        </p:spPr>
      </p:pic>
      <p:pic>
        <p:nvPicPr>
          <p:cNvPr id="8" name="图片 28">
            <a:extLst>
              <a:ext uri="{FF2B5EF4-FFF2-40B4-BE49-F238E27FC236}">
                <a16:creationId xmlns:a16="http://schemas.microsoft.com/office/drawing/2014/main" id="{837813C8-0285-483C-AF60-007FA11200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21" y="5440653"/>
            <a:ext cx="6155421" cy="1420482"/>
          </a:xfrm>
          <a:prstGeom prst="rect">
            <a:avLst/>
          </a:prstGeom>
        </p:spPr>
      </p:pic>
      <p:pic>
        <p:nvPicPr>
          <p:cNvPr id="10" name="图片 28">
            <a:extLst>
              <a:ext uri="{FF2B5EF4-FFF2-40B4-BE49-F238E27FC236}">
                <a16:creationId xmlns:a16="http://schemas.microsoft.com/office/drawing/2014/main" id="{9FCE273C-3E13-4E2A-BB2C-755E5E87ED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5455927"/>
            <a:ext cx="6155421" cy="1420482"/>
          </a:xfrm>
          <a:prstGeom prst="rect">
            <a:avLst/>
          </a:prstGeom>
        </p:spPr>
      </p:pic>
    </p:spTree>
    <p:extLst>
      <p:ext uri="{BB962C8B-B14F-4D97-AF65-F5344CB8AC3E}">
        <p14:creationId xmlns:p14="http://schemas.microsoft.com/office/powerpoint/2010/main" val="1678949128"/>
      </p:ext>
    </p:extLst>
  </p:cSld>
  <p:clrMapOvr>
    <a:masterClrMapping/>
  </p:clrMapOvr>
  <mc:AlternateContent xmlns:mc="http://schemas.openxmlformats.org/markup-compatibility/2006" xmlns:p14="http://schemas.microsoft.com/office/powerpoint/2010/main">
    <mc:Choice Requires="p14">
      <p:transition spd="slow" p14:dur="2000" advTm="132263"/>
    </mc:Choice>
    <mc:Fallback xmlns="">
      <p:transition spd="slow" advTm="132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22D2A7-1745-4382-93A4-94E9DE4F9C44}"/>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sp>
        <p:nvSpPr>
          <p:cNvPr id="6" name="Rectangle 5"/>
          <p:cNvSpPr/>
          <p:nvPr/>
        </p:nvSpPr>
        <p:spPr>
          <a:xfrm>
            <a:off x="163773" y="1094570"/>
            <a:ext cx="11641539" cy="3046988"/>
          </a:xfrm>
          <a:prstGeom prst="rect">
            <a:avLst/>
          </a:prstGeom>
        </p:spPr>
        <p:txBody>
          <a:bodyPr wrap="square">
            <a:spAutoFit/>
          </a:bodyPr>
          <a:lstStyle/>
          <a:p>
            <a:pPr algn="just"/>
            <a:r>
              <a:rPr lang="en-US" sz="4800" dirty="0">
                <a:solidFill>
                  <a:srgbClr val="0070C0"/>
                </a:solidFill>
                <a:latin typeface="Times New Roman" pitchFamily="18" charset="0"/>
                <a:cs typeface="Times New Roman" pitchFamily="18" charset="0"/>
              </a:rPr>
              <a:t>         </a:t>
            </a:r>
            <a:r>
              <a:rPr lang="vi-VN" sz="4800" dirty="0">
                <a:solidFill>
                  <a:srgbClr val="002060"/>
                </a:solidFill>
                <a:latin typeface="Times New Roman" pitchFamily="18" charset="0"/>
                <a:cs typeface="Times New Roman" pitchFamily="18" charset="0"/>
              </a:rPr>
              <a:t>Từ đó tôi không bao giờ nói dối ba đi chơi nữa. Thỉnh thoảng, hai chị em lại cười phá lên khi nhắc lại chuyện nó rủ bạn vào rạp chiếu bóng chọc tức tôi, làm cho tôi tỉnh ngộ.</a:t>
            </a:r>
            <a:endParaRPr lang="en-US" sz="4800" dirty="0">
              <a:solidFill>
                <a:srgbClr val="002060"/>
              </a:solidFill>
              <a:latin typeface="Times New Roman" pitchFamily="18" charset="0"/>
              <a:cs typeface="Times New Roman" pitchFamily="18" charset="0"/>
            </a:endParaRPr>
          </a:p>
        </p:txBody>
      </p:sp>
      <p:pic>
        <p:nvPicPr>
          <p:cNvPr id="9" name="图片 18" descr="2223be3d229db37d30f334096b915142">
            <a:extLst>
              <a:ext uri="{FF2B5EF4-FFF2-40B4-BE49-F238E27FC236}">
                <a16:creationId xmlns:a16="http://schemas.microsoft.com/office/drawing/2014/main" id="{70D695DB-0E76-439D-BA51-6B0A3FEBD8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558" r="43069"/>
          <a:stretch/>
        </p:blipFill>
        <p:spPr>
          <a:xfrm>
            <a:off x="10130084" y="-364926"/>
            <a:ext cx="2065298" cy="1824423"/>
          </a:xfrm>
          <a:prstGeom prst="rect">
            <a:avLst/>
          </a:prstGeom>
        </p:spPr>
      </p:pic>
      <p:pic>
        <p:nvPicPr>
          <p:cNvPr id="10" name="图片 28">
            <a:extLst>
              <a:ext uri="{FF2B5EF4-FFF2-40B4-BE49-F238E27FC236}">
                <a16:creationId xmlns:a16="http://schemas.microsoft.com/office/drawing/2014/main" id="{DCCCC69F-C5A0-465A-AE65-88814367A9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170438"/>
            <a:ext cx="12594294" cy="2906376"/>
          </a:xfrm>
          <a:prstGeom prst="rect">
            <a:avLst/>
          </a:prstGeom>
        </p:spPr>
      </p:pic>
    </p:spTree>
    <p:extLst>
      <p:ext uri="{BB962C8B-B14F-4D97-AF65-F5344CB8AC3E}">
        <p14:creationId xmlns:p14="http://schemas.microsoft.com/office/powerpoint/2010/main" val="614216576"/>
      </p:ext>
    </p:extLst>
  </p:cSld>
  <p:clrMapOvr>
    <a:masterClrMapping/>
  </p:clrMapOvr>
  <mc:AlternateContent xmlns:mc="http://schemas.openxmlformats.org/markup-compatibility/2006" xmlns:p14="http://schemas.microsoft.com/office/powerpoint/2010/main">
    <mc:Choice Requires="p14">
      <p:transition spd="slow" p14:dur="2000" advTm="132263"/>
    </mc:Choice>
    <mc:Fallback xmlns="">
      <p:transition spd="slow" advTm="132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7EBA0F-E2C4-288A-2D06-D0725AF39280}"/>
              </a:ext>
            </a:extLst>
          </p:cNvPr>
          <p:cNvSpPr/>
          <p:nvPr/>
        </p:nvSpPr>
        <p:spPr>
          <a:xfrm>
            <a:off x="3861389" y="522141"/>
            <a:ext cx="4166525" cy="769441"/>
          </a:xfrm>
          <a:prstGeom prst="rect">
            <a:avLst/>
          </a:prstGeom>
        </p:spPr>
        <p:txBody>
          <a:bodyPr wrap="none">
            <a:spAutoFit/>
          </a:bodyPr>
          <a:lstStyle/>
          <a:p>
            <a:pPr lvl="0" defTabSz="914400">
              <a:spcBef>
                <a:spcPts val="1000"/>
              </a:spcBef>
            </a:pPr>
            <a:r>
              <a:rPr lang="en-US" sz="4400" b="1" u="sng" dirty="0">
                <a:solidFill>
                  <a:schemeClr val="accent1">
                    <a:lumMod val="50000"/>
                  </a:schemeClr>
                </a:solidFill>
                <a:latin typeface="Times New Roman" panose="02020603050405020304" pitchFamily="18" charset="0"/>
                <a:cs typeface="Times New Roman" panose="02020603050405020304" pitchFamily="18" charset="0"/>
              </a:rPr>
              <a:t> </a:t>
            </a:r>
            <a:r>
              <a:rPr lang="vi-VN" sz="4400" b="1" u="sng" dirty="0">
                <a:solidFill>
                  <a:schemeClr val="accent1">
                    <a:lumMod val="50000"/>
                  </a:schemeClr>
                </a:solidFill>
                <a:latin typeface="Times New Roman" panose="02020603050405020304" pitchFamily="18" charset="0"/>
                <a:cs typeface="Times New Roman" panose="02020603050405020304" pitchFamily="18" charset="0"/>
              </a:rPr>
              <a:t>Luyện đọc câu: </a:t>
            </a:r>
          </a:p>
        </p:txBody>
      </p:sp>
      <p:sp>
        <p:nvSpPr>
          <p:cNvPr id="5" name="Chỗ dành sẵn cho Nội dung 2">
            <a:extLst>
              <a:ext uri="{FF2B5EF4-FFF2-40B4-BE49-F238E27FC236}">
                <a16:creationId xmlns:a16="http://schemas.microsoft.com/office/drawing/2014/main" id="{9B7061EA-3110-A8A5-7AB7-89B2E39CE4CE}"/>
              </a:ext>
            </a:extLst>
          </p:cNvPr>
          <p:cNvSpPr>
            <a:spLocks noGrp="1"/>
          </p:cNvSpPr>
          <p:nvPr>
            <p:ph idx="1"/>
          </p:nvPr>
        </p:nvSpPr>
        <p:spPr>
          <a:xfrm>
            <a:off x="361951" y="1707427"/>
            <a:ext cx="11566772" cy="4079081"/>
          </a:xfrm>
        </p:spPr>
        <p:txBody>
          <a:bodyPr>
            <a:noAutofit/>
          </a:bodyPr>
          <a:lstStyle/>
          <a:p>
            <a:pPr marL="0" indent="0" algn="just">
              <a:lnSpc>
                <a:spcPct val="100000"/>
              </a:lnSpc>
              <a:buNone/>
            </a:pP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Thỉnh thoảng, hai chị em lại cười phá lên</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khi nhắc lại chuyện nó rủ bạn vào rạp chiếu bóng chọc tức tôi, làm cho tôi tỉnh ngộ.</a:t>
            </a:r>
          </a:p>
        </p:txBody>
      </p:sp>
      <p:cxnSp>
        <p:nvCxnSpPr>
          <p:cNvPr id="7" name="Đường nối Thẳng 4">
            <a:extLst>
              <a:ext uri="{FF2B5EF4-FFF2-40B4-BE49-F238E27FC236}">
                <a16:creationId xmlns:a16="http://schemas.microsoft.com/office/drawing/2014/main" id="{7136907F-6B26-F50B-9F17-2A55D9BB5833}"/>
              </a:ext>
            </a:extLst>
          </p:cNvPr>
          <p:cNvCxnSpPr>
            <a:cxnSpLocks/>
          </p:cNvCxnSpPr>
          <p:nvPr/>
        </p:nvCxnSpPr>
        <p:spPr>
          <a:xfrm flipH="1">
            <a:off x="3946193" y="2465066"/>
            <a:ext cx="236714" cy="701774"/>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pic>
        <p:nvPicPr>
          <p:cNvPr id="8" name="图片 2">
            <a:extLst>
              <a:ext uri="{FF2B5EF4-FFF2-40B4-BE49-F238E27FC236}">
                <a16:creationId xmlns:a16="http://schemas.microsoft.com/office/drawing/2014/main" id="{6DD63FB3-18C0-45D6-BA7A-7EAD2D7F56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0424" y="3616657"/>
            <a:ext cx="4839820" cy="3241343"/>
          </a:xfrm>
          <a:prstGeom prst="rect">
            <a:avLst/>
          </a:prstGeom>
        </p:spPr>
      </p:pic>
    </p:spTree>
    <p:extLst>
      <p:ext uri="{BB962C8B-B14F-4D97-AF65-F5344CB8AC3E}">
        <p14:creationId xmlns:p14="http://schemas.microsoft.com/office/powerpoint/2010/main" val="300715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51706-2F3C-4569-8B22-DA7EA485E1E6}"/>
              </a:ext>
            </a:extLst>
          </p:cNvPr>
          <p:cNvPicPr>
            <a:picLocks noChangeAspect="1"/>
          </p:cNvPicPr>
          <p:nvPr/>
        </p:nvPicPr>
        <p:blipFill rotWithShape="1">
          <a:blip r:embed="rId2"/>
          <a:srcRect l="3750" t="3112" r="6875" b="7111"/>
          <a:stretch/>
        </p:blipFill>
        <p:spPr>
          <a:xfrm>
            <a:off x="0" y="0"/>
            <a:ext cx="12192000" cy="6858000"/>
          </a:xfrm>
          <a:prstGeom prst="rect">
            <a:avLst/>
          </a:prstGeom>
        </p:spPr>
      </p:pic>
      <p:sp>
        <p:nvSpPr>
          <p:cNvPr id="4" name="Rectangle: Rounded Corners 1">
            <a:extLst>
              <a:ext uri="{FF2B5EF4-FFF2-40B4-BE49-F238E27FC236}">
                <a16:creationId xmlns:a16="http://schemas.microsoft.com/office/drawing/2014/main" id="{9FF2AE6A-0E46-4D3B-9356-3399563BABD7}"/>
              </a:ext>
            </a:extLst>
          </p:cNvPr>
          <p:cNvSpPr/>
          <p:nvPr/>
        </p:nvSpPr>
        <p:spPr>
          <a:xfrm>
            <a:off x="6277969" y="4145092"/>
            <a:ext cx="2754199" cy="1139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lumMod val="95000"/>
                    <a:lumOff val="5000"/>
                  </a:schemeClr>
                </a:solidFill>
                <a:latin typeface="Times New Roman" pitchFamily="18" charset="0"/>
                <a:cs typeface="Times New Roman" pitchFamily="18" charset="0"/>
              </a:rPr>
              <a:t>Nhóm</a:t>
            </a:r>
            <a:r>
              <a:rPr lang="en-US" sz="4800" dirty="0">
                <a:solidFill>
                  <a:schemeClr val="tx1">
                    <a:lumMod val="95000"/>
                    <a:lumOff val="5000"/>
                  </a:schemeClr>
                </a:solidFill>
                <a:latin typeface="Times New Roman" pitchFamily="18" charset="0"/>
                <a:cs typeface="Times New Roman" pitchFamily="18" charset="0"/>
              </a:rPr>
              <a:t> </a:t>
            </a:r>
            <a:r>
              <a:rPr lang="en-US" sz="4800" dirty="0" err="1">
                <a:solidFill>
                  <a:schemeClr val="tx1">
                    <a:lumMod val="95000"/>
                    <a:lumOff val="5000"/>
                  </a:schemeClr>
                </a:solidFill>
                <a:latin typeface="Times New Roman" pitchFamily="18" charset="0"/>
                <a:cs typeface="Times New Roman" pitchFamily="18" charset="0"/>
              </a:rPr>
              <a:t>đôi</a:t>
            </a:r>
            <a:endParaRPr lang="en-US" sz="4800" dirty="0">
              <a:solidFill>
                <a:schemeClr val="tx1">
                  <a:lumMod val="95000"/>
                  <a:lumOff val="5000"/>
                </a:schemeClr>
              </a:solidFill>
              <a:latin typeface="Times New Roman" pitchFamily="18" charset="0"/>
              <a:cs typeface="Times New Roman" pitchFamily="18" charset="0"/>
            </a:endParaRPr>
          </a:p>
        </p:txBody>
      </p:sp>
      <p:pic>
        <p:nvPicPr>
          <p:cNvPr id="5" name="图片 2">
            <a:extLst>
              <a:ext uri="{FF2B5EF4-FFF2-40B4-BE49-F238E27FC236}">
                <a16:creationId xmlns:a16="http://schemas.microsoft.com/office/drawing/2014/main" id="{6DD63FB3-18C0-45D6-BA7A-7EAD2D7F56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7305" y="2054899"/>
            <a:ext cx="2516668" cy="2090193"/>
          </a:xfrm>
          <a:prstGeom prst="rect">
            <a:avLst/>
          </a:prstGeom>
        </p:spPr>
      </p:pic>
    </p:spTree>
    <p:extLst>
      <p:ext uri="{BB962C8B-B14F-4D97-AF65-F5344CB8AC3E}">
        <p14:creationId xmlns:p14="http://schemas.microsoft.com/office/powerpoint/2010/main" val="35755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22D2A7-1745-4382-93A4-94E9DE4F9C44}"/>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sp>
        <p:nvSpPr>
          <p:cNvPr id="4" name="Rectangle 3"/>
          <p:cNvSpPr/>
          <p:nvPr/>
        </p:nvSpPr>
        <p:spPr>
          <a:xfrm>
            <a:off x="221674" y="-122329"/>
            <a:ext cx="11822545" cy="4154984"/>
          </a:xfrm>
          <a:prstGeom prst="rect">
            <a:avLst/>
          </a:prstGeom>
        </p:spPr>
        <p:txBody>
          <a:bodyPr wrap="square">
            <a:spAutoFit/>
          </a:bodyPr>
          <a:lstStyle/>
          <a:p>
            <a:pPr algn="ctr"/>
            <a:endParaRPr lang="vi-VN" sz="2200" dirty="0">
              <a:latin typeface="+mj-lt"/>
            </a:endParaRPr>
          </a:p>
          <a:p>
            <a:pPr algn="just"/>
            <a:r>
              <a:rPr lang="en-US" sz="2200" dirty="0">
                <a:solidFill>
                  <a:srgbClr val="00B050"/>
                </a:solidFill>
                <a:latin typeface="+mj-lt"/>
              </a:rPr>
              <a:t>    </a:t>
            </a:r>
            <a:r>
              <a:rPr lang="vi-VN" sz="2200" dirty="0">
                <a:solidFill>
                  <a:srgbClr val="00B050"/>
                </a:solidFill>
                <a:latin typeface="+mj-lt"/>
              </a:rPr>
              <a:t>Dắt xe ra cửa, tôi lễ phép thưa:</a:t>
            </a:r>
          </a:p>
          <a:p>
            <a:pPr algn="just"/>
            <a:r>
              <a:rPr lang="en-US" sz="2200" dirty="0">
                <a:solidFill>
                  <a:srgbClr val="00B050"/>
                </a:solidFill>
                <a:latin typeface="+mj-lt"/>
              </a:rPr>
              <a:t>    </a:t>
            </a:r>
            <a:r>
              <a:rPr lang="vi-VN" sz="2200" dirty="0">
                <a:solidFill>
                  <a:srgbClr val="00B050"/>
                </a:solidFill>
                <a:latin typeface="+mj-lt"/>
              </a:rPr>
              <a:t>- Thưa ba, con xin phép đi học nhóm.</a:t>
            </a:r>
          </a:p>
          <a:p>
            <a:pPr algn="just"/>
            <a:r>
              <a:rPr lang="en-US" sz="2200" dirty="0">
                <a:solidFill>
                  <a:srgbClr val="00B050"/>
                </a:solidFill>
                <a:latin typeface="+mj-lt"/>
              </a:rPr>
              <a:t>    </a:t>
            </a:r>
            <a:r>
              <a:rPr lang="vi-VN" sz="2200" dirty="0">
                <a:solidFill>
                  <a:srgbClr val="00B050"/>
                </a:solidFill>
                <a:latin typeface="+mj-lt"/>
              </a:rPr>
              <a:t>Ba tôi mỉm cười:</a:t>
            </a:r>
          </a:p>
          <a:p>
            <a:pPr algn="just"/>
            <a:r>
              <a:rPr lang="en-US" sz="2200" dirty="0">
                <a:solidFill>
                  <a:srgbClr val="00B050"/>
                </a:solidFill>
                <a:latin typeface="+mj-lt"/>
              </a:rPr>
              <a:t>    </a:t>
            </a:r>
            <a:r>
              <a:rPr lang="vi-VN" sz="2200" dirty="0">
                <a:solidFill>
                  <a:srgbClr val="00B050"/>
                </a:solidFill>
                <a:latin typeface="+mj-lt"/>
              </a:rPr>
              <a:t>- Ờ, nhớ về sớm nghe con!</a:t>
            </a:r>
          </a:p>
          <a:p>
            <a:pPr algn="just"/>
            <a:r>
              <a:rPr lang="en-US" sz="2200" dirty="0">
                <a:solidFill>
                  <a:srgbClr val="00B050"/>
                </a:solidFill>
                <a:latin typeface="+mj-lt"/>
              </a:rPr>
              <a:t>    </a:t>
            </a:r>
            <a:r>
              <a:rPr lang="vi-VN" sz="2200" dirty="0">
                <a:solidFill>
                  <a:srgbClr val="00B050"/>
                </a:solidFill>
                <a:latin typeface="+mj-lt"/>
              </a:rPr>
              <a:t>Không biết đây là lần thứ bao nhiêu tôi đã nói dối ba. Mỗi lần nói dối tôi đều ân hận,</a:t>
            </a:r>
            <a:r>
              <a:rPr lang="en-US" sz="2200" dirty="0">
                <a:solidFill>
                  <a:srgbClr val="00B050"/>
                </a:solidFill>
                <a:latin typeface="+mj-lt"/>
              </a:rPr>
              <a:t> </a:t>
            </a:r>
            <a:r>
              <a:rPr lang="vi-VN" sz="2200" dirty="0">
                <a:solidFill>
                  <a:srgbClr val="00B050"/>
                </a:solidFill>
                <a:latin typeface="+mj-lt"/>
              </a:rPr>
              <a:t>nhưng đều tặc lưỡi cho qua.</a:t>
            </a:r>
          </a:p>
          <a:p>
            <a:pPr algn="just"/>
            <a:r>
              <a:rPr lang="en-US" sz="2200" dirty="0">
                <a:latin typeface="+mj-lt"/>
              </a:rPr>
              <a:t>    </a:t>
            </a:r>
            <a:r>
              <a:rPr lang="vi-VN" sz="2200" dirty="0">
                <a:solidFill>
                  <a:srgbClr val="FF0000"/>
                </a:solidFill>
                <a:latin typeface="+mj-lt"/>
              </a:rPr>
              <a:t>Cho đến một hôm, vừa yên vị trong rạp chiếu bóng, tôi chợt thấy em gái mình lướt qua cùng một đ</a:t>
            </a:r>
            <a:r>
              <a:rPr lang="en-US" sz="2200" dirty="0">
                <a:solidFill>
                  <a:srgbClr val="FF0000"/>
                </a:solidFill>
                <a:latin typeface="+mj-lt"/>
              </a:rPr>
              <a:t>ứ</a:t>
            </a:r>
            <a:r>
              <a:rPr lang="vi-VN" sz="2200" dirty="0">
                <a:solidFill>
                  <a:srgbClr val="FF0000"/>
                </a:solidFill>
                <a:latin typeface="+mj-lt"/>
              </a:rPr>
              <a:t>a bạn. Từ ngạc nhiên, tôi chuy</a:t>
            </a:r>
            <a:r>
              <a:rPr lang="en-US" sz="2200" dirty="0">
                <a:solidFill>
                  <a:srgbClr val="FF0000"/>
                </a:solidFill>
                <a:latin typeface="+mj-lt"/>
              </a:rPr>
              <a:t>ể</a:t>
            </a:r>
            <a:r>
              <a:rPr lang="vi-VN" sz="2200" dirty="0">
                <a:solidFill>
                  <a:srgbClr val="FF0000"/>
                </a:solidFill>
                <a:latin typeface="+mj-lt"/>
              </a:rPr>
              <a:t>n sang giận </a:t>
            </a:r>
            <a:r>
              <a:rPr lang="en-US" sz="2200" dirty="0">
                <a:solidFill>
                  <a:srgbClr val="FF0000"/>
                </a:solidFill>
                <a:latin typeface="+mj-lt"/>
              </a:rPr>
              <a:t>d</a:t>
            </a:r>
            <a:r>
              <a:rPr lang="vi-VN" sz="2200" dirty="0">
                <a:solidFill>
                  <a:srgbClr val="FF0000"/>
                </a:solidFill>
                <a:latin typeface="+mj-lt"/>
              </a:rPr>
              <a:t>ữ và mặc lời năn nỉ của bạn, tôi bỏ về.</a:t>
            </a:r>
          </a:p>
          <a:p>
            <a:pPr algn="just"/>
            <a:r>
              <a:rPr lang="en-US" sz="2200" dirty="0">
                <a:solidFill>
                  <a:srgbClr val="FF0000"/>
                </a:solidFill>
                <a:latin typeface="+mj-lt"/>
              </a:rPr>
              <a:t>    </a:t>
            </a:r>
            <a:r>
              <a:rPr lang="vi-VN" sz="2200" dirty="0">
                <a:solidFill>
                  <a:srgbClr val="FF0000"/>
                </a:solidFill>
                <a:latin typeface="+mj-lt"/>
              </a:rPr>
              <a:t>Hai chị em về đến nhà, tôi mắng em gái dám nói dối ba bỏ học đi chơi, không chịu học hành. Nhưng đáp lại sự giận dữ của tôi, nó chỉ thủng thẳng:</a:t>
            </a:r>
          </a:p>
          <a:p>
            <a:pPr algn="just"/>
            <a:r>
              <a:rPr lang="en-US" sz="2200" dirty="0">
                <a:latin typeface="+mj-lt"/>
              </a:rPr>
              <a:t>   </a:t>
            </a:r>
            <a:endParaRPr lang="vi-VN" sz="2200" dirty="0"/>
          </a:p>
        </p:txBody>
      </p:sp>
      <p:sp>
        <p:nvSpPr>
          <p:cNvPr id="5" name="Google Shape;4593;p32"/>
          <p:cNvSpPr txBox="1"/>
          <p:nvPr/>
        </p:nvSpPr>
        <p:spPr>
          <a:xfrm>
            <a:off x="5482785" y="143775"/>
            <a:ext cx="2855595" cy="65976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4"/>
              </a:buClr>
              <a:buSzPts val="5200"/>
              <a:buFont typeface="Amatic SC" panose="020B0704020202020204"/>
              <a:buNone/>
              <a:defRPr sz="64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1pPr>
            <a:lvl2pPr marR="0" lvl="1"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2pPr>
            <a:lvl3pPr marR="0" lvl="2"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3pPr>
            <a:lvl4pPr marR="0" lvl="3"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4pPr>
            <a:lvl5pPr marR="0" lvl="4"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5pPr>
            <a:lvl6pPr marR="0" lvl="5"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6pPr>
            <a:lvl7pPr marR="0" lvl="6"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7pPr>
            <a:lvl8pPr marR="0" lvl="7"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8pPr>
            <a:lvl9pPr marR="0" lvl="8"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9pPr>
          </a:lstStyle>
          <a:p>
            <a:pPr marL="0" lvl="0" indent="0" algn="ctr" rtl="0">
              <a:spcBef>
                <a:spcPts val="0"/>
              </a:spcBef>
              <a:spcAft>
                <a:spcPts val="0"/>
              </a:spcAft>
              <a:buClr>
                <a:schemeClr val="dk1"/>
              </a:buClr>
              <a:buSzPts val="1100"/>
              <a:buFont typeface="Arial" panose="020B0604020202020204"/>
              <a:buNone/>
            </a:pPr>
            <a:r>
              <a:rPr lang="en-US" altLang="en-GB" sz="3200" dirty="0">
                <a:solidFill>
                  <a:srgbClr val="FF0000"/>
                </a:solidFill>
                <a:latin typeface="Times New Roman" panose="02020603050405020304" charset="0"/>
                <a:cs typeface="Times New Roman" panose="02020603050405020304" charset="0"/>
              </a:rPr>
              <a:t>CHỊ EM TÔI</a:t>
            </a:r>
          </a:p>
        </p:txBody>
      </p:sp>
      <p:sp>
        <p:nvSpPr>
          <p:cNvPr id="6" name="Rectangle 5"/>
          <p:cNvSpPr/>
          <p:nvPr/>
        </p:nvSpPr>
        <p:spPr>
          <a:xfrm>
            <a:off x="0" y="3572588"/>
            <a:ext cx="11970326" cy="3139321"/>
          </a:xfrm>
          <a:prstGeom prst="rect">
            <a:avLst/>
          </a:prstGeom>
        </p:spPr>
        <p:txBody>
          <a:bodyPr wrap="square">
            <a:spAutoFit/>
          </a:bodyPr>
          <a:lstStyle/>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 Em đi tập văn nghệ.</a:t>
            </a:r>
            <a:r>
              <a:rPr lang="en-US" sz="2200" dirty="0">
                <a:solidFill>
                  <a:srgbClr val="FF0000"/>
                </a:solidFill>
                <a:latin typeface="Times New Roman" pitchFamily="18" charset="0"/>
                <a:cs typeface="Times New Roman" pitchFamily="18" charset="0"/>
              </a:rPr>
              <a:t> </a:t>
            </a:r>
          </a:p>
          <a:p>
            <a:pPr algn="just"/>
            <a:r>
              <a:rPr lang="en-US" sz="2200" dirty="0">
                <a:solidFill>
                  <a:srgbClr val="FF0000"/>
                </a:solidFill>
                <a:latin typeface="Times New Roman" pitchFamily="18" charset="0"/>
                <a:cs typeface="Times New Roman" pitchFamily="18" charset="0"/>
              </a:rPr>
              <a:t>          - </a:t>
            </a:r>
            <a:r>
              <a:rPr lang="vi-VN" sz="2200" dirty="0">
                <a:solidFill>
                  <a:srgbClr val="FF0000"/>
                </a:solidFill>
                <a:latin typeface="Times New Roman" pitchFamily="18" charset="0"/>
                <a:cs typeface="Times New Roman" pitchFamily="18" charset="0"/>
              </a:rPr>
              <a:t>Mày tập văn nghệ ở rạp chiếu bóng à?</a:t>
            </a:r>
            <a:endParaRPr lang="en-US" sz="2200" dirty="0">
              <a:solidFill>
                <a:srgbClr val="FF0000"/>
              </a:solidFill>
              <a:latin typeface="Times New Roman" pitchFamily="18" charset="0"/>
              <a:cs typeface="Times New Roman" pitchFamily="18" charset="0"/>
            </a:endParaRP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Nó cười giả bộ ngây thơ:</a:t>
            </a: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 Ủa chị cũng ở đó sao? Hồi nãy chị bảo chị đi học nhóm mà!</a:t>
            </a: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Tôi sững sờ đứng im như phỗng. Ngước nhìn ba tôi đợi một trận cuồng phong. Nhưng ba tôi chỉ buồ</a:t>
            </a:r>
            <a:r>
              <a:rPr lang="en-US" sz="2200" dirty="0">
                <a:solidFill>
                  <a:srgbClr val="FF0000"/>
                </a:solidFill>
                <a:latin typeface="Times New Roman" pitchFamily="18" charset="0"/>
                <a:cs typeface="Times New Roman" pitchFamily="18" charset="0"/>
              </a:rPr>
              <a:t>n</a:t>
            </a:r>
            <a:r>
              <a:rPr lang="vi-VN" sz="2200" dirty="0">
                <a:solidFill>
                  <a:srgbClr val="FF0000"/>
                </a:solidFill>
                <a:latin typeface="Times New Roman" pitchFamily="18" charset="0"/>
                <a:cs typeface="Times New Roman" pitchFamily="18" charset="0"/>
              </a:rPr>
              <a:t> rầu bảo:</a:t>
            </a: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 Các con ráng bảo ban nhau mà học cho nên người.</a:t>
            </a:r>
          </a:p>
          <a:p>
            <a:pPr algn="just"/>
            <a:r>
              <a:rPr lang="en-US" sz="2200" dirty="0">
                <a:latin typeface="Times New Roman" pitchFamily="18" charset="0"/>
                <a:cs typeface="Times New Roman" pitchFamily="18" charset="0"/>
              </a:rPr>
              <a:t>         </a:t>
            </a:r>
            <a:r>
              <a:rPr lang="vi-VN" sz="2200" dirty="0">
                <a:solidFill>
                  <a:srgbClr val="0070C0"/>
                </a:solidFill>
                <a:latin typeface="Times New Roman" pitchFamily="18" charset="0"/>
                <a:cs typeface="Times New Roman" pitchFamily="18" charset="0"/>
              </a:rPr>
              <a:t>Từ đó tôi không bao giờ nói dối ba đi chơi nữa. Thỉnh thoảng, hai chị em lại cười phá lên khi nhắc lại chuyện nó rủ bạn vào rạp chiếu bóng chọc tức tôi, làm cho tôi tỉnh ngộ.</a:t>
            </a:r>
            <a:endParaRPr lang="en-US" sz="2200" dirty="0">
              <a:solidFill>
                <a:srgbClr val="0070C0"/>
              </a:solidFill>
              <a:latin typeface="Times New Roman" pitchFamily="18" charset="0"/>
              <a:cs typeface="Times New Roman" pitchFamily="18" charset="0"/>
            </a:endParaRPr>
          </a:p>
        </p:txBody>
      </p:sp>
      <p:pic>
        <p:nvPicPr>
          <p:cNvPr id="9" name="图片 18" descr="2223be3d229db37d30f334096b915142">
            <a:extLst>
              <a:ext uri="{FF2B5EF4-FFF2-40B4-BE49-F238E27FC236}">
                <a16:creationId xmlns:a16="http://schemas.microsoft.com/office/drawing/2014/main" id="{70D695DB-0E76-439D-BA51-6B0A3FEBD8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558" r="43069"/>
          <a:stretch/>
        </p:blipFill>
        <p:spPr>
          <a:xfrm>
            <a:off x="9905028" y="-108671"/>
            <a:ext cx="2065298" cy="1824423"/>
          </a:xfrm>
          <a:prstGeom prst="rect">
            <a:avLst/>
          </a:prstGeom>
        </p:spPr>
      </p:pic>
    </p:spTree>
    <p:extLst>
      <p:ext uri="{BB962C8B-B14F-4D97-AF65-F5344CB8AC3E}">
        <p14:creationId xmlns:p14="http://schemas.microsoft.com/office/powerpoint/2010/main" val="136495876"/>
      </p:ext>
    </p:extLst>
  </p:cSld>
  <p:clrMapOvr>
    <a:masterClrMapping/>
  </p:clrMapOvr>
  <mc:AlternateContent xmlns:mc="http://schemas.openxmlformats.org/markup-compatibility/2006" xmlns:p14="http://schemas.microsoft.com/office/powerpoint/2010/main">
    <mc:Choice Requires="p14">
      <p:transition spd="slow" p14:dur="2000" advTm="132263"/>
    </mc:Choice>
    <mc:Fallback xmlns="">
      <p:transition spd="slow" advTm="132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2">
            <a:extLst>
              <a:ext uri="{FF2B5EF4-FFF2-40B4-BE49-F238E27FC236}">
                <a16:creationId xmlns:a16="http://schemas.microsoft.com/office/drawing/2014/main" id="{0C03F69F-ACE6-4A39-AAE1-444AE133CF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830"/>
            <a:ext cx="12192000" cy="6849170"/>
          </a:xfrm>
          <a:prstGeom prst="rect">
            <a:avLst/>
          </a:prstGeom>
        </p:spPr>
      </p:pic>
      <p:cxnSp>
        <p:nvCxnSpPr>
          <p:cNvPr id="4" name="Straight Connector 3">
            <a:extLst>
              <a:ext uri="{FF2B5EF4-FFF2-40B4-BE49-F238E27FC236}">
                <a16:creationId xmlns:a16="http://schemas.microsoft.com/office/drawing/2014/main" id="{2A9C2E6B-76FC-4C34-BE2A-AF416546ACC3}"/>
              </a:ext>
            </a:extLst>
          </p:cNvPr>
          <p:cNvCxnSpPr/>
          <p:nvPr/>
        </p:nvCxnSpPr>
        <p:spPr>
          <a:xfrm>
            <a:off x="128016" y="411480"/>
            <a:ext cx="3685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CEE5C66-D37A-42BA-9E4E-FDD42DB7A18F}"/>
              </a:ext>
            </a:extLst>
          </p:cNvPr>
          <p:cNvCxnSpPr>
            <a:cxnSpLocks/>
          </p:cNvCxnSpPr>
          <p:nvPr/>
        </p:nvCxnSpPr>
        <p:spPr>
          <a:xfrm>
            <a:off x="8321040" y="420624"/>
            <a:ext cx="35935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1C21922-22E2-4C4C-8A9D-35D245EF18DE}"/>
              </a:ext>
            </a:extLst>
          </p:cNvPr>
          <p:cNvSpPr txBox="1"/>
          <p:nvPr/>
        </p:nvSpPr>
        <p:spPr>
          <a:xfrm>
            <a:off x="684370" y="1548585"/>
            <a:ext cx="11631168" cy="584775"/>
          </a:xfrm>
          <a:prstGeom prst="rect">
            <a:avLst/>
          </a:prstGeom>
          <a:noFill/>
        </p:spPr>
        <p:txBody>
          <a:bodyPr wrap="square" rtlCol="0">
            <a:spAutoFit/>
          </a:bodyPr>
          <a:lstStyle/>
          <a:p>
            <a:r>
              <a:rPr lang="en-US" sz="3200" dirty="0" err="1">
                <a:solidFill>
                  <a:schemeClr val="accent1">
                    <a:lumMod val="75000"/>
                  </a:schemeClr>
                </a:solidFill>
                <a:latin typeface="Times New Roman" panose="02020603050405020304" pitchFamily="18" charset="0"/>
                <a:cs typeface="Times New Roman" panose="02020603050405020304" pitchFamily="18" charset="0"/>
              </a:rPr>
              <a:t>Tặc</a:t>
            </a:r>
            <a:r>
              <a:rPr lang="en-US" sz="3200" dirty="0">
                <a:solidFill>
                  <a:schemeClr val="accent1">
                    <a:lumMod val="75000"/>
                  </a:schemeClr>
                </a:solidFill>
                <a:latin typeface="Times New Roman" panose="02020603050405020304" pitchFamily="18" charset="0"/>
                <a:cs typeface="Times New Roman" panose="02020603050405020304" pitchFamily="18" charset="0"/>
              </a:rPr>
              <a:t> l</a:t>
            </a:r>
            <a:r>
              <a:rPr lang="vi-VN" sz="3200" dirty="0">
                <a:solidFill>
                  <a:schemeClr val="accent1">
                    <a:lumMod val="75000"/>
                  </a:schemeClr>
                </a:solidFill>
                <a:latin typeface="Times New Roman" panose="02020603050405020304" pitchFamily="18" charset="0"/>
                <a:cs typeface="Times New Roman" panose="02020603050405020304" pitchFamily="18" charset="0"/>
              </a:rPr>
              <a:t>ư</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ỡi</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náy</a:t>
            </a:r>
            <a:r>
              <a:rPr lang="en-US" sz="2800"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CE5D0B3C-FEA4-4CDA-BAFC-4EB532F7EF79}"/>
              </a:ext>
            </a:extLst>
          </p:cNvPr>
          <p:cNvSpPr txBox="1"/>
          <p:nvPr/>
        </p:nvSpPr>
        <p:spPr>
          <a:xfrm>
            <a:off x="679393" y="2172164"/>
            <a:ext cx="4425696" cy="646331"/>
          </a:xfrm>
          <a:prstGeom prst="rect">
            <a:avLst/>
          </a:prstGeom>
          <a:noFill/>
        </p:spPr>
        <p:txBody>
          <a:bodyPr wrap="square" rtlCol="0">
            <a:spAutoFit/>
          </a:bodyPr>
          <a:lstStyle/>
          <a:p>
            <a:r>
              <a:rPr lang="en-US" sz="3600" dirty="0" err="1">
                <a:solidFill>
                  <a:schemeClr val="accent1">
                    <a:lumMod val="75000"/>
                  </a:schemeClr>
                </a:solidFill>
                <a:latin typeface="Times New Roman" panose="02020603050405020304" pitchFamily="18" charset="0"/>
                <a:cs typeface="Times New Roman" panose="02020603050405020304" pitchFamily="18" charset="0"/>
              </a:rPr>
              <a:t>Giả</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bộ</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vờ</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9D4F862-23F4-4181-9A39-2BA13067B8DF}"/>
              </a:ext>
            </a:extLst>
          </p:cNvPr>
          <p:cNvSpPr txBox="1"/>
          <p:nvPr/>
        </p:nvSpPr>
        <p:spPr>
          <a:xfrm>
            <a:off x="5225506" y="2214735"/>
            <a:ext cx="6601968" cy="584775"/>
          </a:xfrm>
          <a:prstGeom prst="rect">
            <a:avLst/>
          </a:prstGeom>
          <a:noFill/>
        </p:spPr>
        <p:txBody>
          <a:bodyPr wrap="square" rtlCol="0">
            <a:spAutoFit/>
          </a:bodyPr>
          <a:lstStyle/>
          <a:p>
            <a:r>
              <a:rPr lang="en-US" sz="3200" dirty="0" err="1">
                <a:solidFill>
                  <a:schemeClr val="accent1">
                    <a:lumMod val="75000"/>
                  </a:schemeClr>
                </a:solidFill>
                <a:latin typeface="Times New Roman" panose="02020603050405020304" pitchFamily="18" charset="0"/>
                <a:cs typeface="Times New Roman" panose="02020603050405020304" pitchFamily="18" charset="0"/>
              </a:rPr>
              <a:t>Ráng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tiếng</a:t>
            </a:r>
            <a:r>
              <a:rPr lang="en-US" sz="3200" dirty="0">
                <a:solidFill>
                  <a:schemeClr val="accent1">
                    <a:lumMod val="75000"/>
                  </a:schemeClr>
                </a:solidFill>
                <a:latin typeface="Times New Roman" panose="02020603050405020304" pitchFamily="18" charset="0"/>
                <a:cs typeface="Times New Roman" panose="02020603050405020304" pitchFamily="18" charset="0"/>
              </a:rPr>
              <a:t> Nam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Bộ</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gắng</a:t>
            </a:r>
            <a:endParaRPr lang="en-US" sz="28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4CA3FA7A-D381-4A50-B5F1-2FBC477EC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16" y="3081914"/>
            <a:ext cx="3685032" cy="2322795"/>
          </a:xfrm>
          <a:prstGeom prst="rect">
            <a:avLst/>
          </a:prstGeom>
        </p:spPr>
      </p:pic>
      <p:pic>
        <p:nvPicPr>
          <p:cNvPr id="18" name="Picture 17">
            <a:extLst>
              <a:ext uri="{FF2B5EF4-FFF2-40B4-BE49-F238E27FC236}">
                <a16:creationId xmlns:a16="http://schemas.microsoft.com/office/drawing/2014/main" id="{E5299869-0DC4-4DF3-A349-D2ADD1EBE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5176" y="3028949"/>
            <a:ext cx="3756660" cy="2296470"/>
          </a:xfrm>
          <a:prstGeom prst="rect">
            <a:avLst/>
          </a:prstGeom>
        </p:spPr>
      </p:pic>
      <p:pic>
        <p:nvPicPr>
          <p:cNvPr id="20" name="Picture 19">
            <a:extLst>
              <a:ext uri="{FF2B5EF4-FFF2-40B4-BE49-F238E27FC236}">
                <a16:creationId xmlns:a16="http://schemas.microsoft.com/office/drawing/2014/main" id="{50DE0A36-F382-413F-9D34-CB496B439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3964" y="3028949"/>
            <a:ext cx="3820668" cy="2296470"/>
          </a:xfrm>
          <a:prstGeom prst="rect">
            <a:avLst/>
          </a:prstGeom>
        </p:spPr>
      </p:pic>
      <p:sp>
        <p:nvSpPr>
          <p:cNvPr id="21" name="Rectangle: Rounded Corners 20">
            <a:extLst>
              <a:ext uri="{FF2B5EF4-FFF2-40B4-BE49-F238E27FC236}">
                <a16:creationId xmlns:a16="http://schemas.microsoft.com/office/drawing/2014/main" id="{B6415A7D-4BAA-4AED-83B9-E7CDBFE9BED4}"/>
              </a:ext>
            </a:extLst>
          </p:cNvPr>
          <p:cNvSpPr/>
          <p:nvPr/>
        </p:nvSpPr>
        <p:spPr>
          <a:xfrm>
            <a:off x="173736" y="5665369"/>
            <a:ext cx="3593592" cy="10698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1">
                    <a:lumMod val="75000"/>
                  </a:schemeClr>
                </a:solidFill>
                <a:latin typeface="Times New Roman" panose="02020603050405020304" pitchFamily="18" charset="0"/>
                <a:cs typeface="Times New Roman" panose="02020603050405020304" pitchFamily="18" charset="0"/>
              </a:rPr>
              <a:t>Yên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vị</a:t>
            </a:r>
            <a:r>
              <a:rPr 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ngồi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chỗ</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D8CC620F-CB45-4EEB-A45F-4CF4D86D3373}"/>
              </a:ext>
            </a:extLst>
          </p:cNvPr>
          <p:cNvSpPr/>
          <p:nvPr/>
        </p:nvSpPr>
        <p:spPr>
          <a:xfrm>
            <a:off x="4179570" y="5665369"/>
            <a:ext cx="3593592" cy="10698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70C0"/>
                </a:solidFill>
                <a:latin typeface="Times New Roman" panose="02020603050405020304" pitchFamily="18" charset="0"/>
                <a:cs typeface="Times New Roman" panose="02020603050405020304" pitchFamily="18" charset="0"/>
              </a:rPr>
              <a:t>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t>
            </a:r>
            <a:r>
              <a:rPr lang="vi-VN" sz="2800" dirty="0">
                <a:solidFill>
                  <a:srgbClr val="0070C0"/>
                </a:solidFill>
                <a:latin typeface="Times New Roman" panose="02020603050405020304" pitchFamily="18" charset="0"/>
                <a:cs typeface="Times New Roman" panose="02020603050405020304" pitchFamily="18" charset="0"/>
              </a:rPr>
              <a:t>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phỗng</a:t>
            </a:r>
            <a:r>
              <a:rPr lang="en-US" sz="2800" dirty="0">
                <a:solidFill>
                  <a:srgbClr val="0070C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đậy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bức</a:t>
            </a:r>
            <a:r>
              <a:rPr lang="en-US" sz="2400" dirty="0">
                <a:solidFill>
                  <a:schemeClr val="tx1"/>
                </a:solidFill>
                <a:latin typeface="Times New Roman" panose="02020603050405020304" pitchFamily="18" charset="0"/>
                <a:cs typeface="Times New Roman" panose="02020603050405020304" pitchFamily="18" charset="0"/>
              </a:rPr>
              <a:t> t</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ợng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D777945-0E77-4942-BAB5-11ED3DB293E3}"/>
              </a:ext>
            </a:extLst>
          </p:cNvPr>
          <p:cNvSpPr/>
          <p:nvPr/>
        </p:nvSpPr>
        <p:spPr>
          <a:xfrm>
            <a:off x="8093964" y="5665369"/>
            <a:ext cx="3593592" cy="10698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70C0"/>
                </a:solidFill>
                <a:latin typeface="Times New Roman" panose="02020603050405020304" pitchFamily="18" charset="0"/>
                <a:cs typeface="Times New Roman" panose="02020603050405020304" pitchFamily="18" charset="0"/>
              </a:rPr>
              <a:t>Cuồng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a:t>
            </a:r>
            <a:r>
              <a:rPr lang="en-US" sz="2400" dirty="0">
                <a:solidFill>
                  <a:schemeClr val="tx1"/>
                </a:solidFill>
                <a:latin typeface="Times New Roman" panose="02020603050405020304" pitchFamily="18" charset="0"/>
                <a:cs typeface="Times New Roman" panose="02020603050405020304" pitchFamily="18" charset="0"/>
              </a:rPr>
              <a:t> to, </a:t>
            </a:r>
            <a:r>
              <a:rPr lang="en-US" sz="2400" dirty="0" err="1">
                <a:solidFill>
                  <a:schemeClr val="tx1"/>
                </a:solidFill>
                <a:latin typeface="Times New Roman" panose="02020603050405020304" pitchFamily="18" charset="0"/>
                <a:cs typeface="Times New Roman" panose="02020603050405020304" pitchFamily="18" charset="0"/>
              </a:rPr>
              <a:t>bão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Nghĩa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trong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bài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a:t>
            </a:r>
            <a:r>
              <a:rPr lang="vi-VN" sz="2400" dirty="0">
                <a:solidFill>
                  <a:schemeClr val="tx1"/>
                </a:solidFill>
                <a:latin typeface="Times New Roman" panose="02020603050405020304" pitchFamily="18" charset="0"/>
                <a:cs typeface="Times New Roman" panose="02020603050405020304" pitchFamily="18" charset="0"/>
              </a:rPr>
              <a:t>ơ</a:t>
            </a:r>
            <a:r>
              <a:rPr lang="en-US" sz="2400" dirty="0">
                <a:solidFill>
                  <a:schemeClr val="tx1"/>
                </a:solidFill>
                <a:latin typeface="Times New Roman" panose="02020603050405020304" pitchFamily="18" charset="0"/>
                <a:cs typeface="Times New Roman" panose="02020603050405020304" pitchFamily="18" charset="0"/>
              </a:rPr>
              <a:t>n </a:t>
            </a:r>
            <a:r>
              <a:rPr lang="en-US" sz="2400" dirty="0" err="1">
                <a:solidFill>
                  <a:schemeClr val="tx1"/>
                </a:solidFill>
                <a:latin typeface="Times New Roman" panose="02020603050405020304" pitchFamily="18" charset="0"/>
                <a:cs typeface="Times New Roman" panose="02020603050405020304" pitchFamily="18" charset="0"/>
              </a:rPr>
              <a:t>giận</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7" name="图片 6">
            <a:extLst>
              <a:ext uri="{FF2B5EF4-FFF2-40B4-BE49-F238E27FC236}">
                <a16:creationId xmlns:a16="http://schemas.microsoft.com/office/drawing/2014/main" id="{3E9356D0-F97D-4264-823D-87DDB5333E8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730778" y="-1023201"/>
            <a:ext cx="5567423" cy="2515465"/>
          </a:xfrm>
          <a:prstGeom prst="rect">
            <a:avLst/>
          </a:prstGeom>
        </p:spPr>
      </p:pic>
      <p:sp>
        <p:nvSpPr>
          <p:cNvPr id="3" name="TextBox 2">
            <a:extLst>
              <a:ext uri="{FF2B5EF4-FFF2-40B4-BE49-F238E27FC236}">
                <a16:creationId xmlns:a16="http://schemas.microsoft.com/office/drawing/2014/main" id="{11E6A521-60A5-4012-93D4-824485EFC4EE}"/>
              </a:ext>
            </a:extLst>
          </p:cNvPr>
          <p:cNvSpPr txBox="1"/>
          <p:nvPr/>
        </p:nvSpPr>
        <p:spPr>
          <a:xfrm>
            <a:off x="3763635" y="371669"/>
            <a:ext cx="3090911" cy="646331"/>
          </a:xfrm>
          <a:prstGeom prst="rect">
            <a:avLst/>
          </a:prstGeom>
          <a:noFill/>
        </p:spPr>
        <p:txBody>
          <a:bodyPr wrap="none" rtlCol="0">
            <a:spAutoFit/>
          </a:bodyPr>
          <a:lstStyle/>
          <a:p>
            <a:r>
              <a:rPr lang="en-US" sz="3600" b="1" dirty="0">
                <a:solidFill>
                  <a:srgbClr val="FF0000"/>
                </a:solidFill>
              </a:rPr>
              <a:t>GIẢI NGHĨA TỪ</a:t>
            </a:r>
          </a:p>
        </p:txBody>
      </p:sp>
    </p:spTree>
    <p:custDataLst>
      <p:tags r:id="rId1"/>
    </p:custDataLst>
    <p:extLst>
      <p:ext uri="{BB962C8B-B14F-4D97-AF65-F5344CB8AC3E}">
        <p14:creationId xmlns:p14="http://schemas.microsoft.com/office/powerpoint/2010/main" val="855584079"/>
      </p:ext>
    </p:extLst>
  </p:cSld>
  <p:clrMapOvr>
    <a:masterClrMapping/>
  </p:clrMapOvr>
  <mc:AlternateContent xmlns:mc="http://schemas.openxmlformats.org/markup-compatibility/2006" xmlns:p14="http://schemas.microsoft.com/office/powerpoint/2010/main">
    <mc:Choice Requires="p14">
      <p:transition spd="slow" p14:dur="2000" advTm="54331"/>
    </mc:Choice>
    <mc:Fallback xmlns="">
      <p:transition spd="slow" advTm="54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1" grpId="0" animBg="1"/>
      <p:bldP spid="22" grpId="0" animBg="1"/>
      <p:bldP spid="23" grpId="0" animBg="1"/>
    </p:bldLst>
  </p:timing>
  <p:extLst>
    <p:ext uri="{3A86A75C-4F4B-4683-9AE1-C65F6400EC91}">
      <p14:laserTraceLst xmlns:p14="http://schemas.microsoft.com/office/powerpoint/2010/main">
        <p14:tracePtLst>
          <p14:tracePt t="18775" x="4240213" y="1819275"/>
          <p14:tracePt t="18947" x="0" y="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D147A5-D5A3-4B6C-8BB2-2BE7777F486A}"/>
              </a:ext>
            </a:extLst>
          </p:cNvPr>
          <p:cNvPicPr>
            <a:picLocks noChangeAspect="1"/>
          </p:cNvPicPr>
          <p:nvPr/>
        </p:nvPicPr>
        <p:blipFill rotWithShape="1">
          <a:blip r:embed="rId2"/>
          <a:srcRect l="3625" t="2444" r="6250" b="6889"/>
          <a:stretch/>
        </p:blipFill>
        <p:spPr>
          <a:xfrm>
            <a:off x="0" y="0"/>
            <a:ext cx="12192000" cy="6858000"/>
          </a:xfrm>
          <a:prstGeom prst="rect">
            <a:avLst/>
          </a:prstGeom>
        </p:spPr>
      </p:pic>
      <p:sp>
        <p:nvSpPr>
          <p:cNvPr id="4" name="矩形 4">
            <a:extLst>
              <a:ext uri="{FF2B5EF4-FFF2-40B4-BE49-F238E27FC236}">
                <a16:creationId xmlns:a16="http://schemas.microsoft.com/office/drawing/2014/main" id="{C63CF479-6E84-490E-96EC-EE1BF0FCE0C8}"/>
              </a:ext>
            </a:extLst>
          </p:cNvPr>
          <p:cNvSpPr/>
          <p:nvPr/>
        </p:nvSpPr>
        <p:spPr>
          <a:xfrm>
            <a:off x="3270743" y="2682068"/>
            <a:ext cx="6045342" cy="1200329"/>
          </a:xfrm>
          <a:prstGeom prst="rect">
            <a:avLst/>
          </a:prstGeom>
        </p:spPr>
        <p:txBody>
          <a:bodyPr wrap="square">
            <a:spAutoFit/>
          </a:bodyPr>
          <a:lstStyle/>
          <a:p>
            <a:pPr lvl="0" algn="ctr">
              <a:buNone/>
            </a:pPr>
            <a:r>
              <a:rPr lang="en-US" altLang="zh-CN" sz="7200" b="1" dirty="0" err="1">
                <a:solidFill>
                  <a:srgbClr val="FF0000"/>
                </a:solidFill>
                <a:latin typeface="Times New Roman" panose="02020603050405020304" pitchFamily="18" charset="0"/>
                <a:cs typeface="Times New Roman" panose="02020603050405020304" pitchFamily="18" charset="0"/>
                <a:sym typeface="+mn-lt"/>
              </a:rPr>
              <a:t>Tìm</a:t>
            </a:r>
            <a:r>
              <a:rPr lang="en-US" altLang="zh-CN" sz="7200" b="1" dirty="0">
                <a:solidFill>
                  <a:srgbClr val="FF0000"/>
                </a:solidFill>
                <a:latin typeface="Times New Roman" panose="02020603050405020304" pitchFamily="18" charset="0"/>
                <a:cs typeface="Times New Roman" panose="02020603050405020304" pitchFamily="18" charset="0"/>
                <a:sym typeface="+mn-lt"/>
              </a:rPr>
              <a:t> </a:t>
            </a:r>
            <a:r>
              <a:rPr lang="en-US" altLang="zh-CN" sz="7200" b="1" dirty="0" err="1">
                <a:solidFill>
                  <a:srgbClr val="FF0000"/>
                </a:solidFill>
                <a:latin typeface="Times New Roman" panose="02020603050405020304" pitchFamily="18" charset="0"/>
                <a:cs typeface="Times New Roman" panose="02020603050405020304" pitchFamily="18" charset="0"/>
                <a:sym typeface="+mn-lt"/>
              </a:rPr>
              <a:t>hiểu</a:t>
            </a:r>
            <a:r>
              <a:rPr lang="en-US" altLang="zh-CN" sz="7200" b="1" dirty="0">
                <a:solidFill>
                  <a:srgbClr val="FF0000"/>
                </a:solidFill>
                <a:latin typeface="Times New Roman" panose="02020603050405020304" pitchFamily="18" charset="0"/>
                <a:cs typeface="Times New Roman" panose="02020603050405020304" pitchFamily="18" charset="0"/>
                <a:sym typeface="+mn-lt"/>
              </a:rPr>
              <a:t> </a:t>
            </a:r>
            <a:r>
              <a:rPr lang="en-US" altLang="zh-CN" sz="7200" b="1" dirty="0" err="1">
                <a:solidFill>
                  <a:srgbClr val="FF0000"/>
                </a:solidFill>
                <a:latin typeface="Times New Roman" panose="02020603050405020304" pitchFamily="18" charset="0"/>
                <a:cs typeface="Times New Roman" panose="02020603050405020304" pitchFamily="18" charset="0"/>
                <a:sym typeface="+mn-lt"/>
              </a:rPr>
              <a:t>bài</a:t>
            </a:r>
            <a:endParaRPr lang="en-US" altLang="zh-CN" sz="72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97858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AE7D9A-2F33-4945-BB0C-44506BE69B6C}"/>
              </a:ext>
            </a:extLst>
          </p:cNvPr>
          <p:cNvSpPr/>
          <p:nvPr/>
        </p:nvSpPr>
        <p:spPr>
          <a:xfrm>
            <a:off x="3107752" y="198080"/>
            <a:ext cx="9084248" cy="27530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a:extLst>
              <a:ext uri="{FF2B5EF4-FFF2-40B4-BE49-F238E27FC236}">
                <a16:creationId xmlns:a16="http://schemas.microsoft.com/office/drawing/2014/main" id="{C7989B0E-A6CA-AB4B-95A2-243060B4B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107" y="-145088"/>
            <a:ext cx="4582137" cy="6858000"/>
          </a:xfrm>
          <a:prstGeom prst="rect">
            <a:avLst/>
          </a:prstGeom>
        </p:spPr>
      </p:pic>
      <p:sp>
        <p:nvSpPr>
          <p:cNvPr id="2" name="Rectangle 1"/>
          <p:cNvSpPr/>
          <p:nvPr/>
        </p:nvSpPr>
        <p:spPr>
          <a:xfrm>
            <a:off x="0" y="3937420"/>
            <a:ext cx="4033475" cy="707886"/>
          </a:xfrm>
          <a:prstGeom prst="rect">
            <a:avLst/>
          </a:prstGeom>
        </p:spPr>
        <p:txBody>
          <a:bodyPr wrap="none">
            <a:spAutoFit/>
          </a:bodyPr>
          <a:lstStyle/>
          <a:p>
            <a:pPr lvl="0" algn="ctr"/>
            <a:r>
              <a:rPr lang="vi-VN" sz="4000" b="1" dirty="0">
                <a:solidFill>
                  <a:srgbClr val="002060"/>
                </a:solidFill>
                <a:latin typeface="Times New Roman"/>
              </a:rPr>
              <a:t>Đọc thầm đoạn 1 </a:t>
            </a:r>
          </a:p>
        </p:txBody>
      </p:sp>
      <p:sp>
        <p:nvSpPr>
          <p:cNvPr id="12" name="Rectangle 11"/>
          <p:cNvSpPr/>
          <p:nvPr/>
        </p:nvSpPr>
        <p:spPr>
          <a:xfrm>
            <a:off x="3152633" y="198080"/>
            <a:ext cx="9039367" cy="2677656"/>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Dắt xe ra cửa, tôi lễ phép thưa:</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Thưa ba, con xin phép đi học nhóm.</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Ba tôi mỉm cười:</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Ờ, nhớ về sớm nghe con!</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Không biết đây là lần thứ bao nhiêu tôi đã nói dối ba. Mỗi lần nói dối tôi đều ân hận,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nhưng đều tặc lưỡi cho qua.</a:t>
            </a:r>
          </a:p>
        </p:txBody>
      </p:sp>
      <p:sp>
        <p:nvSpPr>
          <p:cNvPr id="13" name="Subtitle 11"/>
          <p:cNvSpPr txBox="1">
            <a:spLocks/>
          </p:cNvSpPr>
          <p:nvPr/>
        </p:nvSpPr>
        <p:spPr>
          <a:xfrm>
            <a:off x="3882415" y="2951167"/>
            <a:ext cx="7336045" cy="6654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indent="0">
              <a:buClr>
                <a:prstClr val="black"/>
              </a:buClr>
              <a:buFont typeface="Ubuntu" panose="020B0704020202020204"/>
              <a:buNone/>
            </a:pPr>
            <a:r>
              <a:rPr lang="en-US" sz="3600" b="1" dirty="0">
                <a:solidFill>
                  <a:srgbClr val="FF0000"/>
                </a:solidFill>
                <a:latin typeface="Times New Roman" panose="02020603050405020304" charset="0"/>
                <a:cs typeface="Times New Roman" panose="02020603050405020304" charset="0"/>
              </a:rPr>
              <a:t>1. </a:t>
            </a:r>
            <a:r>
              <a:rPr lang="en-US" sz="3600" b="1" dirty="0" err="1">
                <a:solidFill>
                  <a:srgbClr val="FF0000"/>
                </a:solidFill>
                <a:latin typeface="Times New Roman" panose="02020603050405020304" charset="0"/>
                <a:cs typeface="Times New Roman" panose="02020603050405020304" charset="0"/>
              </a:rPr>
              <a:t>Cô</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chị</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nói</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dối</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ba</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để</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đi</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đâu</a:t>
            </a:r>
            <a:r>
              <a:rPr lang="en-US" sz="3600" b="1" dirty="0">
                <a:solidFill>
                  <a:srgbClr val="FF0000"/>
                </a:solidFill>
                <a:latin typeface="Times New Roman" panose="02020603050405020304" charset="0"/>
                <a:cs typeface="Times New Roman" panose="02020603050405020304" charset="0"/>
              </a:rPr>
              <a:t> ?</a:t>
            </a:r>
          </a:p>
          <a:p>
            <a:pPr marL="139700" indent="0">
              <a:buClr>
                <a:prstClr val="black"/>
              </a:buClr>
              <a:buFont typeface="Ubuntu" panose="020B0704020202020204"/>
              <a:buNone/>
            </a:pPr>
            <a:endParaRPr lang="en-US" sz="2000" b="1" dirty="0">
              <a:solidFill>
                <a:srgbClr val="2403AE"/>
              </a:solidFill>
              <a:latin typeface="Times New Roman" panose="02020603050405020304" charset="0"/>
              <a:cs typeface="Times New Roman" panose="02020603050405020304" charset="0"/>
            </a:endParaRPr>
          </a:p>
          <a:p>
            <a:pPr marL="139700" indent="0">
              <a:buClr>
                <a:prstClr val="black"/>
              </a:buClr>
              <a:buFont typeface="Ubuntu" panose="020B0704020202020204"/>
              <a:buNone/>
            </a:pPr>
            <a:endParaRPr lang="en-US" sz="2000" b="1" dirty="0">
              <a:solidFill>
                <a:srgbClr val="2403AE"/>
              </a:solidFill>
              <a:latin typeface="Times New Roman" panose="02020603050405020304" charset="0"/>
              <a:cs typeface="Times New Roman" panose="02020603050405020304" charset="0"/>
            </a:endParaRPr>
          </a:p>
        </p:txBody>
      </p:sp>
      <p:sp>
        <p:nvSpPr>
          <p:cNvPr id="14" name="Subtitle 11"/>
          <p:cNvSpPr txBox="1">
            <a:spLocks/>
          </p:cNvSpPr>
          <p:nvPr/>
        </p:nvSpPr>
        <p:spPr>
          <a:xfrm>
            <a:off x="4461394" y="3607229"/>
            <a:ext cx="7730606" cy="6482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marR="0" lvl="0" indent="0" algn="l" defTabSz="914400" rtl="0" eaLnBrk="1" fontAlgn="auto" latinLnBrk="0" hangingPunct="1">
              <a:lnSpc>
                <a:spcPct val="100000"/>
              </a:lnSpc>
              <a:spcBef>
                <a:spcPts val="0"/>
              </a:spcBef>
              <a:spcAft>
                <a:spcPts val="0"/>
              </a:spcAft>
              <a:buClr>
                <a:srgbClr val="595959"/>
              </a:buClr>
              <a:buSzPts val="1400"/>
              <a:buFont typeface="Ubuntu" panose="020B0704020202020204"/>
              <a:buNone/>
              <a:tabLst/>
              <a:defRPr/>
            </a:pPr>
            <a:r>
              <a:rPr kumimoji="0" lang="en-US" sz="36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Cô</a:t>
            </a:r>
            <a:r>
              <a:rPr kumimoji="0" lang="en-US" sz="36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36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xin</a:t>
            </a:r>
            <a:r>
              <a:rPr kumimoji="0" lang="en-US" sz="36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phép</a:t>
            </a:r>
            <a:r>
              <a:rPr kumimoji="0" lang="en-US" sz="36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ba</a:t>
            </a:r>
            <a:r>
              <a:rPr kumimoji="0" lang="en-US" sz="36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đi</a:t>
            </a:r>
            <a:r>
              <a:rPr kumimoji="0" lang="en-US" sz="36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học</a:t>
            </a:r>
            <a:r>
              <a:rPr kumimoji="0" lang="en-US" sz="36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b="1"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nhóm</a:t>
            </a:r>
            <a:r>
              <a:rPr kumimoji="0" lang="en-US" sz="36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a:t>
            </a:r>
          </a:p>
          <a:p>
            <a:pPr marL="139700" marR="0" lvl="0" indent="0" algn="ctr" defTabSz="914400" rtl="0" eaLnBrk="1" fontAlgn="auto" latinLnBrk="0" hangingPunct="1">
              <a:lnSpc>
                <a:spcPct val="100000"/>
              </a:lnSpc>
              <a:spcBef>
                <a:spcPts val="0"/>
              </a:spcBef>
              <a:spcAft>
                <a:spcPts val="0"/>
              </a:spcAft>
              <a:buClr>
                <a:srgbClr val="595959"/>
              </a:buClr>
              <a:buSzPts val="1400"/>
              <a:buFont typeface="Ubuntu" panose="020B0704020202020204"/>
              <a:buNone/>
              <a:tabLst/>
              <a:defRPr/>
            </a:pPr>
            <a:r>
              <a:rPr kumimoji="0" lang="en-US" sz="2000" b="0" i="0" u="none" strike="noStrike" kern="0" cap="none" spc="0" normalizeH="0" baseline="0" noProof="0" dirty="0">
                <a:ln>
                  <a:noFill/>
                </a:ln>
                <a:solidFill>
                  <a:srgbClr val="595959"/>
                </a:solidFill>
                <a:effectLst/>
                <a:uLnTx/>
                <a:uFillTx/>
                <a:latin typeface="Times New Roman" panose="02020603050405020304" charset="0"/>
                <a:cs typeface="Times New Roman" panose="02020603050405020304" charset="0"/>
                <a:sym typeface="Ubuntu" panose="020B0704020202020204"/>
              </a:rPr>
              <a:t> </a:t>
            </a:r>
            <a:endParaRPr kumimoji="0" lang="en-US" sz="2000" b="0" i="1" u="none" strike="noStrike" kern="0" cap="none" spc="0" normalizeH="0" baseline="0" noProof="0" dirty="0">
              <a:ln>
                <a:noFill/>
              </a:ln>
              <a:solidFill>
                <a:srgbClr val="FFBDBD">
                  <a:lumMod val="75000"/>
                </a:srgbClr>
              </a:solidFill>
              <a:effectLst/>
              <a:uLnTx/>
              <a:uFillTx/>
              <a:latin typeface="Times New Roman" panose="02020603050405020304" charset="0"/>
              <a:cs typeface="Times New Roman" panose="02020603050405020304" charset="0"/>
              <a:sym typeface="Ubuntu" panose="020B0704020202020204"/>
            </a:endParaRPr>
          </a:p>
        </p:txBody>
      </p:sp>
      <p:sp>
        <p:nvSpPr>
          <p:cNvPr id="15" name="Subtitle 11"/>
          <p:cNvSpPr txBox="1">
            <a:spLocks/>
          </p:cNvSpPr>
          <p:nvPr/>
        </p:nvSpPr>
        <p:spPr>
          <a:xfrm>
            <a:off x="3882415" y="4291363"/>
            <a:ext cx="8309585" cy="1345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indent="0" defTabSz="914400">
              <a:buClr>
                <a:srgbClr val="595959"/>
              </a:buClr>
              <a:buFont typeface="Ubuntu" panose="020B0704020202020204"/>
              <a:buNone/>
            </a:pPr>
            <a:r>
              <a:rPr lang="en-US" sz="3600" b="1" kern="0" dirty="0">
                <a:solidFill>
                  <a:srgbClr val="FF0000"/>
                </a:solidFill>
                <a:latin typeface="Times New Roman" panose="02020603050405020304" charset="0"/>
                <a:cs typeface="Times New Roman" panose="02020603050405020304" charset="0"/>
              </a:rPr>
              <a:t>2. </a:t>
            </a:r>
            <a:r>
              <a:rPr lang="en-US" sz="3600" b="1" kern="0" dirty="0" err="1">
                <a:solidFill>
                  <a:srgbClr val="FF0000"/>
                </a:solidFill>
                <a:latin typeface="Times New Roman" panose="02020603050405020304" charset="0"/>
                <a:cs typeface="Times New Roman" panose="02020603050405020304" charset="0"/>
              </a:rPr>
              <a:t>Vì</a:t>
            </a:r>
            <a:r>
              <a:rPr lang="en-US" sz="3600" b="1" kern="0" dirty="0">
                <a:solidFill>
                  <a:srgbClr val="FF0000"/>
                </a:solidFill>
                <a:latin typeface="Times New Roman" panose="02020603050405020304" charset="0"/>
                <a:cs typeface="Times New Roman" panose="02020603050405020304" charset="0"/>
              </a:rPr>
              <a:t> </a:t>
            </a:r>
            <a:r>
              <a:rPr lang="en-US" sz="3600" b="1" kern="0" dirty="0" err="1">
                <a:solidFill>
                  <a:srgbClr val="FF0000"/>
                </a:solidFill>
                <a:latin typeface="Times New Roman" panose="02020603050405020304" charset="0"/>
                <a:cs typeface="Times New Roman" panose="02020603050405020304" charset="0"/>
              </a:rPr>
              <a:t>sao</a:t>
            </a:r>
            <a:r>
              <a:rPr lang="en-US" sz="3600" b="1" kern="0" dirty="0">
                <a:solidFill>
                  <a:srgbClr val="FF0000"/>
                </a:solidFill>
                <a:latin typeface="Times New Roman" panose="02020603050405020304" charset="0"/>
                <a:cs typeface="Times New Roman" panose="02020603050405020304" charset="0"/>
              </a:rPr>
              <a:t> </a:t>
            </a:r>
            <a:r>
              <a:rPr lang="en-US" sz="3600" b="1" kern="0" dirty="0" err="1">
                <a:solidFill>
                  <a:srgbClr val="FF0000"/>
                </a:solidFill>
                <a:latin typeface="Times New Roman" panose="02020603050405020304" charset="0"/>
                <a:cs typeface="Times New Roman" panose="02020603050405020304" charset="0"/>
              </a:rPr>
              <a:t>mỗi</a:t>
            </a:r>
            <a:r>
              <a:rPr lang="en-US" sz="3600" b="1" kern="0" dirty="0">
                <a:solidFill>
                  <a:srgbClr val="FF0000"/>
                </a:solidFill>
                <a:latin typeface="Times New Roman" panose="02020603050405020304" charset="0"/>
                <a:cs typeface="Times New Roman" panose="02020603050405020304" charset="0"/>
              </a:rPr>
              <a:t> </a:t>
            </a:r>
            <a:r>
              <a:rPr lang="en-US" sz="3600" b="1" kern="0" dirty="0" err="1">
                <a:solidFill>
                  <a:srgbClr val="FF0000"/>
                </a:solidFill>
                <a:latin typeface="Times New Roman" panose="02020603050405020304" charset="0"/>
                <a:cs typeface="Times New Roman" panose="02020603050405020304" charset="0"/>
              </a:rPr>
              <a:t>lần</a:t>
            </a:r>
            <a:r>
              <a:rPr lang="en-US" sz="3600" b="1" kern="0" dirty="0">
                <a:solidFill>
                  <a:srgbClr val="FF0000"/>
                </a:solidFill>
                <a:latin typeface="Times New Roman" panose="02020603050405020304" charset="0"/>
                <a:cs typeface="Times New Roman" panose="02020603050405020304" charset="0"/>
              </a:rPr>
              <a:t> </a:t>
            </a:r>
            <a:r>
              <a:rPr lang="en-US" sz="3600" b="1" kern="0" dirty="0" err="1">
                <a:solidFill>
                  <a:srgbClr val="FF0000"/>
                </a:solidFill>
                <a:latin typeface="Times New Roman" panose="02020603050405020304" charset="0"/>
                <a:cs typeface="Times New Roman" panose="02020603050405020304" charset="0"/>
              </a:rPr>
              <a:t>nói</a:t>
            </a:r>
            <a:r>
              <a:rPr lang="en-US" sz="3600" b="1" kern="0" dirty="0">
                <a:solidFill>
                  <a:srgbClr val="FF0000"/>
                </a:solidFill>
                <a:latin typeface="Times New Roman" panose="02020603050405020304" charset="0"/>
                <a:cs typeface="Times New Roman" panose="02020603050405020304" charset="0"/>
              </a:rPr>
              <a:t> </a:t>
            </a:r>
            <a:r>
              <a:rPr lang="en-US" sz="3600" b="1" kern="0" dirty="0" err="1">
                <a:solidFill>
                  <a:srgbClr val="FF0000"/>
                </a:solidFill>
                <a:latin typeface="Times New Roman" panose="02020603050405020304" charset="0"/>
                <a:cs typeface="Times New Roman" panose="02020603050405020304" charset="0"/>
              </a:rPr>
              <a:t>dối</a:t>
            </a:r>
            <a:r>
              <a:rPr lang="en-US" sz="3600" b="1" kern="0" dirty="0">
                <a:solidFill>
                  <a:srgbClr val="FF0000"/>
                </a:solidFill>
                <a:latin typeface="Times New Roman" panose="02020603050405020304" charset="0"/>
                <a:cs typeface="Times New Roman" panose="02020603050405020304" charset="0"/>
              </a:rPr>
              <a:t>, </a:t>
            </a:r>
            <a:r>
              <a:rPr lang="en-US" sz="3600" b="1" kern="0" dirty="0" err="1">
                <a:solidFill>
                  <a:srgbClr val="FF0000"/>
                </a:solidFill>
                <a:latin typeface="Times New Roman" panose="02020603050405020304" charset="0"/>
                <a:cs typeface="Times New Roman" panose="02020603050405020304" charset="0"/>
              </a:rPr>
              <a:t>cô</a:t>
            </a:r>
            <a:r>
              <a:rPr lang="en-US" sz="3600" b="1" kern="0" dirty="0">
                <a:solidFill>
                  <a:srgbClr val="FF0000"/>
                </a:solidFill>
                <a:latin typeface="Times New Roman" panose="02020603050405020304" charset="0"/>
                <a:cs typeface="Times New Roman" panose="02020603050405020304" charset="0"/>
              </a:rPr>
              <a:t> </a:t>
            </a:r>
            <a:r>
              <a:rPr lang="en-US" sz="3600" b="1" kern="0" dirty="0" err="1">
                <a:solidFill>
                  <a:srgbClr val="FF0000"/>
                </a:solidFill>
                <a:latin typeface="Times New Roman" panose="02020603050405020304" charset="0"/>
                <a:cs typeface="Times New Roman" panose="02020603050405020304" charset="0"/>
              </a:rPr>
              <a:t>chị</a:t>
            </a:r>
            <a:r>
              <a:rPr lang="en-US" sz="3600" b="1" kern="0" dirty="0">
                <a:solidFill>
                  <a:srgbClr val="FF0000"/>
                </a:solidFill>
                <a:latin typeface="Times New Roman" panose="02020603050405020304" charset="0"/>
                <a:cs typeface="Times New Roman" panose="02020603050405020304" charset="0"/>
              </a:rPr>
              <a:t> </a:t>
            </a:r>
            <a:r>
              <a:rPr lang="en-US" sz="3600" b="1" kern="0" dirty="0" err="1">
                <a:solidFill>
                  <a:srgbClr val="FF0000"/>
                </a:solidFill>
                <a:latin typeface="Times New Roman" panose="02020603050405020304" charset="0"/>
                <a:cs typeface="Times New Roman" panose="02020603050405020304" charset="0"/>
              </a:rPr>
              <a:t>lại</a:t>
            </a:r>
            <a:r>
              <a:rPr lang="en-US" sz="3600" b="1" kern="0" dirty="0">
                <a:solidFill>
                  <a:srgbClr val="FF0000"/>
                </a:solidFill>
                <a:latin typeface="Times New Roman" panose="02020603050405020304" charset="0"/>
                <a:cs typeface="Times New Roman" panose="02020603050405020304" charset="0"/>
              </a:rPr>
              <a:t> </a:t>
            </a:r>
            <a:r>
              <a:rPr lang="en-US" sz="3600" b="1" kern="0" dirty="0" err="1">
                <a:solidFill>
                  <a:srgbClr val="FF0000"/>
                </a:solidFill>
                <a:latin typeface="Times New Roman" panose="02020603050405020304" charset="0"/>
                <a:cs typeface="Times New Roman" panose="02020603050405020304" charset="0"/>
              </a:rPr>
              <a:t>thấy</a:t>
            </a:r>
            <a:r>
              <a:rPr lang="en-US" sz="3600" b="1" kern="0" dirty="0">
                <a:solidFill>
                  <a:srgbClr val="FF0000"/>
                </a:solidFill>
                <a:latin typeface="Times New Roman" panose="02020603050405020304" charset="0"/>
                <a:cs typeface="Times New Roman" panose="02020603050405020304" charset="0"/>
              </a:rPr>
              <a:t> </a:t>
            </a:r>
            <a:r>
              <a:rPr lang="en-US" sz="3600" b="1" kern="0" dirty="0" err="1">
                <a:solidFill>
                  <a:srgbClr val="FF0000"/>
                </a:solidFill>
                <a:latin typeface="Times New Roman" panose="02020603050405020304" charset="0"/>
                <a:cs typeface="Times New Roman" panose="02020603050405020304" charset="0"/>
              </a:rPr>
              <a:t>ân</a:t>
            </a:r>
            <a:r>
              <a:rPr lang="en-US" sz="3600" b="1" kern="0" dirty="0">
                <a:solidFill>
                  <a:srgbClr val="FF0000"/>
                </a:solidFill>
                <a:latin typeface="Times New Roman" panose="02020603050405020304" charset="0"/>
                <a:cs typeface="Times New Roman" panose="02020603050405020304" charset="0"/>
              </a:rPr>
              <a:t> </a:t>
            </a:r>
            <a:r>
              <a:rPr lang="en-US" sz="3600" b="1" kern="0" dirty="0" err="1">
                <a:solidFill>
                  <a:srgbClr val="FF0000"/>
                </a:solidFill>
                <a:latin typeface="Times New Roman" panose="02020603050405020304" charset="0"/>
                <a:cs typeface="Times New Roman" panose="02020603050405020304" charset="0"/>
              </a:rPr>
              <a:t>hận</a:t>
            </a:r>
            <a:r>
              <a:rPr lang="en-US" sz="3600" b="1" kern="0" dirty="0">
                <a:solidFill>
                  <a:srgbClr val="FF0000"/>
                </a:solidFill>
                <a:latin typeface="Times New Roman" panose="02020603050405020304" charset="0"/>
                <a:cs typeface="Times New Roman" panose="02020603050405020304" charset="0"/>
              </a:rPr>
              <a:t> ?</a:t>
            </a:r>
          </a:p>
          <a:p>
            <a:pPr marL="139700" indent="0" algn="ctr" defTabSz="914400">
              <a:buClr>
                <a:srgbClr val="595959"/>
              </a:buClr>
              <a:buFont typeface="Ubuntu" panose="020B0704020202020204"/>
              <a:buNone/>
              <a:defRPr/>
            </a:pPr>
            <a:r>
              <a:rPr lang="en-US" sz="2000" kern="0" dirty="0">
                <a:solidFill>
                  <a:srgbClr val="595959"/>
                </a:solidFill>
                <a:latin typeface="Times New Roman" panose="02020603050405020304" charset="0"/>
                <a:cs typeface="Times New Roman" panose="02020603050405020304" charset="0"/>
              </a:rPr>
              <a:t> </a:t>
            </a:r>
            <a:endParaRPr lang="en-US" sz="2000" i="1" kern="0" dirty="0">
              <a:solidFill>
                <a:srgbClr val="FFBDBD">
                  <a:lumMod val="75000"/>
                </a:srgbClr>
              </a:solidFill>
              <a:latin typeface="Times New Roman" panose="02020603050405020304" charset="0"/>
              <a:cs typeface="Times New Roman" panose="02020603050405020304" charset="0"/>
            </a:endParaRPr>
          </a:p>
        </p:txBody>
      </p:sp>
      <p:sp>
        <p:nvSpPr>
          <p:cNvPr id="16" name="Subtitle 11"/>
          <p:cNvSpPr txBox="1">
            <a:spLocks/>
          </p:cNvSpPr>
          <p:nvPr/>
        </p:nvSpPr>
        <p:spPr>
          <a:xfrm>
            <a:off x="3657600" y="5160498"/>
            <a:ext cx="8775510" cy="18203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0" marR="0" lvl="0" indent="0" algn="l" defTabSz="914400" rtl="0" eaLnBrk="1" fontAlgn="auto" latinLnBrk="0" hangingPunct="1">
              <a:lnSpc>
                <a:spcPct val="100000"/>
              </a:lnSpc>
              <a:spcBef>
                <a:spcPct val="50000"/>
              </a:spcBef>
              <a:spcAft>
                <a:spcPts val="0"/>
              </a:spcAft>
              <a:buClrTx/>
              <a:buSzTx/>
              <a:buNone/>
              <a:tabLst/>
              <a:defRPr/>
            </a:pPr>
            <a:r>
              <a:rPr kumimoji="0" lang="en-US" altLang="vi-VN" sz="28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Vì</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cô</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cũng</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rất</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thương</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ba</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Cô</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ân</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hận</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vì</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mình</a:t>
            </a:r>
            <a:endPar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endParaRPr>
          </a:p>
          <a:p>
            <a:pPr marL="0" marR="0" lvl="0" indent="0" algn="l" defTabSz="914400" rtl="0" eaLnBrk="1" fontAlgn="auto" latinLnBrk="0" hangingPunct="1">
              <a:lnSpc>
                <a:spcPct val="100000"/>
              </a:lnSpc>
              <a:spcBef>
                <a:spcPct val="50000"/>
              </a:spcBef>
              <a:spcAft>
                <a:spcPts val="0"/>
              </a:spcAft>
              <a:buClrTx/>
              <a:buSzTx/>
              <a:buNone/>
              <a:tabLst/>
              <a:defRPr/>
            </a:pP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đã</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nói</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dối</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phụ</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lòng</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tin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của</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 </a:t>
            </a:r>
            <a:r>
              <a:rPr kumimoji="0" lang="en-US" altLang="vi-VN" sz="3200" b="1" i="0" u="none" strike="noStrike" kern="0" cap="none" spc="0" normalizeH="0" baseline="0" noProof="0" dirty="0" err="1">
                <a:ln>
                  <a:noFill/>
                </a:ln>
                <a:solidFill>
                  <a:schemeClr val="tx1"/>
                </a:solidFill>
                <a:effectLst/>
                <a:uLnTx/>
                <a:uFillTx/>
                <a:latin typeface="Times New Roman" pitchFamily="18" charset="0"/>
                <a:ea typeface="+mn-ea"/>
                <a:cs typeface="Times New Roman" pitchFamily="18" charset="0"/>
                <a:sym typeface="Ubuntu" panose="020B0704020202020204"/>
              </a:rPr>
              <a:t>ba</a:t>
            </a:r>
            <a:r>
              <a:rPr kumimoji="0" lang="en-US" altLang="vi-VN"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rPr>
              <a:t>.</a:t>
            </a:r>
            <a:endParaRPr kumimoji="0" lang="en-US" altLang="en-US" sz="32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sym typeface="Ubuntu" panose="020B0704020202020204"/>
            </a:endParaRPr>
          </a:p>
          <a:p>
            <a:pPr marL="139700" marR="0" lvl="0" indent="0" algn="ctr" defTabSz="914400" rtl="0" eaLnBrk="1" fontAlgn="auto" latinLnBrk="0" hangingPunct="1">
              <a:lnSpc>
                <a:spcPct val="100000"/>
              </a:lnSpc>
              <a:spcBef>
                <a:spcPts val="0"/>
              </a:spcBef>
              <a:spcAft>
                <a:spcPts val="0"/>
              </a:spcAft>
              <a:buClr>
                <a:srgbClr val="595959"/>
              </a:buClr>
              <a:buSzPts val="1400"/>
              <a:buFont typeface="Ubuntu" panose="020B0704020202020204"/>
              <a:buNone/>
              <a:tabLst/>
              <a:defRPr/>
            </a:pPr>
            <a:r>
              <a:rPr kumimoji="0" lang="en-US" sz="3200" b="0" i="0" u="none" strike="noStrike" kern="0" cap="none" spc="0" normalizeH="0" baseline="0" noProof="0" dirty="0">
                <a:ln>
                  <a:noFill/>
                </a:ln>
                <a:solidFill>
                  <a:srgbClr val="595959"/>
                </a:solidFill>
                <a:effectLst/>
                <a:uLnTx/>
                <a:uFillTx/>
                <a:latin typeface="Times New Roman" panose="02020603050405020304" charset="0"/>
                <a:cs typeface="Times New Roman" panose="02020603050405020304" charset="0"/>
                <a:sym typeface="Ubuntu" panose="020B0704020202020204"/>
              </a:rPr>
              <a:t> </a:t>
            </a:r>
            <a:endParaRPr kumimoji="0" lang="en-US" sz="3200" b="0" i="1" u="none" strike="noStrike" kern="0" cap="none" spc="0" normalizeH="0" baseline="0" noProof="0" dirty="0">
              <a:ln>
                <a:noFill/>
              </a:ln>
              <a:solidFill>
                <a:srgbClr val="FFBDBD">
                  <a:lumMod val="75000"/>
                </a:srgbClr>
              </a:solidFill>
              <a:effectLst/>
              <a:uLnTx/>
              <a:uFillTx/>
              <a:latin typeface="Times New Roman" panose="02020603050405020304" charset="0"/>
              <a:cs typeface="Times New Roman" panose="02020603050405020304" charset="0"/>
              <a:sym typeface="Ubuntu" panose="020B0704020202020204"/>
            </a:endParaRPr>
          </a:p>
        </p:txBody>
      </p:sp>
    </p:spTree>
    <p:custDataLst>
      <p:tags r:id="rId1"/>
    </p:custDataLst>
    <p:extLst>
      <p:ext uri="{BB962C8B-B14F-4D97-AF65-F5344CB8AC3E}">
        <p14:creationId xmlns:p14="http://schemas.microsoft.com/office/powerpoint/2010/main" val="1375091433"/>
      </p:ext>
    </p:extLst>
  </p:cSld>
  <p:clrMapOvr>
    <a:masterClrMapping/>
  </p:clrMapOvr>
  <mc:AlternateContent xmlns:mc="http://schemas.openxmlformats.org/markup-compatibility/2006" xmlns:p14="http://schemas.microsoft.com/office/powerpoint/2010/main">
    <mc:Choice Requires="p14">
      <p:transition spd="slow" p14:dur="2000" advTm="84343"/>
    </mc:Choice>
    <mc:Fallback xmlns="">
      <p:transition spd="slow" advTm="843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0"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1"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1"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1"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1"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2" grpId="0"/>
      <p:bldP spid="12" grpId="0"/>
      <p:bldP spid="13" grpId="0" build="p"/>
      <p:bldP spid="13" grpId="1"/>
      <p:bldP spid="14" grpId="0" build="p"/>
      <p:bldP spid="14" grpId="1"/>
      <p:bldP spid="15" grpId="0" build="p"/>
      <p:bldP spid="15" grpId="1"/>
      <p:bldP spid="16" grpId="0" build="p"/>
      <p:bldP spid="16"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F633BC-2894-4831-9FB7-1857E8E9F0E5}"/>
              </a:ext>
            </a:extLst>
          </p:cNvPr>
          <p:cNvSpPr/>
          <p:nvPr/>
        </p:nvSpPr>
        <p:spPr>
          <a:xfrm>
            <a:off x="0" y="1"/>
            <a:ext cx="12192000" cy="5662848"/>
          </a:xfrm>
          <a:prstGeom prst="rect">
            <a:avLst/>
          </a:prstGeom>
          <a:solidFill>
            <a:srgbClr val="70AD47">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图片 5">
            <a:extLst>
              <a:ext uri="{FF2B5EF4-FFF2-40B4-BE49-F238E27FC236}">
                <a16:creationId xmlns:a16="http://schemas.microsoft.com/office/drawing/2014/main" id="{C7989B0E-A6CA-AB4B-95A2-243060B4B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1373" y="498107"/>
            <a:ext cx="4724400" cy="4666636"/>
          </a:xfrm>
          <a:prstGeom prst="rect">
            <a:avLst/>
          </a:prstGeom>
        </p:spPr>
      </p:pic>
      <p:sp>
        <p:nvSpPr>
          <p:cNvPr id="12" name="Rectangle 11"/>
          <p:cNvSpPr/>
          <p:nvPr/>
        </p:nvSpPr>
        <p:spPr>
          <a:xfrm>
            <a:off x="127000" y="51179"/>
            <a:ext cx="12067096" cy="597086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Cho đến một hôm, vừa yên vị trong rạp chiếu bóng, tôi chợt thấy em gái mình lướt qua cùng một đ</a:t>
            </a:r>
            <a:r>
              <a:rPr lang="en-US" sz="2800" dirty="0">
                <a:latin typeface="Times New Roman" panose="02020603050405020304" pitchFamily="18" charset="0"/>
                <a:cs typeface="Times New Roman" panose="02020603050405020304" pitchFamily="18" charset="0"/>
              </a:rPr>
              <a:t>ứ</a:t>
            </a:r>
            <a:r>
              <a:rPr lang="vi-VN" sz="2800" dirty="0">
                <a:latin typeface="Times New Roman" panose="02020603050405020304" pitchFamily="18" charset="0"/>
                <a:cs typeface="Times New Roman" panose="02020603050405020304" pitchFamily="18" charset="0"/>
              </a:rPr>
              <a:t>a bạn. Từ ngạc nhiên, tôi chuy</a:t>
            </a:r>
            <a:r>
              <a:rPr lang="en-US" sz="2800" dirty="0">
                <a:latin typeface="Times New Roman" panose="02020603050405020304" pitchFamily="18" charset="0"/>
                <a:cs typeface="Times New Roman" panose="02020603050405020304" pitchFamily="18" charset="0"/>
              </a:rPr>
              <a:t>ể</a:t>
            </a:r>
            <a:r>
              <a:rPr lang="vi-VN" sz="2800" dirty="0">
                <a:latin typeface="Times New Roman" panose="02020603050405020304" pitchFamily="18" charset="0"/>
                <a:cs typeface="Times New Roman" panose="02020603050405020304" pitchFamily="18" charset="0"/>
              </a:rPr>
              <a:t>n sang giận </a:t>
            </a:r>
            <a:r>
              <a:rPr lang="en-US" sz="2800"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ữ và mặc lời năn nỉ của bạn, tôi bỏ về.</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Hai chị em về đến nhà, tôi mắng em gái dám nói dối ba bỏ học đi chơi, không chịu học hành. Nhưng đáp lại sự giận dữ của tôi, nó chỉ thủng thẳng: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Em đi tập văn nghệ.</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Mày tập văn nghệ ở rạp chiếu bóng à?</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Nó cười giả bộ ngây thơ:</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Ủa chị cũng ở đó sao? Hồi nãy chị bảo chị đi học nhóm mà!</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Tôi sững sờ đứng im như phỗng. Ngước nhìn ba tôi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đợi một trận cuồng phong. Nhưng ba tôi chỉ buồ</a:t>
            </a:r>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 rầu bảo:</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Các con ráng bảo ban nhau mà học cho nên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người.</a:t>
            </a:r>
          </a:p>
          <a:p>
            <a:pPr algn="just"/>
            <a:r>
              <a:rPr lang="en-US" dirty="0"/>
              <a:t>   </a:t>
            </a:r>
          </a:p>
        </p:txBody>
      </p:sp>
      <p:sp>
        <p:nvSpPr>
          <p:cNvPr id="13" name="Rectangle 12"/>
          <p:cNvSpPr/>
          <p:nvPr/>
        </p:nvSpPr>
        <p:spPr>
          <a:xfrm>
            <a:off x="7976835" y="2875005"/>
            <a:ext cx="4033476" cy="707886"/>
          </a:xfrm>
          <a:prstGeom prst="rect">
            <a:avLst/>
          </a:prstGeom>
        </p:spPr>
        <p:txBody>
          <a:bodyPr wrap="none">
            <a:spAutoFit/>
          </a:bodyPr>
          <a:lstStyle/>
          <a:p>
            <a:pPr algn="ctr"/>
            <a:r>
              <a:rPr lang="vi-VN" sz="4000" b="1" dirty="0">
                <a:solidFill>
                  <a:srgbClr val="002060"/>
                </a:solidFill>
                <a:latin typeface="Times New Roman"/>
              </a:rPr>
              <a:t>Đọc thầm đoạn </a:t>
            </a:r>
            <a:r>
              <a:rPr lang="en-US" sz="4000" b="1" dirty="0">
                <a:solidFill>
                  <a:srgbClr val="002060"/>
                </a:solidFill>
                <a:latin typeface="Times New Roman"/>
              </a:rPr>
              <a:t>2</a:t>
            </a:r>
            <a:r>
              <a:rPr lang="vi-VN" sz="4000" b="1" dirty="0">
                <a:solidFill>
                  <a:srgbClr val="002060"/>
                </a:solidFill>
                <a:latin typeface="Times New Roman"/>
              </a:rPr>
              <a:t> </a:t>
            </a:r>
          </a:p>
        </p:txBody>
      </p:sp>
      <p:sp>
        <p:nvSpPr>
          <p:cNvPr id="14" name="Subtitle 11"/>
          <p:cNvSpPr txBox="1">
            <a:spLocks/>
          </p:cNvSpPr>
          <p:nvPr/>
        </p:nvSpPr>
        <p:spPr>
          <a:xfrm>
            <a:off x="-102738" y="5662849"/>
            <a:ext cx="11416731" cy="11951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indent="0" algn="just">
              <a:buClr>
                <a:prstClr val="black"/>
              </a:buClr>
              <a:buFont typeface="Ubuntu" panose="020B0704020202020204"/>
              <a:buNone/>
            </a:pPr>
            <a:r>
              <a:rPr lang="en-US" sz="4000" b="1" dirty="0">
                <a:solidFill>
                  <a:srgbClr val="FF0000"/>
                </a:solidFill>
                <a:latin typeface="Times New Roman" panose="02020603050405020304" charset="0"/>
                <a:cs typeface="Times New Roman" panose="02020603050405020304" charset="0"/>
              </a:rPr>
              <a:t>3. </a:t>
            </a:r>
            <a:r>
              <a:rPr lang="en-US" sz="4000" b="1" dirty="0" err="1">
                <a:solidFill>
                  <a:srgbClr val="FF0000"/>
                </a:solidFill>
                <a:latin typeface="Times New Roman" panose="02020603050405020304" charset="0"/>
                <a:cs typeface="Times New Roman" panose="02020603050405020304" charset="0"/>
              </a:rPr>
              <a:t>Cô</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em</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đã</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làm</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gì</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để</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chị</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mình</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thôi</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nói</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dối</a:t>
            </a:r>
            <a:r>
              <a:rPr lang="en-US" sz="4000" b="1" dirty="0">
                <a:solidFill>
                  <a:srgbClr val="FF0000"/>
                </a:solidFill>
                <a:latin typeface="Times New Roman" panose="02020603050405020304" charset="0"/>
                <a:cs typeface="Times New Roman" panose="02020603050405020304" charset="0"/>
              </a:rPr>
              <a:t> ?  </a:t>
            </a:r>
          </a:p>
        </p:txBody>
      </p:sp>
    </p:spTree>
    <p:custDataLst>
      <p:tags r:id="rId1"/>
    </p:custDataLst>
    <p:extLst>
      <p:ext uri="{BB962C8B-B14F-4D97-AF65-F5344CB8AC3E}">
        <p14:creationId xmlns:p14="http://schemas.microsoft.com/office/powerpoint/2010/main" val="1987808572"/>
      </p:ext>
    </p:extLst>
  </p:cSld>
  <p:clrMapOvr>
    <a:masterClrMapping/>
  </p:clrMapOvr>
  <mc:AlternateContent xmlns:mc="http://schemas.openxmlformats.org/markup-compatibility/2006" xmlns:p14="http://schemas.microsoft.com/office/powerpoint/2010/main">
    <mc:Choice Requires="p14">
      <p:transition spd="slow" p14:dur="2000" advTm="24027"/>
    </mc:Choice>
    <mc:Fallback xmlns="">
      <p:transition spd="slow" advTm="24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1"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p:bldP spid="13" grpId="0"/>
      <p:bldP spid="14" grpId="0" build="p"/>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11" name="Subtitle 11"/>
          <p:cNvSpPr txBox="1">
            <a:spLocks/>
          </p:cNvSpPr>
          <p:nvPr/>
        </p:nvSpPr>
        <p:spPr>
          <a:xfrm>
            <a:off x="1036080" y="81742"/>
            <a:ext cx="10740993" cy="9388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indent="0" algn="just">
              <a:buClr>
                <a:prstClr val="black"/>
              </a:buClr>
              <a:buFont typeface="Ubuntu" panose="020B0704020202020204"/>
              <a:buNone/>
            </a:pPr>
            <a:r>
              <a:rPr lang="en-US" sz="4000" b="1" dirty="0">
                <a:solidFill>
                  <a:srgbClr val="FF0000"/>
                </a:solidFill>
                <a:latin typeface="Times New Roman" panose="02020603050405020304" charset="0"/>
                <a:cs typeface="Times New Roman" panose="02020603050405020304" charset="0"/>
              </a:rPr>
              <a:t>3. </a:t>
            </a:r>
            <a:r>
              <a:rPr lang="en-US" sz="4000" b="1" dirty="0" err="1">
                <a:solidFill>
                  <a:srgbClr val="FF0000"/>
                </a:solidFill>
                <a:latin typeface="Times New Roman" panose="02020603050405020304" charset="0"/>
                <a:cs typeface="Times New Roman" panose="02020603050405020304" charset="0"/>
              </a:rPr>
              <a:t>Cô</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em</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đã</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làm</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gì</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để</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chị</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mình</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thôi</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nói</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dối</a:t>
            </a:r>
            <a:r>
              <a:rPr lang="en-US" sz="4000" b="1" dirty="0">
                <a:solidFill>
                  <a:srgbClr val="FF0000"/>
                </a:solidFill>
                <a:latin typeface="Times New Roman" panose="02020603050405020304" charset="0"/>
                <a:cs typeface="Times New Roman" panose="02020603050405020304" charset="0"/>
              </a:rPr>
              <a:t> ?  </a:t>
            </a:r>
          </a:p>
        </p:txBody>
      </p:sp>
      <p:sp>
        <p:nvSpPr>
          <p:cNvPr id="12" name="Subtitle 11"/>
          <p:cNvSpPr txBox="1">
            <a:spLocks/>
          </p:cNvSpPr>
          <p:nvPr/>
        </p:nvSpPr>
        <p:spPr>
          <a:xfrm>
            <a:off x="191808" y="1148090"/>
            <a:ext cx="11859165" cy="54847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marR="0" lvl="0" indent="0" algn="just" defTabSz="914400" rtl="0" eaLnBrk="1" fontAlgn="auto" latinLnBrk="0" hangingPunct="1">
              <a:lnSpc>
                <a:spcPct val="100000"/>
              </a:lnSpc>
              <a:spcBef>
                <a:spcPts val="0"/>
              </a:spcBef>
              <a:spcAft>
                <a:spcPts val="0"/>
              </a:spcAft>
              <a:buClr>
                <a:srgbClr val="595959"/>
              </a:buClr>
              <a:buSzPts val="1400"/>
              <a:buFont typeface="Ubuntu" panose="020B0704020202020204"/>
              <a:buNone/>
              <a:tabLst/>
              <a:defRPr/>
            </a:pPr>
            <a:r>
              <a:rPr kumimoji="0" lang="en-US" sz="2800" b="1"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28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a:t>
            </a:r>
            <a:r>
              <a:rPr kumimoji="0" lang="en-US" sz="3600" i="0" u="none" strike="noStrike" kern="0" cap="none" spc="0" normalizeH="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Cô</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em</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bắt</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chước</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cô</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cũng</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nói</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dối</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ba</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là</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đi</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tập</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văn</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nghệ</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rồi</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rủ</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bạn</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vào</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rạp</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chiếu</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bóng</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lướt</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qua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mặt</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làm</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bộ</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như</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không</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thấy</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thấy</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em</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nói</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dối</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thì</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tức</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giận</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bỏ</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về</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p>
          <a:p>
            <a:pPr marR="0" lvl="0" algn="just" defTabSz="914400" rtl="0" eaLnBrk="1" fontAlgn="auto" latinLnBrk="0" hangingPunct="1">
              <a:lnSpc>
                <a:spcPct val="100000"/>
              </a:lnSpc>
              <a:spcBef>
                <a:spcPts val="0"/>
              </a:spcBef>
              <a:spcAft>
                <a:spcPts val="0"/>
              </a:spcAft>
              <a:buClr>
                <a:srgbClr val="595959"/>
              </a:buClr>
              <a:buSzPts val="1400"/>
              <a:buFontTx/>
              <a:buChar char="-"/>
              <a:tabLst/>
              <a:defRPr/>
            </a:pP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Bị</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mắng</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em</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thủng</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thẳng</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đáp</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lang="en-US" sz="3600" kern="0" dirty="0">
                <a:solidFill>
                  <a:schemeClr val="tx1">
                    <a:lumMod val="95000"/>
                    <a:lumOff val="5000"/>
                  </a:schemeClr>
                </a:solidFill>
                <a:latin typeface="Times New Roman" panose="02020603050405020304" charset="0"/>
                <a:cs typeface="Times New Roman" panose="02020603050405020304" charset="0"/>
              </a:rPr>
              <a:t>k</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hiến</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cô</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càng</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tức</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giận</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hỏi</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p>
          <a:p>
            <a:pPr marR="0" lvl="0" algn="just" defTabSz="914400" rtl="0" eaLnBrk="1" fontAlgn="auto" latinLnBrk="0" hangingPunct="1">
              <a:lnSpc>
                <a:spcPct val="100000"/>
              </a:lnSpc>
              <a:spcBef>
                <a:spcPts val="0"/>
              </a:spcBef>
              <a:spcAft>
                <a:spcPts val="0"/>
              </a:spcAft>
              <a:buClr>
                <a:srgbClr val="595959"/>
              </a:buClr>
              <a:buSzPts val="1400"/>
              <a:buFontTx/>
              <a:buChar char="-"/>
              <a:tabLst/>
              <a:defRPr/>
            </a:pP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Mày</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tập</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văn</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nghệ</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ở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rạp</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chiếu</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bóng</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à ?</a:t>
            </a:r>
          </a:p>
          <a:p>
            <a:pPr marR="0" lvl="0" algn="just" defTabSz="914400" rtl="0" eaLnBrk="1" fontAlgn="auto" latinLnBrk="0" hangingPunct="1">
              <a:lnSpc>
                <a:spcPct val="100000"/>
              </a:lnSpc>
              <a:spcBef>
                <a:spcPts val="0"/>
              </a:spcBef>
              <a:spcAft>
                <a:spcPts val="0"/>
              </a:spcAft>
              <a:buClr>
                <a:srgbClr val="595959"/>
              </a:buClr>
              <a:buSzPts val="1400"/>
              <a:buFontTx/>
              <a:buChar char="-"/>
              <a:tabLst/>
              <a:defRPr/>
            </a:pP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Em</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giả</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bộ</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ngây</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thơ</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hỏi</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p>
          <a:p>
            <a:pPr marR="0" lvl="0" algn="just" defTabSz="914400" rtl="0" eaLnBrk="1" fontAlgn="auto" latinLnBrk="0" hangingPunct="1">
              <a:lnSpc>
                <a:spcPct val="100000"/>
              </a:lnSpc>
              <a:spcBef>
                <a:spcPts val="0"/>
              </a:spcBef>
              <a:spcAft>
                <a:spcPts val="0"/>
              </a:spcAft>
              <a:buClr>
                <a:srgbClr val="595959"/>
              </a:buClr>
              <a:buSzPts val="1400"/>
              <a:buFontTx/>
              <a:buChar char="-"/>
              <a:tabLst/>
              <a:defRPr/>
            </a:pP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Ủa</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cũng</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ở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đó</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sao</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Hồi</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nãy</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bảo</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3600" i="0" u="none" strike="noStrike" kern="0" cap="none" spc="0" normalizeH="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đi</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học</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nhóm</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mà</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Cô</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chị</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sững</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sờ</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vì</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đã</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bị</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r>
              <a:rPr kumimoji="0" lang="en-US" sz="3600" i="0" u="none" strike="noStrike" kern="0" cap="none" spc="0" normalizeH="0" baseline="0" noProof="0" dirty="0" err="1">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lộ</a:t>
            </a:r>
            <a:r>
              <a:rPr kumimoji="0" lang="en-US" sz="360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a:t>
            </a:r>
          </a:p>
          <a:p>
            <a:pPr marL="139700" marR="0" lvl="0" indent="0" algn="just" defTabSz="914400" rtl="0" eaLnBrk="1" fontAlgn="auto" latinLnBrk="0" hangingPunct="1">
              <a:lnSpc>
                <a:spcPct val="100000"/>
              </a:lnSpc>
              <a:spcBef>
                <a:spcPts val="0"/>
              </a:spcBef>
              <a:spcAft>
                <a:spcPts val="0"/>
              </a:spcAft>
              <a:buClr>
                <a:srgbClr val="595959"/>
              </a:buClr>
              <a:buSzPts val="1400"/>
              <a:buFont typeface="Ubuntu" panose="020B0704020202020204"/>
              <a:buNone/>
              <a:tabLst/>
              <a:defRPr/>
            </a:pPr>
            <a:r>
              <a:rPr kumimoji="0" lang="en-US" sz="2800" b="0" i="0"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rPr>
              <a:t> </a:t>
            </a:r>
            <a:endParaRPr kumimoji="0" lang="en-US" sz="2800" b="0" i="1" u="none" strike="noStrike" kern="0" cap="none" spc="0" normalizeH="0" baseline="0" noProof="0" dirty="0">
              <a:ln>
                <a:noFill/>
              </a:ln>
              <a:solidFill>
                <a:schemeClr val="tx1">
                  <a:lumMod val="95000"/>
                  <a:lumOff val="5000"/>
                </a:schemeClr>
              </a:solidFill>
              <a:effectLst/>
              <a:uLnTx/>
              <a:uFillTx/>
              <a:latin typeface="Times New Roman" panose="02020603050405020304" charset="0"/>
              <a:cs typeface="Times New Roman" panose="02020603050405020304" charset="0"/>
              <a:sym typeface="Ubuntu" panose="020B0704020202020204"/>
            </a:endParaRPr>
          </a:p>
        </p:txBody>
      </p:sp>
    </p:spTree>
    <p:custDataLst>
      <p:tags r:id="rId1"/>
    </p:custDataLst>
    <p:extLst>
      <p:ext uri="{BB962C8B-B14F-4D97-AF65-F5344CB8AC3E}">
        <p14:creationId xmlns:p14="http://schemas.microsoft.com/office/powerpoint/2010/main" val="1547968606"/>
      </p:ext>
    </p:extLst>
  </p:cSld>
  <p:clrMapOvr>
    <a:masterClrMapping/>
  </p:clrMapOvr>
  <mc:AlternateContent xmlns:mc="http://schemas.openxmlformats.org/markup-compatibility/2006" xmlns:p14="http://schemas.microsoft.com/office/powerpoint/2010/main">
    <mc:Choice Requires="p14">
      <p:transition spd="slow" p14:dur="2000" advTm="46126"/>
    </mc:Choice>
    <mc:Fallback xmlns="">
      <p:transition spd="slow" advTm="46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BEF36-6C95-49B0-BF1C-FED29DB5B970}"/>
              </a:ext>
            </a:extLst>
          </p:cNvPr>
          <p:cNvPicPr>
            <a:picLocks noChangeAspect="1"/>
          </p:cNvPicPr>
          <p:nvPr/>
        </p:nvPicPr>
        <p:blipFill rotWithShape="1">
          <a:blip r:embed="rId2"/>
          <a:srcRect l="21283" t="19704" r="7053" b="8712"/>
          <a:stretch/>
        </p:blipFill>
        <p:spPr>
          <a:xfrm>
            <a:off x="0" y="69663"/>
            <a:ext cx="12192000" cy="6858000"/>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886120" y="1473958"/>
            <a:ext cx="10872190" cy="185209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P001 5 hàng"/>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23834" y="1738286"/>
            <a:ext cx="10119542" cy="1323439"/>
          </a:xfrm>
          <a:prstGeom prst="rect">
            <a:avLst/>
          </a:prstGeom>
          <a:noFill/>
        </p:spPr>
        <p:txBody>
          <a:bodyPr wrap="square" rtlCol="0">
            <a:spAutoFit/>
          </a:bodyPr>
          <a:lstStyle/>
          <a:p>
            <a:pPr lvl="0"/>
            <a:r>
              <a:rPr kumimoji="0" lang="en-US" sz="4000" b="0" i="0" u="none" strike="noStrike" kern="1200" cap="none" spc="0" normalizeH="0" baseline="0" noProof="0" dirty="0" err="1">
                <a:ln>
                  <a:noFill/>
                </a:ln>
                <a:solidFill>
                  <a:srgbClr val="FFFF00"/>
                </a:solidFill>
                <a:effectLst/>
                <a:uLnTx/>
                <a:uFillTx/>
                <a:latin typeface="Times New Roman" pitchFamily="18" charset="0"/>
                <a:cs typeface="Times New Roman" pitchFamily="18" charset="0"/>
              </a:rPr>
              <a:t>Câu</a:t>
            </a:r>
            <a:r>
              <a:rPr kumimoji="0" lang="en-US" sz="4000" b="0"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4000" b="0" i="0" u="none" strike="noStrike" kern="1200" cap="none" spc="0" normalizeH="0" baseline="0" noProof="0" dirty="0" err="1">
                <a:ln>
                  <a:noFill/>
                </a:ln>
                <a:solidFill>
                  <a:srgbClr val="FFFF00"/>
                </a:solidFill>
                <a:effectLst/>
                <a:uLnTx/>
                <a:uFillTx/>
                <a:latin typeface="Times New Roman" pitchFamily="18" charset="0"/>
                <a:cs typeface="Times New Roman" pitchFamily="18" charset="0"/>
              </a:rPr>
              <a:t>hỏi</a:t>
            </a:r>
            <a:r>
              <a:rPr kumimoji="0" lang="en-US" sz="4000" b="0"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 1: </a:t>
            </a:r>
            <a:r>
              <a:rPr lang="en-US" sz="4000" i="1" dirty="0" err="1">
                <a:solidFill>
                  <a:srgbClr val="FFFF00"/>
                </a:solidFill>
                <a:latin typeface="Times New Roman" pitchFamily="18" charset="0"/>
                <a:cs typeface="Times New Roman" pitchFamily="18" charset="0"/>
              </a:rPr>
              <a:t>Dọc</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đường</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đi</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mua</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thuốc</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cho</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ông</a:t>
            </a:r>
            <a:r>
              <a:rPr lang="en-US" sz="4000" i="1" dirty="0">
                <a:solidFill>
                  <a:srgbClr val="FFFF00"/>
                </a:solidFill>
                <a:latin typeface="Times New Roman" pitchFamily="18" charset="0"/>
                <a:cs typeface="Times New Roman" pitchFamily="18" charset="0"/>
              </a:rPr>
              <a:t>, An-</a:t>
            </a:r>
            <a:r>
              <a:rPr lang="en-US" sz="4000" i="1" dirty="0" err="1">
                <a:solidFill>
                  <a:srgbClr val="FFFF00"/>
                </a:solidFill>
                <a:latin typeface="Times New Roman" pitchFamily="18" charset="0"/>
                <a:cs typeface="Times New Roman" pitchFamily="18" charset="0"/>
              </a:rPr>
              <a:t>đrây</a:t>
            </a:r>
            <a:r>
              <a:rPr lang="en-US" sz="4000" i="1" dirty="0">
                <a:solidFill>
                  <a:srgbClr val="FFFF00"/>
                </a:solidFill>
                <a:latin typeface="Times New Roman" pitchFamily="18" charset="0"/>
                <a:cs typeface="Times New Roman" pitchFamily="18" charset="0"/>
              </a:rPr>
              <a:t>-ca </a:t>
            </a:r>
            <a:r>
              <a:rPr lang="en-US" sz="4000" i="1" dirty="0" err="1">
                <a:solidFill>
                  <a:srgbClr val="FFFF00"/>
                </a:solidFill>
                <a:latin typeface="Times New Roman" pitchFamily="18" charset="0"/>
                <a:cs typeface="Times New Roman" pitchFamily="18" charset="0"/>
              </a:rPr>
              <a:t>làm</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gì</a:t>
            </a:r>
            <a:r>
              <a:rPr lang="en-US" sz="4000" i="1" dirty="0">
                <a:solidFill>
                  <a:srgbClr val="FFFF00"/>
                </a:solidFill>
                <a:latin typeface="Times New Roman" pitchFamily="18" charset="0"/>
                <a:cs typeface="Times New Roman" pitchFamily="18" charset="0"/>
              </a:rPr>
              <a:t> ?</a:t>
            </a:r>
            <a:endParaRPr lang="en-US" sz="4000" dirty="0">
              <a:solidFill>
                <a:srgbClr val="FFFF00"/>
              </a:solidFill>
              <a:latin typeface="Times New Roman" pitchFamily="18" charset="0"/>
              <a:cs typeface="Times New Roman" pitchFamily="18"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1665027" y="4140486"/>
            <a:ext cx="9845564" cy="125673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3310232" y="4342836"/>
            <a:ext cx="5075021" cy="584775"/>
          </a:xfrm>
          <a:prstGeom prst="rect">
            <a:avLst/>
          </a:prstGeom>
          <a:noFill/>
        </p:spPr>
        <p:txBody>
          <a:bodyPr wrap="square" rtlCol="0">
            <a:spAutoFit/>
          </a:bodyPr>
          <a:lstStyle/>
          <a:p>
            <a:pPr lvl="1"/>
            <a:r>
              <a:rPr kumimoji="0" lang="en-US" sz="32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lang="en-US" sz="3200" dirty="0" err="1">
                <a:solidFill>
                  <a:schemeClr val="bg1"/>
                </a:solidFill>
                <a:latin typeface="Times New Roman" pitchFamily="18" charset="0"/>
                <a:cs typeface="Times New Roman" pitchFamily="18" charset="0"/>
              </a:rPr>
              <a:t>Đá</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bóng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cùng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bạn</a:t>
            </a:r>
            <a:r>
              <a:rPr lang="en-US" sz="3200" dirty="0">
                <a:solidFill>
                  <a:schemeClr val="bg1"/>
                </a:solidFill>
                <a:latin typeface="Times New Roman" pitchFamily="18" charset="0"/>
                <a:cs typeface="Times New Roman" pitchFamily="18" charset="0"/>
              </a:rPr>
              <a:t>.</a:t>
            </a:r>
          </a:p>
        </p:txBody>
      </p:sp>
      <p:sp>
        <p:nvSpPr>
          <p:cNvPr id="18" name="cau hoi a">
            <a:extLst>
              <a:ext uri="{FF2B5EF4-FFF2-40B4-BE49-F238E27FC236}">
                <a16:creationId xmlns:a16="http://schemas.microsoft.com/office/drawing/2014/main" id="{9B5DABB8-849A-4D2D-930C-9CA07BFC5BDE}"/>
              </a:ext>
            </a:extLst>
          </p:cNvPr>
          <p:cNvSpPr txBox="1"/>
          <p:nvPr/>
        </p:nvSpPr>
        <p:spPr>
          <a:xfrm>
            <a:off x="573206" y="326159"/>
            <a:ext cx="7424382" cy="646331"/>
          </a:xfrm>
          <a:prstGeom prst="rect">
            <a:avLst/>
          </a:prstGeom>
          <a:noFill/>
        </p:spPr>
        <p:txBody>
          <a:bodyPr wrap="square" rtlCol="0">
            <a:spAutoFit/>
          </a:bodyPr>
          <a:lstStyle/>
          <a:p>
            <a:pPr marL="342900" lvl="0" indent="-342900" defTabSz="914400">
              <a:buClr>
                <a:schemeClr val="bg1"/>
              </a:buClr>
              <a:buFont typeface="Wingdings" panose="05000000000000000000" pitchFamily="2" charset="2"/>
              <a:buChar char="w"/>
              <a:defRPr/>
            </a:pPr>
            <a:r>
              <a:rPr lang="en-US" sz="3600" dirty="0">
                <a:solidFill>
                  <a:schemeClr val="tx1">
                    <a:lumMod val="95000"/>
                    <a:lumOff val="5000"/>
                  </a:schemeClr>
                </a:solidFill>
                <a:latin typeface="Times New Roman" pitchFamily="18" charset="0"/>
                <a:ea typeface="Tahoma" panose="020B0604030504040204" pitchFamily="34" charset="0"/>
                <a:cs typeface="Times New Roman" pitchFamily="18" charset="0"/>
              </a:rPr>
              <a:t>Đ</a:t>
            </a:r>
            <a:r>
              <a:rPr kumimoji="0" lang="en-US" sz="3600" b="0" i="0" u="none" strike="noStrike" kern="1200" cap="none" spc="0" normalizeH="0" baseline="0" noProof="0" dirty="0" err="1">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ọc</a:t>
            </a:r>
            <a:r>
              <a:rPr kumimoji="0" lang="en-US" sz="3600" b="0" i="0" u="none" strike="noStrike" kern="1200" cap="none" spc="0" normalizeH="0" baseline="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a:t>
            </a:r>
            <a:r>
              <a:rPr kumimoji="0" lang="en-US" sz="3600" b="0" i="0" u="none" strike="noStrike" kern="1200" cap="none" spc="0" normalizeH="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 </a:t>
            </a:r>
            <a:r>
              <a:rPr lang="en-US" sz="3600" dirty="0" err="1">
                <a:solidFill>
                  <a:schemeClr val="tx1">
                    <a:lumMod val="95000"/>
                    <a:lumOff val="5000"/>
                  </a:schemeClr>
                </a:solidFill>
                <a:latin typeface="Times New Roman" pitchFamily="18" charset="0"/>
                <a:ea typeface="Tahoma" panose="020B0604030504040204" pitchFamily="34" charset="0"/>
                <a:cs typeface="Times New Roman" pitchFamily="18" charset="0"/>
              </a:rPr>
              <a:t>T</a:t>
            </a:r>
            <a:r>
              <a:rPr kumimoji="0" lang="en-US" sz="3600" b="0" i="0" u="none" strike="noStrike" kern="1200" cap="none" spc="0" normalizeH="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ừ </a:t>
            </a:r>
            <a:r>
              <a:rPr kumimoji="0" lang="en-US" sz="3600" b="0" i="0" u="none" strike="noStrike" kern="1200" cap="none" spc="0" normalizeH="0" noProof="0" dirty="0" err="1">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đầu</a:t>
            </a:r>
            <a:r>
              <a:rPr kumimoji="0" lang="en-US" sz="3600" b="0" i="0" u="none" strike="noStrike" kern="1200" cap="none" spc="0" normalizeH="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 </a:t>
            </a:r>
            <a:r>
              <a:rPr kumimoji="0" lang="en-US" sz="3600" b="0" i="0" u="none" strike="noStrike" kern="1200" cap="none" spc="0" normalizeH="0" noProof="0" dirty="0" err="1">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đến</a:t>
            </a:r>
            <a:r>
              <a:rPr kumimoji="0" lang="en-US" sz="3600" b="0" i="0" u="none" strike="noStrike" kern="1200" cap="none" spc="0" normalizeH="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 </a:t>
            </a:r>
            <a:r>
              <a:rPr kumimoji="0" lang="en-US" sz="3600" b="0" i="0" u="none" strike="noStrike" kern="1200" cap="none" spc="0" normalizeH="0" noProof="0" dirty="0" err="1">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mang</a:t>
            </a:r>
            <a:r>
              <a:rPr kumimoji="0" lang="en-US" sz="3600" b="0" i="0" u="none" strike="noStrike" kern="1200" cap="none" spc="0" normalizeH="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 </a:t>
            </a:r>
            <a:r>
              <a:rPr kumimoji="0" lang="en-US" sz="3600" b="0" i="0" u="none" strike="noStrike" kern="1200" cap="none" spc="0" normalizeH="0" noProof="0" dirty="0" err="1">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về</a:t>
            </a:r>
            <a:r>
              <a:rPr kumimoji="0" lang="en-US" sz="3600" b="0" i="0" u="none" strike="noStrike" kern="1200" cap="none" spc="0" normalizeH="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 </a:t>
            </a:r>
            <a:r>
              <a:rPr kumimoji="0" lang="en-US" sz="3600" b="0" i="0" u="none" strike="noStrike" kern="1200" cap="none" spc="0" normalizeH="0" noProof="0" dirty="0" err="1">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nhà</a:t>
            </a:r>
            <a:r>
              <a:rPr kumimoji="0" lang="en-US" sz="3600" b="0" i="0" u="none" strike="noStrike" kern="1200" cap="none" spc="0" normalizeH="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a:t>
            </a:r>
            <a:endParaRPr kumimoji="0" lang="en-US" sz="3600" b="0" i="0" u="none" strike="noStrike" kern="1200" cap="none" spc="0" normalizeH="0" baseline="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7651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p:bldP spid="15" grpId="0" animBg="1"/>
      <p:bldP spid="2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7989B0E-A6CA-AB4B-95A2-243060B4B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38" y="818866"/>
            <a:ext cx="4737100" cy="6880913"/>
          </a:xfrm>
          <a:prstGeom prst="rect">
            <a:avLst/>
          </a:prstGeom>
        </p:spPr>
      </p:pic>
      <p:sp>
        <p:nvSpPr>
          <p:cNvPr id="2" name="Rectangle 1"/>
          <p:cNvSpPr/>
          <p:nvPr/>
        </p:nvSpPr>
        <p:spPr>
          <a:xfrm>
            <a:off x="328974" y="5231161"/>
            <a:ext cx="4033476" cy="707886"/>
          </a:xfrm>
          <a:prstGeom prst="rect">
            <a:avLst/>
          </a:prstGeom>
        </p:spPr>
        <p:txBody>
          <a:bodyPr wrap="none">
            <a:spAutoFit/>
          </a:bodyPr>
          <a:lstStyle/>
          <a:p>
            <a:pPr algn="ctr"/>
            <a:r>
              <a:rPr lang="vi-VN" sz="4000" b="1" dirty="0">
                <a:solidFill>
                  <a:srgbClr val="002060"/>
                </a:solidFill>
                <a:latin typeface="Times New Roman"/>
              </a:rPr>
              <a:t>Đọc thầm đoạn </a:t>
            </a:r>
            <a:r>
              <a:rPr lang="en-US" sz="4000" b="1" dirty="0">
                <a:solidFill>
                  <a:srgbClr val="002060"/>
                </a:solidFill>
                <a:latin typeface="Times New Roman"/>
              </a:rPr>
              <a:t>3</a:t>
            </a:r>
            <a:r>
              <a:rPr lang="vi-VN" sz="4000" b="1" dirty="0">
                <a:solidFill>
                  <a:srgbClr val="002060"/>
                </a:solidFill>
                <a:latin typeface="Times New Roman"/>
              </a:rPr>
              <a:t> </a:t>
            </a:r>
          </a:p>
        </p:txBody>
      </p:sp>
      <p:sp>
        <p:nvSpPr>
          <p:cNvPr id="12" name="Subtitle 11"/>
          <p:cNvSpPr txBox="1"/>
          <p:nvPr/>
        </p:nvSpPr>
        <p:spPr>
          <a:xfrm>
            <a:off x="328974" y="47778"/>
            <a:ext cx="11031713" cy="11521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l" rtl="0">
              <a:lnSpc>
                <a:spcPct val="100000"/>
              </a:lnSpc>
              <a:spcBef>
                <a:spcPts val="0"/>
              </a:spcBef>
              <a:spcAft>
                <a:spcPts val="0"/>
              </a:spcAft>
              <a:buClr>
                <a:schemeClr val="dk1"/>
              </a:buClr>
              <a:buSzPts val="1400"/>
              <a:buFont typeface="Ubuntu" panose="020B0704020202020204"/>
              <a:buChar char="■"/>
              <a:defRPr sz="14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marL="139700" indent="0" algn="just">
              <a:buClr>
                <a:prstClr val="black"/>
              </a:buClr>
              <a:buFont typeface="Ubuntu" panose="020B0704020202020204"/>
              <a:buNone/>
            </a:pPr>
            <a:r>
              <a:rPr lang="en-US" sz="2800" b="1" dirty="0">
                <a:solidFill>
                  <a:srgbClr val="FF0000"/>
                </a:solidFill>
                <a:latin typeface="Times New Roman" panose="02020603050405020304" charset="0"/>
                <a:cs typeface="Times New Roman" panose="02020603050405020304" charset="0"/>
              </a:rPr>
              <a:t> </a:t>
            </a:r>
            <a:r>
              <a:rPr lang="en-US" sz="3600" b="1" dirty="0">
                <a:solidFill>
                  <a:srgbClr val="FF0000"/>
                </a:solidFill>
                <a:latin typeface="Times New Roman" panose="02020603050405020304" charset="0"/>
                <a:cs typeface="Times New Roman" panose="02020603050405020304" charset="0"/>
              </a:rPr>
              <a:t>4. </a:t>
            </a:r>
            <a:r>
              <a:rPr lang="en-US" sz="3600" b="1" dirty="0" err="1">
                <a:solidFill>
                  <a:srgbClr val="FF0000"/>
                </a:solidFill>
                <a:latin typeface="Times New Roman" panose="02020603050405020304" charset="0"/>
                <a:cs typeface="Times New Roman" panose="02020603050405020304" charset="0"/>
              </a:rPr>
              <a:t>Vì</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sao</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cách</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làm</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của</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cô</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em</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giúp</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được</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chị</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tỉnh</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ngộ</a:t>
            </a:r>
            <a:r>
              <a:rPr lang="en-US" sz="3600" b="1" dirty="0">
                <a:solidFill>
                  <a:srgbClr val="FF0000"/>
                </a:solidFill>
                <a:latin typeface="Times New Roman" panose="02020603050405020304" charset="0"/>
                <a:cs typeface="Times New Roman" panose="02020603050405020304" charset="0"/>
              </a:rPr>
              <a:t> ?</a:t>
            </a:r>
          </a:p>
        </p:txBody>
      </p:sp>
      <p:sp>
        <p:nvSpPr>
          <p:cNvPr id="13" name="Text Box 21"/>
          <p:cNvSpPr txBox="1">
            <a:spLocks noChangeArrowheads="1"/>
          </p:cNvSpPr>
          <p:nvPr/>
        </p:nvSpPr>
        <p:spPr bwMode="auto">
          <a:xfrm>
            <a:off x="3452884" y="652706"/>
            <a:ext cx="8588991" cy="203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2" tIns="45687" rIns="91372" bIns="45687">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Vì</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cô</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biết</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cô</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là</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rgbClr val="FF0000"/>
                </a:solidFill>
                <a:cs typeface="Times New Roman" panose="02020603050405020304" pitchFamily="18" charset="0"/>
              </a:rPr>
              <a:t>tấm</a:t>
            </a:r>
            <a:r>
              <a:rPr lang="en-US" altLang="en-US" sz="3600" b="1" dirty="0">
                <a:solidFill>
                  <a:srgbClr val="FF0000"/>
                </a:solidFill>
                <a:cs typeface="Times New Roman" panose="02020603050405020304" pitchFamily="18" charset="0"/>
              </a:rPr>
              <a:t> </a:t>
            </a:r>
            <a:r>
              <a:rPr lang="en-US" altLang="en-US" sz="3600" b="1" dirty="0" err="1">
                <a:solidFill>
                  <a:srgbClr val="FF0000"/>
                </a:solidFill>
                <a:cs typeface="Times New Roman" panose="02020603050405020304" pitchFamily="18" charset="0"/>
              </a:rPr>
              <a:t>gương</a:t>
            </a:r>
            <a:r>
              <a:rPr lang="en-US" altLang="en-US" sz="3600" b="1" dirty="0">
                <a:solidFill>
                  <a:srgbClr val="FF0000"/>
                </a:solidFill>
                <a:cs typeface="Times New Roman" panose="02020603050405020304" pitchFamily="18" charset="0"/>
              </a:rPr>
              <a:t> </a:t>
            </a:r>
            <a:r>
              <a:rPr lang="en-US" altLang="en-US" sz="3600" b="1" dirty="0" err="1">
                <a:solidFill>
                  <a:srgbClr val="FF0000"/>
                </a:solidFill>
                <a:cs typeface="Times New Roman" panose="02020603050405020304" pitchFamily="18" charset="0"/>
              </a:rPr>
              <a:t>xấu</a:t>
            </a:r>
            <a:r>
              <a:rPr lang="en-US" altLang="en-US" sz="3600" b="1" dirty="0">
                <a:solidFill>
                  <a:srgbClr val="FF0000"/>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cho</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em</a:t>
            </a:r>
            <a:endParaRPr lang="en-US" altLang="en-US" sz="3600" b="1" dirty="0">
              <a:solidFill>
                <a:schemeClr val="accent1">
                  <a:lumMod val="75000"/>
                </a:schemeClr>
              </a:solidFill>
              <a:cs typeface="Times New Roman" panose="02020603050405020304" pitchFamily="18" charset="0"/>
            </a:endParaRPr>
          </a:p>
          <a:p>
            <a:pPr eaLnBrk="1" hangingPunct="1">
              <a:spcBef>
                <a:spcPct val="50000"/>
              </a:spcBef>
            </a:pP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Cô</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sợ</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mình</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chểnh</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mảng</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học</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chemeClr val="accent1">
                    <a:lumMod val="75000"/>
                  </a:schemeClr>
                </a:solidFill>
                <a:cs typeface="Times New Roman" panose="02020603050405020304" pitchFamily="18" charset="0"/>
              </a:rPr>
              <a:t>hành</a:t>
            </a:r>
            <a:r>
              <a:rPr lang="en-US" altLang="en-US" sz="3600" b="1" dirty="0">
                <a:solidFill>
                  <a:schemeClr val="accent1">
                    <a:lumMod val="75000"/>
                  </a:schemeClr>
                </a:solidFill>
                <a:cs typeface="Times New Roman" panose="02020603050405020304" pitchFamily="18" charset="0"/>
              </a:rPr>
              <a:t> </a:t>
            </a:r>
            <a:r>
              <a:rPr lang="en-US" altLang="en-US" sz="3600" b="1" dirty="0" err="1">
                <a:solidFill>
                  <a:srgbClr val="FF0000"/>
                </a:solidFill>
                <a:cs typeface="Times New Roman" panose="02020603050405020304" pitchFamily="18" charset="0"/>
              </a:rPr>
              <a:t>khiến</a:t>
            </a:r>
            <a:r>
              <a:rPr lang="en-US" altLang="en-US" sz="3600" b="1" dirty="0">
                <a:solidFill>
                  <a:srgbClr val="FF0000"/>
                </a:solidFill>
                <a:cs typeface="Times New Roman" panose="02020603050405020304" pitchFamily="18" charset="0"/>
              </a:rPr>
              <a:t> </a:t>
            </a:r>
            <a:r>
              <a:rPr lang="en-US" altLang="en-US" sz="3600" b="1" dirty="0" err="1">
                <a:solidFill>
                  <a:srgbClr val="FF0000"/>
                </a:solidFill>
                <a:cs typeface="Times New Roman" panose="02020603050405020304" pitchFamily="18" charset="0"/>
              </a:rPr>
              <a:t>ba</a:t>
            </a:r>
            <a:r>
              <a:rPr lang="en-US" altLang="en-US" sz="3600" b="1" dirty="0">
                <a:solidFill>
                  <a:srgbClr val="FF0000"/>
                </a:solidFill>
                <a:cs typeface="Times New Roman" panose="02020603050405020304" pitchFamily="18" charset="0"/>
              </a:rPr>
              <a:t> </a:t>
            </a:r>
            <a:r>
              <a:rPr lang="en-US" altLang="en-US" sz="3600" b="1" dirty="0" err="1">
                <a:solidFill>
                  <a:srgbClr val="FF0000"/>
                </a:solidFill>
                <a:cs typeface="Times New Roman" panose="02020603050405020304" pitchFamily="18" charset="0"/>
              </a:rPr>
              <a:t>buồn</a:t>
            </a:r>
            <a:endParaRPr lang="en-US" altLang="en-US" sz="3600" b="1" dirty="0">
              <a:solidFill>
                <a:srgbClr val="FF0000"/>
              </a:solidFill>
              <a:cs typeface="Times New Roman" panose="02020603050405020304" pitchFamily="18" charset="0"/>
            </a:endParaRPr>
          </a:p>
        </p:txBody>
      </p:sp>
    </p:spTree>
    <p:custDataLst>
      <p:tags r:id="rId1"/>
    </p:custDataLst>
    <p:extLst>
      <p:ext uri="{BB962C8B-B14F-4D97-AF65-F5344CB8AC3E}">
        <p14:creationId xmlns:p14="http://schemas.microsoft.com/office/powerpoint/2010/main" val="1987808572"/>
      </p:ext>
    </p:extLst>
  </p:cSld>
  <p:clrMapOvr>
    <a:masterClrMapping/>
  </p:clrMapOvr>
  <mc:AlternateContent xmlns:mc="http://schemas.openxmlformats.org/markup-compatibility/2006" xmlns:p14="http://schemas.microsoft.com/office/powerpoint/2010/main">
    <mc:Choice Requires="p14">
      <p:transition spd="slow" p14:dur="2000" advTm="64241"/>
    </mc:Choice>
    <mc:Fallback xmlns="">
      <p:transition spd="slow" advTm="642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P spid="12" grpId="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CBAD1D7B-EAE3-A94F-8C57-DBD669BED3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55200" y="1936282"/>
            <a:ext cx="2489200" cy="2489200"/>
          </a:xfrm>
          <a:prstGeom prst="rect">
            <a:avLst/>
          </a:prstGeom>
        </p:spPr>
      </p:pic>
      <p:pic>
        <p:nvPicPr>
          <p:cNvPr id="12" name="图片 2">
            <a:extLst>
              <a:ext uri="{FF2B5EF4-FFF2-40B4-BE49-F238E27FC236}">
                <a16:creationId xmlns:a16="http://schemas.microsoft.com/office/drawing/2014/main" id="{1333770A-F26A-4678-A6FC-0AF82A0C0A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62429" y="4790620"/>
            <a:ext cx="2489200" cy="2067380"/>
          </a:xfrm>
          <a:prstGeom prst="rect">
            <a:avLst/>
          </a:prstGeom>
        </p:spPr>
      </p:pic>
      <p:sp>
        <p:nvSpPr>
          <p:cNvPr id="9" name="Cloud 8">
            <a:extLst>
              <a:ext uri="{FF2B5EF4-FFF2-40B4-BE49-F238E27FC236}">
                <a16:creationId xmlns:a16="http://schemas.microsoft.com/office/drawing/2014/main" id="{7C4ED0DD-A77A-4E67-9955-6B4D28AA55F9}"/>
              </a:ext>
            </a:extLst>
          </p:cNvPr>
          <p:cNvSpPr/>
          <p:nvPr/>
        </p:nvSpPr>
        <p:spPr>
          <a:xfrm>
            <a:off x="101600" y="2368879"/>
            <a:ext cx="9460829" cy="34554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900"/>
              </a:spcBef>
            </a:pPr>
            <a:r>
              <a:rPr lang="en-US" sz="4000" b="1" dirty="0">
                <a:solidFill>
                  <a:schemeClr val="bg1"/>
                </a:solidFill>
                <a:latin typeface="Times New Roman"/>
              </a:rPr>
              <a:t>Theo </a:t>
            </a:r>
            <a:r>
              <a:rPr lang="en-US" sz="4000" b="1" dirty="0" err="1">
                <a:solidFill>
                  <a:schemeClr val="bg1"/>
                </a:solidFill>
                <a:latin typeface="Times New Roman"/>
              </a:rPr>
              <a:t>các</a:t>
            </a:r>
            <a:r>
              <a:rPr lang="en-US" sz="4000" b="1" dirty="0">
                <a:solidFill>
                  <a:schemeClr val="bg1"/>
                </a:solidFill>
                <a:latin typeface="Times New Roman"/>
              </a:rPr>
              <a:t> </a:t>
            </a:r>
            <a:r>
              <a:rPr lang="en-US" sz="4000" b="1" dirty="0" err="1">
                <a:solidFill>
                  <a:schemeClr val="bg1"/>
                </a:solidFill>
                <a:latin typeface="Times New Roman"/>
              </a:rPr>
              <a:t>em</a:t>
            </a:r>
            <a:r>
              <a:rPr lang="en-US" sz="4000" b="1" dirty="0">
                <a:solidFill>
                  <a:schemeClr val="bg1"/>
                </a:solidFill>
                <a:latin typeface="Times New Roman"/>
              </a:rPr>
              <a:t>, </a:t>
            </a:r>
            <a:r>
              <a:rPr lang="en-US" sz="4000" b="1" dirty="0" err="1">
                <a:solidFill>
                  <a:schemeClr val="bg1"/>
                </a:solidFill>
                <a:latin typeface="Times New Roman"/>
              </a:rPr>
              <a:t>câu</a:t>
            </a:r>
            <a:r>
              <a:rPr lang="en-US" sz="4000" b="1" dirty="0">
                <a:solidFill>
                  <a:schemeClr val="bg1"/>
                </a:solidFill>
                <a:latin typeface="Times New Roman"/>
              </a:rPr>
              <a:t> </a:t>
            </a:r>
            <a:r>
              <a:rPr lang="en-US" sz="4000" b="1" dirty="0" err="1">
                <a:solidFill>
                  <a:schemeClr val="bg1"/>
                </a:solidFill>
                <a:latin typeface="Times New Roman"/>
              </a:rPr>
              <a:t>chuyện</a:t>
            </a:r>
            <a:r>
              <a:rPr lang="en-US" sz="4000" b="1" dirty="0">
                <a:solidFill>
                  <a:schemeClr val="bg1"/>
                </a:solidFill>
                <a:latin typeface="Times New Roman"/>
              </a:rPr>
              <a:t> </a:t>
            </a:r>
            <a:r>
              <a:rPr lang="en-US" sz="4000" b="1" dirty="0" err="1">
                <a:solidFill>
                  <a:schemeClr val="bg1"/>
                </a:solidFill>
                <a:latin typeface="Times New Roman"/>
              </a:rPr>
              <a:t>muốn</a:t>
            </a:r>
            <a:r>
              <a:rPr lang="en-US" sz="4000" b="1" dirty="0">
                <a:solidFill>
                  <a:schemeClr val="bg1"/>
                </a:solidFill>
                <a:latin typeface="Times New Roman"/>
              </a:rPr>
              <a:t> </a:t>
            </a:r>
            <a:r>
              <a:rPr lang="en-US" sz="4000" b="1" dirty="0" err="1">
                <a:solidFill>
                  <a:schemeClr val="bg1"/>
                </a:solidFill>
                <a:latin typeface="Times New Roman"/>
              </a:rPr>
              <a:t>khuyên</a:t>
            </a:r>
            <a:r>
              <a:rPr lang="en-US" sz="4000" b="1" dirty="0">
                <a:solidFill>
                  <a:schemeClr val="bg1"/>
                </a:solidFill>
                <a:latin typeface="Times New Roman"/>
              </a:rPr>
              <a:t> ta </a:t>
            </a:r>
            <a:r>
              <a:rPr lang="en-US" sz="4000" b="1" dirty="0" err="1">
                <a:solidFill>
                  <a:schemeClr val="bg1"/>
                </a:solidFill>
                <a:latin typeface="Times New Roman"/>
              </a:rPr>
              <a:t>điều</a:t>
            </a:r>
            <a:r>
              <a:rPr lang="en-US" sz="4000" b="1" dirty="0">
                <a:solidFill>
                  <a:schemeClr val="bg1"/>
                </a:solidFill>
                <a:latin typeface="Times New Roman"/>
              </a:rPr>
              <a:t> </a:t>
            </a:r>
            <a:r>
              <a:rPr lang="en-US" sz="4000" b="1" dirty="0" err="1">
                <a:solidFill>
                  <a:schemeClr val="bg1"/>
                </a:solidFill>
                <a:latin typeface="Times New Roman"/>
              </a:rPr>
              <a:t>gì</a:t>
            </a:r>
            <a:r>
              <a:rPr lang="en-US" sz="4000" b="1" dirty="0">
                <a:solidFill>
                  <a:schemeClr val="bg1"/>
                </a:solidFill>
                <a:latin typeface="Times New Roman"/>
              </a:rPr>
              <a:t> </a:t>
            </a:r>
            <a:r>
              <a:rPr lang="en-US" sz="2400" b="1" dirty="0">
                <a:solidFill>
                  <a:schemeClr val="bg1"/>
                </a:solidFill>
                <a:latin typeface="Times New Roman"/>
              </a:rPr>
              <a:t>?</a:t>
            </a:r>
            <a:endParaRPr lang="vi-VN" sz="2400" b="1" dirty="0">
              <a:solidFill>
                <a:schemeClr val="bg1"/>
              </a:solidFill>
              <a:latin typeface="Times New Roman"/>
            </a:endParaRPr>
          </a:p>
        </p:txBody>
      </p:sp>
      <p:sp>
        <p:nvSpPr>
          <p:cNvPr id="13" name="TextBox 12">
            <a:extLst>
              <a:ext uri="{FF2B5EF4-FFF2-40B4-BE49-F238E27FC236}">
                <a16:creationId xmlns:a16="http://schemas.microsoft.com/office/drawing/2014/main" id="{6FF19417-3CEA-43DB-90BE-E5A7756558B8}"/>
              </a:ext>
            </a:extLst>
          </p:cNvPr>
          <p:cNvSpPr txBox="1"/>
          <p:nvPr/>
        </p:nvSpPr>
        <p:spPr>
          <a:xfrm>
            <a:off x="665354" y="0"/>
            <a:ext cx="9807218"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ngày</a:t>
            </a:r>
            <a:r>
              <a:rPr lang="en-US" sz="3600" b="1" dirty="0">
                <a:latin typeface="Times New Roman" panose="02020603050405020304" pitchFamily="18" charset="0"/>
                <a:cs typeface="Times New Roman" panose="02020603050405020304" pitchFamily="18" charset="0"/>
              </a:rPr>
              <a:t> 12 </a:t>
            </a:r>
            <a:r>
              <a:rPr lang="en-US" sz="3600" b="1" dirty="0" err="1">
                <a:latin typeface="Times New Roman" panose="02020603050405020304" pitchFamily="18" charset="0"/>
                <a:cs typeface="Times New Roman" panose="02020603050405020304" pitchFamily="18" charset="0"/>
              </a:rPr>
              <a:t>tháng</a:t>
            </a:r>
            <a:r>
              <a:rPr lang="en-US" sz="3600" b="1" dirty="0">
                <a:latin typeface="Times New Roman" panose="02020603050405020304" pitchFamily="18" charset="0"/>
                <a:cs typeface="Times New Roman" panose="02020603050405020304" pitchFamily="18" charset="0"/>
              </a:rPr>
              <a:t> 10 </a:t>
            </a:r>
            <a:r>
              <a:rPr lang="en-US" sz="3600" b="1" dirty="0" err="1">
                <a:latin typeface="Times New Roman" panose="02020603050405020304" pitchFamily="18" charset="0"/>
                <a:cs typeface="Times New Roman" panose="02020603050405020304" pitchFamily="18" charset="0"/>
              </a:rPr>
              <a:t>năm</a:t>
            </a:r>
            <a:r>
              <a:rPr lang="en-US" sz="3600" b="1" dirty="0">
                <a:latin typeface="Times New Roman" panose="02020603050405020304" pitchFamily="18" charset="0"/>
                <a:cs typeface="Times New Roman" panose="02020603050405020304" pitchFamily="18" charset="0"/>
              </a:rPr>
              <a:t> 2022</a:t>
            </a:r>
          </a:p>
        </p:txBody>
      </p:sp>
      <p:sp>
        <p:nvSpPr>
          <p:cNvPr id="14" name="矩形 21">
            <a:extLst>
              <a:ext uri="{FF2B5EF4-FFF2-40B4-BE49-F238E27FC236}">
                <a16:creationId xmlns:a16="http://schemas.microsoft.com/office/drawing/2014/main" id="{640F8CDB-0CF0-4868-B440-24236B813C40}"/>
              </a:ext>
            </a:extLst>
          </p:cNvPr>
          <p:cNvSpPr/>
          <p:nvPr/>
        </p:nvSpPr>
        <p:spPr>
          <a:xfrm>
            <a:off x="4397702" y="658091"/>
            <a:ext cx="2342522" cy="646331"/>
          </a:xfrm>
          <a:prstGeom prst="rect">
            <a:avLst/>
          </a:prstGeom>
        </p:spPr>
        <p:txBody>
          <a:bodyPr wrap="square">
            <a:spAutoFit/>
          </a:bodyPr>
          <a:lstStyle/>
          <a:p>
            <a:pPr lvl="0" algn="ctr">
              <a:buNone/>
            </a:pPr>
            <a:r>
              <a:rPr lang="en-US" altLang="zh-CN" sz="3600" b="1" dirty="0" err="1">
                <a:latin typeface="Times New Roman" panose="02020603050405020304" pitchFamily="18" charset="0"/>
                <a:cs typeface="Times New Roman" panose="02020603050405020304" pitchFamily="18" charset="0"/>
                <a:sym typeface="+mn-lt"/>
              </a:rPr>
              <a:t>Tập</a:t>
            </a:r>
            <a:r>
              <a:rPr lang="en-US" altLang="zh-CN" sz="3600" b="1" dirty="0">
                <a:latin typeface="Times New Roman" panose="02020603050405020304" pitchFamily="18" charset="0"/>
                <a:cs typeface="Times New Roman" panose="02020603050405020304" pitchFamily="18" charset="0"/>
                <a:sym typeface="+mn-lt"/>
              </a:rPr>
              <a:t> </a:t>
            </a:r>
            <a:r>
              <a:rPr lang="en-US" altLang="zh-CN" sz="3600" b="1" dirty="0" err="1">
                <a:latin typeface="Times New Roman" panose="02020603050405020304" pitchFamily="18" charset="0"/>
                <a:cs typeface="Times New Roman" panose="02020603050405020304" pitchFamily="18" charset="0"/>
                <a:sym typeface="+mn-lt"/>
              </a:rPr>
              <a:t>đọc</a:t>
            </a:r>
            <a:endParaRPr lang="zh-CN" altLang="en-US" sz="3600" b="1" dirty="0">
              <a:latin typeface="Times New Roman" panose="02020603050405020304" pitchFamily="18" charset="0"/>
              <a:cs typeface="Times New Roman" panose="02020603050405020304" pitchFamily="18" charset="0"/>
              <a:sym typeface="+mn-lt"/>
            </a:endParaRPr>
          </a:p>
        </p:txBody>
      </p:sp>
      <p:sp>
        <p:nvSpPr>
          <p:cNvPr id="16" name="矩形 4">
            <a:extLst>
              <a:ext uri="{FF2B5EF4-FFF2-40B4-BE49-F238E27FC236}">
                <a16:creationId xmlns:a16="http://schemas.microsoft.com/office/drawing/2014/main" id="{0EBEE3DB-1CBD-4878-85F0-AE845E6ECD94}"/>
              </a:ext>
            </a:extLst>
          </p:cNvPr>
          <p:cNvSpPr/>
          <p:nvPr/>
        </p:nvSpPr>
        <p:spPr>
          <a:xfrm>
            <a:off x="2546292" y="1315595"/>
            <a:ext cx="7308908" cy="1138773"/>
          </a:xfrm>
          <a:prstGeom prst="rect">
            <a:avLst/>
          </a:prstGeom>
        </p:spPr>
        <p:txBody>
          <a:bodyPr wrap="square">
            <a:spAutoFit/>
          </a:bodyPr>
          <a:lstStyle/>
          <a:p>
            <a:pPr lvl="0">
              <a:buNone/>
            </a:pP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Chị</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em</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tôi</a:t>
            </a:r>
            <a:endParaRPr lang="en-US" altLang="zh-CN" sz="4000" b="1" dirty="0">
              <a:solidFill>
                <a:srgbClr val="FF0000"/>
              </a:solidFill>
              <a:latin typeface="Times New Roman" panose="02020603050405020304" pitchFamily="18" charset="0"/>
              <a:cs typeface="Times New Roman" panose="02020603050405020304" pitchFamily="18" charset="0"/>
              <a:sym typeface="+mn-lt"/>
            </a:endParaRPr>
          </a:p>
          <a:p>
            <a:pPr lvl="0" algn="ctr">
              <a:buNone/>
            </a:pPr>
            <a:r>
              <a:rPr lang="en-US" altLang="zh-CN" sz="2800" b="1" dirty="0">
                <a:solidFill>
                  <a:srgbClr val="FF0000"/>
                </a:solidFill>
                <a:latin typeface="Times New Roman" panose="02020603050405020304" pitchFamily="18" charset="0"/>
                <a:cs typeface="Times New Roman" panose="02020603050405020304" pitchFamily="18" charset="0"/>
                <a:sym typeface="+mn-lt"/>
              </a:rPr>
              <a:t>                                          </a:t>
            </a:r>
            <a:r>
              <a:rPr lang="en-US" altLang="zh-CN" sz="2800" b="1" dirty="0">
                <a:latin typeface="Times New Roman" panose="02020603050405020304" pitchFamily="18" charset="0"/>
                <a:cs typeface="Times New Roman" panose="02020603050405020304" pitchFamily="18" charset="0"/>
                <a:sym typeface="+mn-lt"/>
              </a:rPr>
              <a:t>Theo </a:t>
            </a:r>
            <a:r>
              <a:rPr lang="en-US" altLang="zh-CN" sz="2800" b="1" dirty="0" err="1">
                <a:latin typeface="Times New Roman" panose="02020603050405020304" pitchFamily="18" charset="0"/>
                <a:cs typeface="Times New Roman" panose="02020603050405020304" pitchFamily="18" charset="0"/>
                <a:sym typeface="+mn-lt"/>
              </a:rPr>
              <a:t>Liên</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Hương</a:t>
            </a:r>
            <a:endParaRPr lang="en-US" altLang="zh-CN" sz="2800" b="1" dirty="0">
              <a:latin typeface="Times New Roman" panose="02020603050405020304" pitchFamily="18" charset="0"/>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2011132821"/>
      </p:ext>
    </p:extLst>
  </p:cSld>
  <p:clrMapOvr>
    <a:masterClrMapping/>
  </p:clrMapOvr>
  <mc:AlternateContent xmlns:mc="http://schemas.openxmlformats.org/markup-compatibility/2006" xmlns:p14="http://schemas.microsoft.com/office/powerpoint/2010/main">
    <mc:Choice Requires="p14">
      <p:transition spd="slow" p14:dur="2000" advTm="23747"/>
    </mc:Choice>
    <mc:Fallback xmlns="">
      <p:transition spd="slow" advTm="237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Title 12"/>
          <p:cNvSpPr txBox="1">
            <a:spLocks/>
          </p:cNvSpPr>
          <p:nvPr/>
        </p:nvSpPr>
        <p:spPr>
          <a:xfrm>
            <a:off x="101600" y="296263"/>
            <a:ext cx="12090399" cy="1532538"/>
          </a:xfrm>
          <a:gradFill rotWithShape="1">
            <a:gsLst>
              <a:gs pos="0">
                <a:srgbClr val="4AD2CD">
                  <a:tint val="50000"/>
                  <a:satMod val="300000"/>
                </a:srgbClr>
              </a:gs>
              <a:gs pos="35000">
                <a:srgbClr val="4AD2CD">
                  <a:tint val="37000"/>
                  <a:satMod val="300000"/>
                </a:srgbClr>
              </a:gs>
              <a:gs pos="100000">
                <a:srgbClr val="4AD2CD">
                  <a:tint val="15000"/>
                  <a:satMod val="350000"/>
                </a:srgbClr>
              </a:gs>
            </a:gsLst>
            <a:lin ang="16200000" scaled="1"/>
          </a:gradFill>
          <a:ln w="9525" cap="flat" cmpd="sng" algn="ctr">
            <a:solidFill>
              <a:srgbClr val="4AD2CD">
                <a:shade val="95000"/>
                <a:satMod val="105000"/>
              </a:srgbClr>
            </a:solidFill>
            <a:prstDash val="solid"/>
          </a:ln>
          <a:effectLst>
            <a:outerShdw blurRad="40000" dist="20000" dir="5400000" rotWithShape="0">
              <a:srgbClr val="000000">
                <a:alpha val="38000"/>
              </a:srgbClr>
            </a:outerShdw>
          </a:effectLst>
        </p:spPr>
        <p:txBody>
          <a:bodyPr>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ctr">
              <a:spcBef>
                <a:spcPts val="900"/>
              </a:spcBef>
            </a:pPr>
            <a:r>
              <a:rPr kumimoji="0" lang="en-US" sz="4800" b="1" i="0" u="none" strike="noStrike" kern="1200" cap="none" spc="0" normalizeH="0" baseline="0" noProof="0" dirty="0">
                <a:ln/>
                <a:solidFill>
                  <a:srgbClr val="FF0000"/>
                </a:solidFill>
                <a:effectLst>
                  <a:outerShdw blurRad="38100" dist="19050" dir="2700000" algn="tl" rotWithShape="0">
                    <a:srgbClr val="595959">
                      <a:alpha val="40000"/>
                    </a:srgbClr>
                  </a:outerShdw>
                </a:effectLst>
                <a:uLnTx/>
                <a:uFillTx/>
                <a:latin typeface="Times New Roman" panose="02020603050405020304" charset="0"/>
                <a:ea typeface="+mn-ea"/>
                <a:cs typeface="Times New Roman" panose="02020603050405020304" charset="0"/>
                <a:sym typeface="Amatic SC" panose="020B0704020202020204"/>
              </a:rPr>
              <a:t> </a:t>
            </a:r>
            <a:r>
              <a:rPr lang="en-US" sz="4800" b="1" dirty="0">
                <a:solidFill>
                  <a:srgbClr val="FF0000"/>
                </a:solidFill>
                <a:latin typeface="Times New Roman"/>
              </a:rPr>
              <a:t>Theo </a:t>
            </a:r>
            <a:r>
              <a:rPr lang="en-US" sz="4800" b="1" dirty="0" err="1">
                <a:solidFill>
                  <a:srgbClr val="FF0000"/>
                </a:solidFill>
                <a:latin typeface="Times New Roman"/>
              </a:rPr>
              <a:t>các</a:t>
            </a:r>
            <a:r>
              <a:rPr lang="en-US" sz="4800" b="1" dirty="0">
                <a:solidFill>
                  <a:srgbClr val="FF0000"/>
                </a:solidFill>
                <a:latin typeface="Times New Roman"/>
              </a:rPr>
              <a:t> </a:t>
            </a:r>
            <a:r>
              <a:rPr lang="en-US" sz="4800" b="1" dirty="0" err="1">
                <a:solidFill>
                  <a:srgbClr val="FF0000"/>
                </a:solidFill>
                <a:latin typeface="Times New Roman"/>
              </a:rPr>
              <a:t>em</a:t>
            </a:r>
            <a:r>
              <a:rPr lang="en-US" sz="4800" b="1" dirty="0">
                <a:solidFill>
                  <a:srgbClr val="FF0000"/>
                </a:solidFill>
                <a:latin typeface="Times New Roman"/>
              </a:rPr>
              <a:t>, </a:t>
            </a:r>
            <a:r>
              <a:rPr lang="en-US" sz="4800" b="1" dirty="0" err="1">
                <a:solidFill>
                  <a:srgbClr val="FF0000"/>
                </a:solidFill>
                <a:latin typeface="Times New Roman"/>
              </a:rPr>
              <a:t>câu</a:t>
            </a:r>
            <a:r>
              <a:rPr lang="en-US" sz="4800" b="1" dirty="0">
                <a:solidFill>
                  <a:srgbClr val="FF0000"/>
                </a:solidFill>
                <a:latin typeface="Times New Roman"/>
              </a:rPr>
              <a:t> </a:t>
            </a:r>
            <a:r>
              <a:rPr lang="en-US" sz="4800" b="1" dirty="0" err="1">
                <a:solidFill>
                  <a:srgbClr val="FF0000"/>
                </a:solidFill>
                <a:latin typeface="Times New Roman"/>
              </a:rPr>
              <a:t>chuyện</a:t>
            </a:r>
            <a:r>
              <a:rPr lang="en-US" sz="4800" b="1" dirty="0">
                <a:solidFill>
                  <a:srgbClr val="FF0000"/>
                </a:solidFill>
                <a:latin typeface="Times New Roman"/>
              </a:rPr>
              <a:t> </a:t>
            </a:r>
            <a:r>
              <a:rPr lang="en-US" sz="4800" b="1" dirty="0" err="1">
                <a:solidFill>
                  <a:srgbClr val="FF0000"/>
                </a:solidFill>
                <a:latin typeface="Times New Roman"/>
              </a:rPr>
              <a:t>muốn</a:t>
            </a:r>
            <a:r>
              <a:rPr lang="en-US" sz="4800" b="1" dirty="0">
                <a:solidFill>
                  <a:srgbClr val="FF0000"/>
                </a:solidFill>
                <a:latin typeface="Times New Roman"/>
              </a:rPr>
              <a:t> </a:t>
            </a:r>
            <a:r>
              <a:rPr lang="en-US" sz="4800" b="1" dirty="0" err="1">
                <a:solidFill>
                  <a:srgbClr val="FF0000"/>
                </a:solidFill>
                <a:latin typeface="Times New Roman"/>
              </a:rPr>
              <a:t>khuyên</a:t>
            </a:r>
            <a:r>
              <a:rPr lang="en-US" sz="4800" b="1" dirty="0">
                <a:solidFill>
                  <a:srgbClr val="FF0000"/>
                </a:solidFill>
                <a:latin typeface="Times New Roman"/>
              </a:rPr>
              <a:t> ta </a:t>
            </a:r>
            <a:r>
              <a:rPr lang="en-US" sz="4800" b="1" dirty="0" err="1">
                <a:solidFill>
                  <a:srgbClr val="FF0000"/>
                </a:solidFill>
                <a:latin typeface="Times New Roman"/>
              </a:rPr>
              <a:t>điều</a:t>
            </a:r>
            <a:r>
              <a:rPr lang="en-US" sz="4800" b="1" dirty="0">
                <a:solidFill>
                  <a:srgbClr val="FF0000"/>
                </a:solidFill>
                <a:latin typeface="Times New Roman"/>
              </a:rPr>
              <a:t> </a:t>
            </a:r>
            <a:r>
              <a:rPr lang="en-US" sz="4800" b="1" dirty="0" err="1">
                <a:solidFill>
                  <a:srgbClr val="FF0000"/>
                </a:solidFill>
                <a:latin typeface="Times New Roman"/>
              </a:rPr>
              <a:t>gì</a:t>
            </a:r>
            <a:r>
              <a:rPr lang="en-US" sz="4800" b="1" dirty="0">
                <a:solidFill>
                  <a:srgbClr val="FF0000"/>
                </a:solidFill>
                <a:latin typeface="Times New Roman"/>
              </a:rPr>
              <a:t> </a:t>
            </a:r>
            <a:r>
              <a:rPr lang="en-US" sz="3200" b="1" dirty="0">
                <a:solidFill>
                  <a:srgbClr val="FF0000"/>
                </a:solidFill>
                <a:latin typeface="Times New Roman"/>
              </a:rPr>
              <a:t>?</a:t>
            </a:r>
            <a:endParaRPr lang="vi-VN" sz="3200" b="1" dirty="0">
              <a:solidFill>
                <a:srgbClr val="FF0000"/>
              </a:solidFill>
              <a:latin typeface="Times New Roman"/>
            </a:endParaRPr>
          </a:p>
        </p:txBody>
      </p:sp>
      <p:sp>
        <p:nvSpPr>
          <p:cNvPr id="15" name="TextBox 14">
            <a:extLst>
              <a:ext uri="{FF2B5EF4-FFF2-40B4-BE49-F238E27FC236}">
                <a16:creationId xmlns:a16="http://schemas.microsoft.com/office/drawing/2014/main" id="{F0A6A292-8450-47D6-978D-BA7D45F15997}"/>
              </a:ext>
            </a:extLst>
          </p:cNvPr>
          <p:cNvSpPr txBox="1"/>
          <p:nvPr/>
        </p:nvSpPr>
        <p:spPr>
          <a:xfrm>
            <a:off x="101601" y="1870937"/>
            <a:ext cx="12090398" cy="1938992"/>
          </a:xfrm>
          <a:prstGeom prst="rect">
            <a:avLst/>
          </a:prstGeom>
          <a:noFill/>
        </p:spPr>
        <p:txBody>
          <a:bodyPr wrap="square">
            <a:spAutoFit/>
          </a:bodyPr>
          <a:lstStyle/>
          <a:p>
            <a:pPr lvl="0" algn="just">
              <a:spcBef>
                <a:spcPts val="900"/>
              </a:spcBef>
            </a:pPr>
            <a:r>
              <a:rPr lang="en-US" sz="4000" b="1" dirty="0">
                <a:solidFill>
                  <a:srgbClr val="0070C0"/>
                </a:solidFill>
                <a:latin typeface="Times New Roman"/>
              </a:rPr>
              <a:t>           </a:t>
            </a:r>
            <a:r>
              <a:rPr lang="vi-VN" sz="4000" b="1" dirty="0">
                <a:solidFill>
                  <a:srgbClr val="002060"/>
                </a:solidFill>
                <a:latin typeface="Times New Roman"/>
              </a:rPr>
              <a:t>Câu chuyện khuyên chúng ta không nên nói dối. </a:t>
            </a:r>
            <a:r>
              <a:rPr lang="en-US" sz="4000" b="1" dirty="0" err="1">
                <a:solidFill>
                  <a:srgbClr val="002060"/>
                </a:solidFill>
                <a:latin typeface="Times New Roman"/>
              </a:rPr>
              <a:t>Vì</a:t>
            </a:r>
            <a:r>
              <a:rPr lang="en-US" sz="4000" b="1" dirty="0">
                <a:solidFill>
                  <a:srgbClr val="002060"/>
                </a:solidFill>
                <a:latin typeface="Times New Roman"/>
              </a:rPr>
              <a:t> n</a:t>
            </a:r>
            <a:r>
              <a:rPr lang="vi-VN" sz="4000" b="1" dirty="0">
                <a:solidFill>
                  <a:srgbClr val="002060"/>
                </a:solidFill>
                <a:latin typeface="Times New Roman"/>
              </a:rPr>
              <a:t>ói dối là một đức tính xấu làm mất lòng tin, lòng tôn trọng của mọi người đối với mình</a:t>
            </a:r>
            <a:r>
              <a:rPr lang="vi-VN" sz="1600" b="1" dirty="0">
                <a:solidFill>
                  <a:srgbClr val="002060"/>
                </a:solidFill>
                <a:latin typeface="Times New Roman"/>
              </a:rPr>
              <a:t>.</a:t>
            </a:r>
          </a:p>
        </p:txBody>
      </p:sp>
      <p:pic>
        <p:nvPicPr>
          <p:cNvPr id="16" name="图片 2">
            <a:extLst>
              <a:ext uri="{FF2B5EF4-FFF2-40B4-BE49-F238E27FC236}">
                <a16:creationId xmlns:a16="http://schemas.microsoft.com/office/drawing/2014/main" id="{22D4F1BC-D5C5-4DD3-AC8E-B30C4641AD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00" y="4734492"/>
            <a:ext cx="2489200" cy="2067380"/>
          </a:xfrm>
          <a:prstGeom prst="rect">
            <a:avLst/>
          </a:prstGeom>
        </p:spPr>
      </p:pic>
      <p:pic>
        <p:nvPicPr>
          <p:cNvPr id="17" name="图片 2">
            <a:extLst>
              <a:ext uri="{FF2B5EF4-FFF2-40B4-BE49-F238E27FC236}">
                <a16:creationId xmlns:a16="http://schemas.microsoft.com/office/drawing/2014/main" id="{27AF0FB8-43CD-4C00-B1F8-D3B85ACC18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70558" y="4631842"/>
            <a:ext cx="2736389" cy="2272680"/>
          </a:xfrm>
          <a:prstGeom prst="rect">
            <a:avLst/>
          </a:prstGeom>
        </p:spPr>
      </p:pic>
    </p:spTree>
    <p:custDataLst>
      <p:tags r:id="rId1"/>
    </p:custDataLst>
    <p:extLst>
      <p:ext uri="{BB962C8B-B14F-4D97-AF65-F5344CB8AC3E}">
        <p14:creationId xmlns:p14="http://schemas.microsoft.com/office/powerpoint/2010/main" val="1874813553"/>
      </p:ext>
    </p:extLst>
  </p:cSld>
  <p:clrMapOvr>
    <a:masterClrMapping/>
  </p:clrMapOvr>
  <mc:AlternateContent xmlns:mc="http://schemas.openxmlformats.org/markup-compatibility/2006" xmlns:p14="http://schemas.microsoft.com/office/powerpoint/2010/main">
    <mc:Choice Requires="p14">
      <p:transition spd="slow" p14:dur="2000" advTm="23747"/>
    </mc:Choice>
    <mc:Fallback xmlns="">
      <p:transition spd="slow" advTm="237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Ý nghĩ: Hình đám mây 5"/>
          <p:cNvSpPr/>
          <p:nvPr/>
        </p:nvSpPr>
        <p:spPr>
          <a:xfrm>
            <a:off x="300789" y="240632"/>
            <a:ext cx="11891211" cy="2610870"/>
          </a:xfrm>
          <a:prstGeom prst="cloudCallout">
            <a:avLst>
              <a:gd name="adj1" fmla="val -49739"/>
              <a:gd name="adj2" fmla="val 484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25" b="1" dirty="0">
              <a:latin typeface="HP001 4 hàng" panose="020B0603050302020204" pitchFamily="34" charset="-93"/>
            </a:endParaRPr>
          </a:p>
          <a:p>
            <a:pPr>
              <a:lnSpc>
                <a:spcPct val="150000"/>
              </a:lnSpc>
            </a:pPr>
            <a:r>
              <a:rPr lang="vi-VN" sz="4800" b="1" dirty="0">
                <a:solidFill>
                  <a:schemeClr val="bg1"/>
                </a:solidFill>
                <a:latin typeface="Times New Roman" pitchFamily="18" charset="0"/>
                <a:cs typeface="Times New Roman" pitchFamily="18" charset="0"/>
              </a:rPr>
              <a:t>Tại sao chúng ta không nên</a:t>
            </a:r>
            <a:r>
              <a:rPr lang="en-US" sz="4800" b="1" dirty="0">
                <a:solidFill>
                  <a:schemeClr val="bg1"/>
                </a:solidFill>
                <a:latin typeface="Times New Roman" pitchFamily="18" charset="0"/>
                <a:cs typeface="Times New Roman" pitchFamily="18" charset="0"/>
              </a:rPr>
              <a:t> </a:t>
            </a:r>
            <a:r>
              <a:rPr lang="vi-VN" sz="4800" b="1" dirty="0">
                <a:solidFill>
                  <a:schemeClr val="bg1"/>
                </a:solidFill>
                <a:latin typeface="Times New Roman" pitchFamily="18" charset="0"/>
                <a:cs typeface="Times New Roman" pitchFamily="18" charset="0"/>
              </a:rPr>
              <a:t>nói dối</a:t>
            </a:r>
            <a:r>
              <a:rPr lang="en-US" sz="4800" b="1" dirty="0">
                <a:solidFill>
                  <a:schemeClr val="bg1"/>
                </a:solidFill>
                <a:latin typeface="Times New Roman" pitchFamily="18" charset="0"/>
                <a:cs typeface="Times New Roman" pitchFamily="18" charset="0"/>
              </a:rPr>
              <a:t> </a:t>
            </a:r>
            <a:r>
              <a:rPr lang="vi-VN" sz="4800" b="1" dirty="0">
                <a:solidFill>
                  <a:schemeClr val="bg1"/>
                </a:solidFill>
                <a:latin typeface="Times New Roman" pitchFamily="18" charset="0"/>
                <a:cs typeface="Times New Roman" pitchFamily="18" charset="0"/>
              </a:rPr>
              <a:t>?</a:t>
            </a:r>
          </a:p>
          <a:p>
            <a:endParaRPr lang="vi-VN" sz="3600" b="1" dirty="0">
              <a:solidFill>
                <a:srgbClr val="C00000"/>
              </a:solidFill>
              <a:latin typeface="HP001 4 hàng" panose="020B0603050302020204" pitchFamily="34" charset="-93"/>
            </a:endParaRPr>
          </a:p>
        </p:txBody>
      </p:sp>
      <p:sp>
        <p:nvSpPr>
          <p:cNvPr id="6" name="Cuộn: Ngang 4"/>
          <p:cNvSpPr/>
          <p:nvPr/>
        </p:nvSpPr>
        <p:spPr>
          <a:xfrm>
            <a:off x="150125" y="2851502"/>
            <a:ext cx="11832455" cy="3835927"/>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Vì</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nói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dối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tính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xấu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Nói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dối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mẹ</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người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thân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sẽ</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họ</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buồn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lòng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mất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lòng</a:t>
            </a:r>
            <a:r>
              <a:rPr lang="en-US" altLang="en-US" sz="3200" b="1" dirty="0">
                <a:solidFill>
                  <a:srgbClr val="0000FF"/>
                </a:solidFill>
                <a:latin typeface="Times New Roman" panose="02020603050405020304" pitchFamily="18" charset="0"/>
                <a:cs typeface="Times New Roman" panose="02020603050405020304" pitchFamily="18" charset="0"/>
              </a:rPr>
              <a:t> tin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người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dành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mình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sẽ</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tấm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gương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xấu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em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nhỏ</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905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96152D4-A2CA-4CF0-BB80-551CEABA4D99}"/>
              </a:ext>
            </a:extLst>
          </p:cNvPr>
          <p:cNvPicPr>
            <a:picLocks noChangeAspect="1"/>
          </p:cNvPicPr>
          <p:nvPr/>
        </p:nvPicPr>
        <p:blipFill rotWithShape="1">
          <a:blip r:embed="rId2"/>
          <a:srcRect l="22502" t="19556" r="8603" b="8667"/>
          <a:stretch/>
        </p:blipFill>
        <p:spPr>
          <a:xfrm>
            <a:off x="0" y="0"/>
            <a:ext cx="12393147" cy="6848560"/>
          </a:xfrm>
          <a:prstGeom prst="rect">
            <a:avLst/>
          </a:prstGeom>
        </p:spPr>
      </p:pic>
      <p:sp>
        <p:nvSpPr>
          <p:cNvPr id="5" name="矩形 21">
            <a:extLst>
              <a:ext uri="{FF2B5EF4-FFF2-40B4-BE49-F238E27FC236}">
                <a16:creationId xmlns:a16="http://schemas.microsoft.com/office/drawing/2014/main" id="{640F8CDB-0CF0-4868-B440-24236B813C40}"/>
              </a:ext>
            </a:extLst>
          </p:cNvPr>
          <p:cNvSpPr/>
          <p:nvPr/>
        </p:nvSpPr>
        <p:spPr>
          <a:xfrm>
            <a:off x="4397702" y="939808"/>
            <a:ext cx="2342522" cy="646331"/>
          </a:xfrm>
          <a:prstGeom prst="rect">
            <a:avLst/>
          </a:prstGeom>
        </p:spPr>
        <p:txBody>
          <a:bodyPr wrap="square">
            <a:spAutoFit/>
          </a:bodyPr>
          <a:lstStyle/>
          <a:p>
            <a:pPr lvl="0" algn="ctr">
              <a:buNone/>
            </a:pPr>
            <a:r>
              <a:rPr lang="en-US" altLang="zh-CN" sz="3600" b="1" dirty="0" err="1">
                <a:latin typeface="Times New Roman" panose="02020603050405020304" pitchFamily="18" charset="0"/>
                <a:cs typeface="Times New Roman" panose="02020603050405020304" pitchFamily="18" charset="0"/>
                <a:sym typeface="+mn-lt"/>
              </a:rPr>
              <a:t>Tập</a:t>
            </a:r>
            <a:r>
              <a:rPr lang="en-US" altLang="zh-CN" sz="3600" b="1" dirty="0">
                <a:latin typeface="Times New Roman" panose="02020603050405020304" pitchFamily="18" charset="0"/>
                <a:cs typeface="Times New Roman" panose="02020603050405020304" pitchFamily="18" charset="0"/>
                <a:sym typeface="+mn-lt"/>
              </a:rPr>
              <a:t> </a:t>
            </a:r>
            <a:r>
              <a:rPr lang="en-US" altLang="zh-CN" sz="3600" b="1" dirty="0" err="1">
                <a:latin typeface="Times New Roman" panose="02020603050405020304" pitchFamily="18" charset="0"/>
                <a:cs typeface="Times New Roman" panose="02020603050405020304" pitchFamily="18" charset="0"/>
                <a:sym typeface="+mn-lt"/>
              </a:rPr>
              <a:t>đọc</a:t>
            </a:r>
            <a:endParaRPr lang="zh-CN" altLang="en-US" sz="3600" b="1" dirty="0">
              <a:latin typeface="Times New Roman" panose="02020603050405020304" pitchFamily="18" charset="0"/>
              <a:cs typeface="Times New Roman" panose="02020603050405020304" pitchFamily="18" charset="0"/>
              <a:sym typeface="+mn-lt"/>
            </a:endParaRPr>
          </a:p>
        </p:txBody>
      </p:sp>
      <p:sp>
        <p:nvSpPr>
          <p:cNvPr id="12" name="TextBox 11">
            <a:extLst>
              <a:ext uri="{FF2B5EF4-FFF2-40B4-BE49-F238E27FC236}">
                <a16:creationId xmlns:a16="http://schemas.microsoft.com/office/drawing/2014/main" id="{6FF19417-3CEA-43DB-90BE-E5A7756558B8}"/>
              </a:ext>
            </a:extLst>
          </p:cNvPr>
          <p:cNvSpPr txBox="1"/>
          <p:nvPr/>
        </p:nvSpPr>
        <p:spPr>
          <a:xfrm>
            <a:off x="1486452" y="315468"/>
            <a:ext cx="8934915"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ngày</a:t>
            </a:r>
            <a:r>
              <a:rPr lang="en-US" sz="3600" b="1" dirty="0">
                <a:latin typeface="Times New Roman" panose="02020603050405020304" pitchFamily="18" charset="0"/>
                <a:cs typeface="Times New Roman" panose="02020603050405020304" pitchFamily="18" charset="0"/>
              </a:rPr>
              <a:t> 12 </a:t>
            </a:r>
            <a:r>
              <a:rPr lang="en-US" sz="3600" b="1" dirty="0" err="1">
                <a:latin typeface="Times New Roman" panose="02020603050405020304" pitchFamily="18" charset="0"/>
                <a:cs typeface="Times New Roman" panose="02020603050405020304" pitchFamily="18" charset="0"/>
              </a:rPr>
              <a:t>tháng</a:t>
            </a:r>
            <a:r>
              <a:rPr lang="en-US" sz="3600" b="1" dirty="0">
                <a:latin typeface="Times New Roman" panose="02020603050405020304" pitchFamily="18" charset="0"/>
                <a:cs typeface="Times New Roman" panose="02020603050405020304" pitchFamily="18" charset="0"/>
              </a:rPr>
              <a:t> 10 </a:t>
            </a:r>
            <a:r>
              <a:rPr lang="en-US" sz="3600" b="1" dirty="0" err="1">
                <a:latin typeface="Times New Roman" panose="02020603050405020304" pitchFamily="18" charset="0"/>
                <a:cs typeface="Times New Roman" panose="02020603050405020304" pitchFamily="18" charset="0"/>
              </a:rPr>
              <a:t>năm</a:t>
            </a:r>
            <a:r>
              <a:rPr lang="en-US" sz="3600" b="1" dirty="0">
                <a:latin typeface="Times New Roman" panose="02020603050405020304" pitchFamily="18" charset="0"/>
                <a:cs typeface="Times New Roman" panose="02020603050405020304" pitchFamily="18" charset="0"/>
              </a:rPr>
              <a:t> 2022</a:t>
            </a:r>
          </a:p>
        </p:txBody>
      </p:sp>
      <p:sp>
        <p:nvSpPr>
          <p:cNvPr id="17" name="TextBox 16">
            <a:extLst>
              <a:ext uri="{FF2B5EF4-FFF2-40B4-BE49-F238E27FC236}">
                <a16:creationId xmlns:a16="http://schemas.microsoft.com/office/drawing/2014/main" id="{A928AEBD-76A4-4F71-898C-26BA1502DD0E}"/>
              </a:ext>
            </a:extLst>
          </p:cNvPr>
          <p:cNvSpPr txBox="1"/>
          <p:nvPr/>
        </p:nvSpPr>
        <p:spPr>
          <a:xfrm>
            <a:off x="617293" y="2920163"/>
            <a:ext cx="10896600" cy="1754326"/>
          </a:xfrm>
          <a:prstGeom prst="rect">
            <a:avLst/>
          </a:prstGeom>
          <a:noFill/>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  </a:t>
            </a:r>
            <a:r>
              <a:rPr lang="vi-VN" sz="3600" b="1" dirty="0">
                <a:solidFill>
                  <a:srgbClr val="0070C0"/>
                </a:solidFill>
                <a:latin typeface="Times New Roman" panose="02020603050405020304" pitchFamily="18" charset="0"/>
                <a:cs typeface="Times New Roman" panose="02020603050405020304" pitchFamily="18" charset="0"/>
              </a:rPr>
              <a:t>Câu chuyện khuyên chúng ta không nên nói dối. Nói dối là một đức tính xấu làm mất lòng tin, lòng tôn trọng của mọi người đối với mình</a:t>
            </a:r>
            <a:r>
              <a:rPr lang="en-US" sz="3600" b="1" dirty="0">
                <a:solidFill>
                  <a:srgbClr val="0070C0"/>
                </a:solidFill>
                <a:latin typeface="Times New Roman" panose="02020603050405020304" pitchFamily="18" charset="0"/>
                <a:cs typeface="Times New Roman" panose="02020603050405020304" pitchFamily="18" charset="0"/>
              </a:rPr>
              <a:t>.</a:t>
            </a:r>
            <a:r>
              <a:rPr lang="vi-VN" sz="900" b="1" dirty="0">
                <a:solidFill>
                  <a:srgbClr val="0070C0"/>
                </a:solidFill>
                <a:latin typeface="Times New Roman" panose="02020603050405020304" pitchFamily="18" charset="0"/>
                <a:cs typeface="Times New Roman" panose="02020603050405020304" pitchFamily="18" charset="0"/>
              </a:rPr>
              <a:t>.</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19" name="图片 3">
            <a:extLst>
              <a:ext uri="{FF2B5EF4-FFF2-40B4-BE49-F238E27FC236}">
                <a16:creationId xmlns:a16="http://schemas.microsoft.com/office/drawing/2014/main" id="{B5626A01-238C-40EE-8964-0BF569830A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4640" y="135158"/>
            <a:ext cx="1758507" cy="1758507"/>
          </a:xfrm>
          <a:prstGeom prst="rect">
            <a:avLst/>
          </a:prstGeom>
        </p:spPr>
      </p:pic>
      <p:pic>
        <p:nvPicPr>
          <p:cNvPr id="20" name="图片 3">
            <a:extLst>
              <a:ext uri="{FF2B5EF4-FFF2-40B4-BE49-F238E27FC236}">
                <a16:creationId xmlns:a16="http://schemas.microsoft.com/office/drawing/2014/main" id="{6FC1E89C-023E-4095-8D1E-3141D07DF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5157"/>
            <a:ext cx="1758507" cy="1758507"/>
          </a:xfrm>
          <a:prstGeom prst="rect">
            <a:avLst/>
          </a:prstGeom>
        </p:spPr>
      </p:pic>
      <p:sp>
        <p:nvSpPr>
          <p:cNvPr id="10" name="矩形 4">
            <a:extLst>
              <a:ext uri="{FF2B5EF4-FFF2-40B4-BE49-F238E27FC236}">
                <a16:creationId xmlns:a16="http://schemas.microsoft.com/office/drawing/2014/main" id="{0EBEE3DB-1CBD-4878-85F0-AE845E6ECD94}"/>
              </a:ext>
            </a:extLst>
          </p:cNvPr>
          <p:cNvSpPr/>
          <p:nvPr/>
        </p:nvSpPr>
        <p:spPr>
          <a:xfrm>
            <a:off x="2546292" y="1524130"/>
            <a:ext cx="7308908" cy="1138773"/>
          </a:xfrm>
          <a:prstGeom prst="rect">
            <a:avLst/>
          </a:prstGeom>
        </p:spPr>
        <p:txBody>
          <a:bodyPr wrap="square">
            <a:spAutoFit/>
          </a:bodyPr>
          <a:lstStyle/>
          <a:p>
            <a:pPr lvl="0">
              <a:buNone/>
            </a:pP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Chị</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em</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tôi</a:t>
            </a:r>
            <a:endParaRPr lang="en-US" altLang="zh-CN" sz="4000" b="1" dirty="0">
              <a:solidFill>
                <a:srgbClr val="FF0000"/>
              </a:solidFill>
              <a:latin typeface="Times New Roman" panose="02020603050405020304" pitchFamily="18" charset="0"/>
              <a:cs typeface="Times New Roman" panose="02020603050405020304" pitchFamily="18" charset="0"/>
              <a:sym typeface="+mn-lt"/>
            </a:endParaRPr>
          </a:p>
          <a:p>
            <a:pPr lvl="0" algn="ctr">
              <a:buNone/>
            </a:pPr>
            <a:r>
              <a:rPr lang="en-US" altLang="zh-CN" sz="2800" b="1" dirty="0">
                <a:solidFill>
                  <a:srgbClr val="FF0000"/>
                </a:solidFill>
                <a:latin typeface="Times New Roman" panose="02020603050405020304" pitchFamily="18" charset="0"/>
                <a:cs typeface="Times New Roman" panose="02020603050405020304" pitchFamily="18" charset="0"/>
                <a:sym typeface="+mn-lt"/>
              </a:rPr>
              <a:t>                                          </a:t>
            </a:r>
            <a:r>
              <a:rPr lang="en-US" altLang="zh-CN" sz="2800" b="1" dirty="0">
                <a:latin typeface="Times New Roman" panose="02020603050405020304" pitchFamily="18" charset="0"/>
                <a:cs typeface="Times New Roman" panose="02020603050405020304" pitchFamily="18" charset="0"/>
                <a:sym typeface="+mn-lt"/>
              </a:rPr>
              <a:t>Theo </a:t>
            </a:r>
            <a:r>
              <a:rPr lang="en-US" altLang="zh-CN" sz="2800" b="1" dirty="0" err="1">
                <a:latin typeface="Times New Roman" panose="02020603050405020304" pitchFamily="18" charset="0"/>
                <a:cs typeface="Times New Roman" panose="02020603050405020304" pitchFamily="18" charset="0"/>
                <a:sym typeface="+mn-lt"/>
              </a:rPr>
              <a:t>Liên</a:t>
            </a:r>
            <a:r>
              <a:rPr lang="en-US" altLang="zh-CN" sz="2800" b="1" dirty="0">
                <a:latin typeface="Times New Roman" panose="02020603050405020304" pitchFamily="18" charset="0"/>
                <a:cs typeface="Times New Roman" panose="02020603050405020304" pitchFamily="18" charset="0"/>
                <a:sym typeface="+mn-lt"/>
              </a:rPr>
              <a:t> </a:t>
            </a:r>
            <a:r>
              <a:rPr lang="en-US" altLang="zh-CN" sz="2800" b="1" dirty="0" err="1">
                <a:latin typeface="Times New Roman" panose="02020603050405020304" pitchFamily="18" charset="0"/>
                <a:cs typeface="Times New Roman" panose="02020603050405020304" pitchFamily="18" charset="0"/>
                <a:sym typeface="+mn-lt"/>
              </a:rPr>
              <a:t>Hương</a:t>
            </a:r>
            <a:endParaRPr lang="en-US" altLang="zh-CN" sz="2800" b="1"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78223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13995-6363-41EB-A2CA-BEF563D80A2A}"/>
              </a:ext>
            </a:extLst>
          </p:cNvPr>
          <p:cNvPicPr>
            <a:picLocks noChangeAspect="1"/>
          </p:cNvPicPr>
          <p:nvPr/>
        </p:nvPicPr>
        <p:blipFill rotWithShape="1">
          <a:blip r:embed="rId2"/>
          <a:srcRect l="3625" t="2444" r="6250" b="6889"/>
          <a:stretch/>
        </p:blipFill>
        <p:spPr>
          <a:xfrm>
            <a:off x="0" y="0"/>
            <a:ext cx="12192000" cy="6858000"/>
          </a:xfrm>
          <a:prstGeom prst="rect">
            <a:avLst/>
          </a:prstGeom>
        </p:spPr>
      </p:pic>
      <p:sp>
        <p:nvSpPr>
          <p:cNvPr id="4" name="矩形 4">
            <a:extLst>
              <a:ext uri="{FF2B5EF4-FFF2-40B4-BE49-F238E27FC236}">
                <a16:creationId xmlns:a16="http://schemas.microsoft.com/office/drawing/2014/main" id="{C934876E-50D9-4DF4-A29E-6BD95D9E4193}"/>
              </a:ext>
            </a:extLst>
          </p:cNvPr>
          <p:cNvSpPr/>
          <p:nvPr/>
        </p:nvSpPr>
        <p:spPr>
          <a:xfrm>
            <a:off x="2727168" y="2786439"/>
            <a:ext cx="7208401" cy="1015663"/>
          </a:xfrm>
          <a:prstGeom prst="rect">
            <a:avLst/>
          </a:prstGeom>
        </p:spPr>
        <p:txBody>
          <a:bodyPr wrap="square">
            <a:spAutoFit/>
          </a:bodyPr>
          <a:lstStyle/>
          <a:p>
            <a:pPr lvl="0" algn="ctr">
              <a:buNone/>
            </a:pPr>
            <a:r>
              <a:rPr lang="en-US" altLang="zh-CN" sz="6000" b="1" dirty="0" err="1">
                <a:solidFill>
                  <a:srgbClr val="FF0000"/>
                </a:solidFill>
                <a:latin typeface="Times New Roman" pitchFamily="18" charset="0"/>
                <a:cs typeface="Times New Roman" pitchFamily="18" charset="0"/>
                <a:sym typeface="+mn-lt"/>
              </a:rPr>
              <a:t>Luyện</a:t>
            </a:r>
            <a:r>
              <a:rPr lang="en-US" altLang="zh-CN" sz="6000" b="1" dirty="0">
                <a:solidFill>
                  <a:srgbClr val="FF0000"/>
                </a:solidFill>
                <a:latin typeface="Times New Roman" pitchFamily="18" charset="0"/>
                <a:cs typeface="Times New Roman" pitchFamily="18" charset="0"/>
                <a:sym typeface="+mn-lt"/>
              </a:rPr>
              <a:t> </a:t>
            </a:r>
            <a:r>
              <a:rPr lang="en-US" altLang="zh-CN" sz="6000" b="1" dirty="0" err="1">
                <a:solidFill>
                  <a:srgbClr val="FF0000"/>
                </a:solidFill>
                <a:latin typeface="Times New Roman" pitchFamily="18" charset="0"/>
                <a:cs typeface="Times New Roman" pitchFamily="18" charset="0"/>
                <a:sym typeface="+mn-lt"/>
              </a:rPr>
              <a:t>đọc</a:t>
            </a:r>
            <a:r>
              <a:rPr lang="en-US" altLang="zh-CN" sz="6000" b="1" dirty="0">
                <a:solidFill>
                  <a:srgbClr val="FF0000"/>
                </a:solidFill>
                <a:latin typeface="Times New Roman" pitchFamily="18" charset="0"/>
                <a:cs typeface="Times New Roman" pitchFamily="18" charset="0"/>
                <a:sym typeface="+mn-lt"/>
              </a:rPr>
              <a:t> </a:t>
            </a:r>
            <a:r>
              <a:rPr lang="en-US" altLang="zh-CN" sz="6000" b="1" dirty="0" err="1">
                <a:solidFill>
                  <a:srgbClr val="FF0000"/>
                </a:solidFill>
                <a:latin typeface="Times New Roman" pitchFamily="18" charset="0"/>
                <a:cs typeface="Times New Roman" pitchFamily="18" charset="0"/>
                <a:sym typeface="+mn-lt"/>
              </a:rPr>
              <a:t>diễn</a:t>
            </a:r>
            <a:r>
              <a:rPr lang="en-US" altLang="zh-CN" sz="6000" b="1" dirty="0">
                <a:solidFill>
                  <a:srgbClr val="FF0000"/>
                </a:solidFill>
                <a:latin typeface="Times New Roman" pitchFamily="18" charset="0"/>
                <a:cs typeface="Times New Roman" pitchFamily="18" charset="0"/>
                <a:sym typeface="+mn-lt"/>
              </a:rPr>
              <a:t> </a:t>
            </a:r>
            <a:r>
              <a:rPr lang="en-US" altLang="zh-CN" sz="6000" b="1" dirty="0" err="1">
                <a:solidFill>
                  <a:srgbClr val="FF0000"/>
                </a:solidFill>
                <a:latin typeface="Times New Roman" pitchFamily="18" charset="0"/>
                <a:cs typeface="Times New Roman" pitchFamily="18" charset="0"/>
                <a:sym typeface="+mn-lt"/>
              </a:rPr>
              <a:t>cảm</a:t>
            </a:r>
            <a:endParaRPr lang="en-US" altLang="zh-CN" sz="6000" b="1" dirty="0">
              <a:solidFill>
                <a:srgbClr val="FF000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184376546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45464E-1BB0-45E0-A2B3-EF9440AE1EE6}"/>
              </a:ext>
            </a:extLst>
          </p:cNvPr>
          <p:cNvPicPr>
            <a:picLocks noChangeAspect="1"/>
          </p:cNvPicPr>
          <p:nvPr/>
        </p:nvPicPr>
        <p:blipFill rotWithShape="1">
          <a:blip r:embed="rId3"/>
          <a:srcRect l="21283" t="19704" r="7053" b="8712"/>
          <a:stretch/>
        </p:blipFill>
        <p:spPr>
          <a:xfrm>
            <a:off x="0" y="0"/>
            <a:ext cx="12192000" cy="6858000"/>
          </a:xfrm>
          <a:prstGeom prst="rect">
            <a:avLst/>
          </a:prstGeom>
        </p:spPr>
      </p:pic>
      <p:sp>
        <p:nvSpPr>
          <p:cNvPr id="5" name="Chỗ dành sẵn cho Nội dung 4">
            <a:extLst>
              <a:ext uri="{FF2B5EF4-FFF2-40B4-BE49-F238E27FC236}">
                <a16:creationId xmlns:a16="http://schemas.microsoft.com/office/drawing/2014/main" id="{01A9FE59-615A-4FBF-9677-E8759341C08E}"/>
              </a:ext>
            </a:extLst>
          </p:cNvPr>
          <p:cNvSpPr>
            <a:spLocks noGrp="1"/>
          </p:cNvSpPr>
          <p:nvPr>
            <p:ph idx="1"/>
          </p:nvPr>
        </p:nvSpPr>
        <p:spPr>
          <a:xfrm>
            <a:off x="0" y="1921203"/>
            <a:ext cx="12192000" cy="4936797"/>
          </a:xfrm>
        </p:spPr>
        <p:txBody>
          <a:bodyPr>
            <a:noAutofit/>
          </a:bodyPr>
          <a:lstStyle/>
          <a:p>
            <a:pPr marL="0" indent="0">
              <a:lnSpc>
                <a:spcPct val="120000"/>
              </a:lnSpc>
              <a:buNone/>
            </a:pPr>
            <a:r>
              <a:rPr lang="vi-VN" sz="2400" dirty="0">
                <a:latin typeface="+mj-lt"/>
              </a:rPr>
              <a:t>      Hai </a:t>
            </a:r>
            <a:r>
              <a:rPr lang="vi-VN" sz="2400" dirty="0" err="1">
                <a:latin typeface="+mj-lt"/>
              </a:rPr>
              <a:t>chị</a:t>
            </a:r>
            <a:r>
              <a:rPr lang="vi-VN" sz="2400" dirty="0">
                <a:latin typeface="+mj-lt"/>
              </a:rPr>
              <a:t> em </a:t>
            </a:r>
            <a:r>
              <a:rPr lang="vi-VN" sz="2400" dirty="0" err="1">
                <a:latin typeface="+mj-lt"/>
              </a:rPr>
              <a:t>về</a:t>
            </a:r>
            <a:r>
              <a:rPr lang="vi-VN" sz="2400" dirty="0">
                <a:latin typeface="+mj-lt"/>
              </a:rPr>
              <a:t> </a:t>
            </a:r>
            <a:r>
              <a:rPr lang="vi-VN" sz="2400" dirty="0" err="1">
                <a:latin typeface="+mj-lt"/>
              </a:rPr>
              <a:t>đến</a:t>
            </a:r>
            <a:r>
              <a:rPr lang="vi-VN" sz="2400" dirty="0">
                <a:latin typeface="+mj-lt"/>
              </a:rPr>
              <a:t> </a:t>
            </a:r>
            <a:r>
              <a:rPr lang="vi-VN" sz="2400" dirty="0" err="1">
                <a:latin typeface="+mj-lt"/>
              </a:rPr>
              <a:t>nhà</a:t>
            </a:r>
            <a:r>
              <a:rPr lang="vi-VN" sz="2400" dirty="0">
                <a:latin typeface="+mj-lt"/>
              </a:rPr>
              <a:t>, tôi </a:t>
            </a:r>
            <a:r>
              <a:rPr lang="vi-VN" sz="2400" dirty="0" err="1">
                <a:latin typeface="+mj-lt"/>
              </a:rPr>
              <a:t>mắng</a:t>
            </a:r>
            <a:r>
              <a:rPr lang="vi-VN" sz="2400" dirty="0">
                <a:latin typeface="+mj-lt"/>
              </a:rPr>
              <a:t> em </a:t>
            </a:r>
            <a:r>
              <a:rPr lang="vi-VN" sz="2400" dirty="0" err="1">
                <a:latin typeface="+mj-lt"/>
              </a:rPr>
              <a:t>gái</a:t>
            </a:r>
            <a:r>
              <a:rPr lang="vi-VN" sz="2400" dirty="0">
                <a:latin typeface="+mj-lt"/>
              </a:rPr>
              <a:t> </a:t>
            </a:r>
            <a:r>
              <a:rPr lang="vi-VN" sz="2400" dirty="0" err="1">
                <a:latin typeface="+mj-lt"/>
              </a:rPr>
              <a:t>dám</a:t>
            </a:r>
            <a:r>
              <a:rPr lang="vi-VN" sz="2400" dirty="0">
                <a:latin typeface="+mj-lt"/>
              </a:rPr>
              <a:t> </a:t>
            </a:r>
            <a:r>
              <a:rPr lang="vi-VN" sz="2400" dirty="0" err="1">
                <a:latin typeface="+mj-lt"/>
              </a:rPr>
              <a:t>nói</a:t>
            </a:r>
            <a:r>
              <a:rPr lang="vi-VN" sz="2400" dirty="0">
                <a:latin typeface="+mj-lt"/>
              </a:rPr>
              <a:t> </a:t>
            </a:r>
            <a:r>
              <a:rPr lang="vi-VN" sz="2400" dirty="0" err="1">
                <a:latin typeface="+mj-lt"/>
              </a:rPr>
              <a:t>dối</a:t>
            </a:r>
            <a:r>
              <a:rPr lang="vi-VN" sz="2400" dirty="0">
                <a:latin typeface="+mj-lt"/>
              </a:rPr>
              <a:t> ba </a:t>
            </a:r>
            <a:r>
              <a:rPr lang="vi-VN" sz="2400" dirty="0" err="1">
                <a:latin typeface="+mj-lt"/>
              </a:rPr>
              <a:t>bỏ</a:t>
            </a:r>
            <a:r>
              <a:rPr lang="vi-VN" sz="2400" dirty="0">
                <a:latin typeface="+mj-lt"/>
              </a:rPr>
              <a:t> </a:t>
            </a:r>
            <a:r>
              <a:rPr lang="vi-VN" sz="2400" dirty="0" err="1">
                <a:latin typeface="+mj-lt"/>
              </a:rPr>
              <a:t>học</a:t>
            </a:r>
            <a:r>
              <a:rPr lang="vi-VN" sz="2400" dirty="0">
                <a:latin typeface="+mj-lt"/>
              </a:rPr>
              <a:t> đi chơi, không </a:t>
            </a:r>
            <a:r>
              <a:rPr lang="vi-VN" sz="2400" dirty="0" err="1">
                <a:latin typeface="+mj-lt"/>
              </a:rPr>
              <a:t>chịu</a:t>
            </a:r>
            <a:r>
              <a:rPr lang="vi-VN" sz="2400" dirty="0">
                <a:latin typeface="+mj-lt"/>
              </a:rPr>
              <a:t> </a:t>
            </a:r>
            <a:r>
              <a:rPr lang="vi-VN" sz="2400" dirty="0" err="1">
                <a:latin typeface="+mj-lt"/>
              </a:rPr>
              <a:t>khó</a:t>
            </a:r>
            <a:r>
              <a:rPr lang="vi-VN" sz="2400" dirty="0">
                <a:latin typeface="+mj-lt"/>
              </a:rPr>
              <a:t> </a:t>
            </a:r>
            <a:r>
              <a:rPr lang="vi-VN" sz="2400" dirty="0" err="1">
                <a:latin typeface="+mj-lt"/>
              </a:rPr>
              <a:t>học</a:t>
            </a:r>
            <a:r>
              <a:rPr lang="vi-VN" sz="2400" dirty="0">
                <a:latin typeface="+mj-lt"/>
              </a:rPr>
              <a:t> </a:t>
            </a:r>
            <a:r>
              <a:rPr lang="vi-VN" sz="2400" dirty="0" err="1">
                <a:latin typeface="+mj-lt"/>
              </a:rPr>
              <a:t>hành</a:t>
            </a:r>
            <a:r>
              <a:rPr lang="vi-VN" sz="2400" dirty="0">
                <a:latin typeface="+mj-lt"/>
              </a:rPr>
              <a:t>. Nhưng </a:t>
            </a:r>
            <a:r>
              <a:rPr lang="vi-VN" sz="2400" dirty="0" err="1">
                <a:latin typeface="+mj-lt"/>
              </a:rPr>
              <a:t>đáp</a:t>
            </a:r>
            <a:r>
              <a:rPr lang="vi-VN" sz="2400" dirty="0">
                <a:latin typeface="+mj-lt"/>
              </a:rPr>
              <a:t> </a:t>
            </a:r>
            <a:r>
              <a:rPr lang="vi-VN" sz="2400" dirty="0" err="1">
                <a:latin typeface="+mj-lt"/>
              </a:rPr>
              <a:t>lại</a:t>
            </a:r>
            <a:r>
              <a:rPr lang="vi-VN" sz="2400" dirty="0">
                <a:latin typeface="+mj-lt"/>
              </a:rPr>
              <a:t> </a:t>
            </a:r>
            <a:r>
              <a:rPr lang="vi-VN" sz="2400" dirty="0" err="1">
                <a:latin typeface="+mj-lt"/>
              </a:rPr>
              <a:t>sự</a:t>
            </a:r>
            <a:r>
              <a:rPr lang="vi-VN" sz="2400" dirty="0">
                <a:latin typeface="+mj-lt"/>
              </a:rPr>
              <a:t> </a:t>
            </a:r>
            <a:r>
              <a:rPr lang="vi-VN" sz="2400" dirty="0" err="1">
                <a:solidFill>
                  <a:srgbClr val="FF0000"/>
                </a:solidFill>
                <a:latin typeface="+mj-lt"/>
              </a:rPr>
              <a:t>giận</a:t>
            </a:r>
            <a:r>
              <a:rPr lang="vi-VN" sz="2400" dirty="0">
                <a:solidFill>
                  <a:srgbClr val="FF0000"/>
                </a:solidFill>
                <a:latin typeface="+mj-lt"/>
              </a:rPr>
              <a:t> </a:t>
            </a:r>
            <a:r>
              <a:rPr lang="vi-VN" sz="2400" dirty="0" err="1">
                <a:solidFill>
                  <a:srgbClr val="FF0000"/>
                </a:solidFill>
                <a:latin typeface="+mj-lt"/>
              </a:rPr>
              <a:t>dữ</a:t>
            </a:r>
            <a:r>
              <a:rPr lang="vi-VN" sz="2400" dirty="0">
                <a:solidFill>
                  <a:srgbClr val="FF0000"/>
                </a:solidFill>
                <a:latin typeface="+mj-lt"/>
              </a:rPr>
              <a:t> </a:t>
            </a:r>
            <a:r>
              <a:rPr lang="vi-VN" sz="2400" dirty="0" err="1">
                <a:latin typeface="+mj-lt"/>
              </a:rPr>
              <a:t>của</a:t>
            </a:r>
            <a:r>
              <a:rPr lang="vi-VN" sz="2400" dirty="0">
                <a:latin typeface="+mj-lt"/>
              </a:rPr>
              <a:t> tôi, </a:t>
            </a:r>
            <a:r>
              <a:rPr lang="vi-VN" sz="2400" dirty="0" err="1">
                <a:latin typeface="+mj-lt"/>
              </a:rPr>
              <a:t>nó</a:t>
            </a:r>
            <a:r>
              <a:rPr lang="vi-VN" sz="2400" dirty="0">
                <a:latin typeface="+mj-lt"/>
              </a:rPr>
              <a:t> </a:t>
            </a:r>
            <a:r>
              <a:rPr lang="vi-VN" sz="2400" dirty="0" err="1">
                <a:latin typeface="+mj-lt"/>
              </a:rPr>
              <a:t>chỉ</a:t>
            </a:r>
            <a:r>
              <a:rPr lang="vi-VN" sz="2400" dirty="0">
                <a:latin typeface="+mj-lt"/>
              </a:rPr>
              <a:t> </a:t>
            </a:r>
            <a:r>
              <a:rPr lang="vi-VN" sz="2400" dirty="0" err="1">
                <a:solidFill>
                  <a:srgbClr val="FF0000"/>
                </a:solidFill>
                <a:latin typeface="+mj-lt"/>
              </a:rPr>
              <a:t>thủng</a:t>
            </a:r>
            <a:r>
              <a:rPr lang="vi-VN" sz="2400" dirty="0">
                <a:solidFill>
                  <a:srgbClr val="FF0000"/>
                </a:solidFill>
                <a:latin typeface="+mj-lt"/>
              </a:rPr>
              <a:t> </a:t>
            </a:r>
            <a:r>
              <a:rPr lang="vi-VN" sz="2400" dirty="0" err="1">
                <a:solidFill>
                  <a:srgbClr val="FF0000"/>
                </a:solidFill>
                <a:latin typeface="+mj-lt"/>
              </a:rPr>
              <a:t>thẳng</a:t>
            </a:r>
            <a:r>
              <a:rPr lang="vi-VN" sz="2400" dirty="0">
                <a:latin typeface="+mj-lt"/>
              </a:rPr>
              <a:t>:</a:t>
            </a:r>
          </a:p>
          <a:p>
            <a:pPr>
              <a:lnSpc>
                <a:spcPct val="120000"/>
              </a:lnSpc>
              <a:buFontTx/>
              <a:buChar char="-"/>
            </a:pPr>
            <a:r>
              <a:rPr lang="vi-VN" sz="2400" dirty="0">
                <a:latin typeface="+mj-lt"/>
              </a:rPr>
              <a:t>Em đi </a:t>
            </a:r>
            <a:r>
              <a:rPr lang="vi-VN" sz="2400" dirty="0" err="1">
                <a:latin typeface="+mj-lt"/>
              </a:rPr>
              <a:t>tập</a:t>
            </a:r>
            <a:r>
              <a:rPr lang="vi-VN" sz="2400" dirty="0">
                <a:latin typeface="+mj-lt"/>
              </a:rPr>
              <a:t> văn </a:t>
            </a:r>
            <a:r>
              <a:rPr lang="vi-VN" sz="2400" dirty="0" err="1">
                <a:latin typeface="+mj-lt"/>
              </a:rPr>
              <a:t>nghệ</a:t>
            </a:r>
            <a:r>
              <a:rPr lang="vi-VN" sz="2400" dirty="0">
                <a:latin typeface="+mj-lt"/>
              </a:rPr>
              <a:t>.</a:t>
            </a:r>
          </a:p>
          <a:p>
            <a:pPr>
              <a:lnSpc>
                <a:spcPct val="120000"/>
              </a:lnSpc>
              <a:buFontTx/>
              <a:buChar char="-"/>
            </a:pPr>
            <a:r>
              <a:rPr lang="vi-VN" sz="2400" dirty="0" err="1">
                <a:latin typeface="+mj-lt"/>
              </a:rPr>
              <a:t>Mày</a:t>
            </a:r>
            <a:r>
              <a:rPr lang="vi-VN" sz="2400" dirty="0">
                <a:latin typeface="+mj-lt"/>
              </a:rPr>
              <a:t> </a:t>
            </a:r>
            <a:r>
              <a:rPr lang="vi-VN" sz="2400" dirty="0" err="1">
                <a:latin typeface="+mj-lt"/>
              </a:rPr>
              <a:t>tập</a:t>
            </a:r>
            <a:r>
              <a:rPr lang="vi-VN" sz="2400" dirty="0">
                <a:latin typeface="+mj-lt"/>
              </a:rPr>
              <a:t> văn </a:t>
            </a:r>
            <a:r>
              <a:rPr lang="vi-VN" sz="2400" dirty="0" err="1">
                <a:latin typeface="+mj-lt"/>
              </a:rPr>
              <a:t>nghệ</a:t>
            </a:r>
            <a:r>
              <a:rPr lang="vi-VN" sz="2400" dirty="0">
                <a:latin typeface="+mj-lt"/>
              </a:rPr>
              <a:t> ở </a:t>
            </a:r>
            <a:r>
              <a:rPr lang="vi-VN" sz="2400" dirty="0" err="1">
                <a:latin typeface="+mj-lt"/>
              </a:rPr>
              <a:t>rạp</a:t>
            </a:r>
            <a:r>
              <a:rPr lang="vi-VN" sz="2400" dirty="0">
                <a:latin typeface="+mj-lt"/>
              </a:rPr>
              <a:t> </a:t>
            </a:r>
            <a:r>
              <a:rPr lang="vi-VN" sz="2400" dirty="0" err="1">
                <a:latin typeface="+mj-lt"/>
              </a:rPr>
              <a:t>chiếu</a:t>
            </a:r>
            <a:r>
              <a:rPr lang="vi-VN" sz="2400" dirty="0">
                <a:latin typeface="+mj-lt"/>
              </a:rPr>
              <a:t> </a:t>
            </a:r>
            <a:r>
              <a:rPr lang="vi-VN" sz="2400" dirty="0" err="1">
                <a:latin typeface="+mj-lt"/>
              </a:rPr>
              <a:t>bóng</a:t>
            </a:r>
            <a:r>
              <a:rPr lang="vi-VN" sz="2400" dirty="0">
                <a:latin typeface="+mj-lt"/>
              </a:rPr>
              <a:t> à?</a:t>
            </a:r>
          </a:p>
          <a:p>
            <a:pPr marL="0" indent="0">
              <a:lnSpc>
                <a:spcPct val="120000"/>
              </a:lnSpc>
              <a:buNone/>
            </a:pPr>
            <a:r>
              <a:rPr lang="vi-VN" sz="2400" dirty="0" err="1">
                <a:latin typeface="+mj-lt"/>
              </a:rPr>
              <a:t>Nó</a:t>
            </a:r>
            <a:r>
              <a:rPr lang="vi-VN" sz="2400" dirty="0">
                <a:latin typeface="+mj-lt"/>
              </a:rPr>
              <a:t> </a:t>
            </a:r>
            <a:r>
              <a:rPr lang="vi-VN" sz="2400" dirty="0" err="1">
                <a:latin typeface="+mj-lt"/>
              </a:rPr>
              <a:t>cười</a:t>
            </a:r>
            <a:r>
              <a:rPr lang="vi-VN" sz="2400" dirty="0">
                <a:latin typeface="+mj-lt"/>
              </a:rPr>
              <a:t>, </a:t>
            </a:r>
            <a:r>
              <a:rPr lang="vi-VN" sz="2400" dirty="0" err="1">
                <a:solidFill>
                  <a:srgbClr val="FF0000"/>
                </a:solidFill>
                <a:latin typeface="+mj-lt"/>
              </a:rPr>
              <a:t>giả</a:t>
            </a:r>
            <a:r>
              <a:rPr lang="vi-VN" sz="2400" dirty="0">
                <a:solidFill>
                  <a:srgbClr val="FF0000"/>
                </a:solidFill>
                <a:latin typeface="+mj-lt"/>
              </a:rPr>
              <a:t> </a:t>
            </a:r>
            <a:r>
              <a:rPr lang="vi-VN" sz="2400" dirty="0" err="1">
                <a:solidFill>
                  <a:srgbClr val="FF0000"/>
                </a:solidFill>
                <a:latin typeface="+mj-lt"/>
              </a:rPr>
              <a:t>bộ</a:t>
            </a:r>
            <a:r>
              <a:rPr lang="vi-VN" sz="2400" dirty="0">
                <a:solidFill>
                  <a:srgbClr val="FF0000"/>
                </a:solidFill>
                <a:latin typeface="+mj-lt"/>
              </a:rPr>
              <a:t> </a:t>
            </a:r>
            <a:r>
              <a:rPr lang="vi-VN" sz="2400" dirty="0">
                <a:latin typeface="+mj-lt"/>
              </a:rPr>
              <a:t>ngây thơ:</a:t>
            </a:r>
          </a:p>
          <a:p>
            <a:pPr>
              <a:lnSpc>
                <a:spcPct val="120000"/>
              </a:lnSpc>
              <a:buFontTx/>
              <a:buChar char="-"/>
            </a:pPr>
            <a:r>
              <a:rPr lang="vi-VN" sz="2400" dirty="0" err="1">
                <a:latin typeface="+mj-lt"/>
              </a:rPr>
              <a:t>Ủa</a:t>
            </a:r>
            <a:r>
              <a:rPr lang="vi-VN" sz="2400" dirty="0">
                <a:latin typeface="+mj-lt"/>
              </a:rPr>
              <a:t> </a:t>
            </a:r>
            <a:r>
              <a:rPr lang="vi-VN" sz="2400" dirty="0" err="1">
                <a:latin typeface="+mj-lt"/>
              </a:rPr>
              <a:t>chị</a:t>
            </a:r>
            <a:r>
              <a:rPr lang="vi-VN" sz="2400" dirty="0">
                <a:latin typeface="+mj-lt"/>
              </a:rPr>
              <a:t> </a:t>
            </a:r>
            <a:r>
              <a:rPr lang="vi-VN" sz="2400" dirty="0" err="1">
                <a:latin typeface="+mj-lt"/>
              </a:rPr>
              <a:t>cũng</a:t>
            </a:r>
            <a:r>
              <a:rPr lang="vi-VN" sz="2400" dirty="0">
                <a:latin typeface="+mj-lt"/>
              </a:rPr>
              <a:t> ở </a:t>
            </a:r>
            <a:r>
              <a:rPr lang="vi-VN" sz="2400" dirty="0" err="1">
                <a:latin typeface="+mj-lt"/>
              </a:rPr>
              <a:t>đó</a:t>
            </a:r>
            <a:r>
              <a:rPr lang="vi-VN" sz="2400" dirty="0">
                <a:latin typeface="+mj-lt"/>
              </a:rPr>
              <a:t> sao? Hồi nãy chị bảo</a:t>
            </a:r>
            <a:r>
              <a:rPr lang="en-US" sz="2400" dirty="0">
                <a:latin typeface="+mj-lt"/>
              </a:rPr>
              <a:t> </a:t>
            </a:r>
            <a:r>
              <a:rPr lang="en-US" sz="2400" dirty="0" err="1">
                <a:latin typeface="Times New Roman" panose="02020603050405020304" pitchFamily="18" charset="0"/>
                <a:cs typeface="Times New Roman" panose="02020603050405020304" pitchFamily="18" charset="0"/>
              </a:rPr>
              <a:t>chị</a:t>
            </a:r>
            <a:r>
              <a:rPr lang="en-US" sz="2400" dirty="0">
                <a:latin typeface="Times New Roman" panose="02020603050405020304" pitchFamily="18" charset="0"/>
                <a:cs typeface="Times New Roman" panose="02020603050405020304" pitchFamily="18" charset="0"/>
              </a:rPr>
              <a:t> </a:t>
            </a:r>
            <a:r>
              <a:rPr lang="vi-VN" sz="2400" dirty="0">
                <a:latin typeface="+mj-lt"/>
              </a:rPr>
              <a:t>đi học nhóm mà !</a:t>
            </a:r>
          </a:p>
          <a:p>
            <a:pPr marL="0" indent="0">
              <a:lnSpc>
                <a:spcPct val="120000"/>
              </a:lnSpc>
              <a:buNone/>
            </a:pPr>
            <a:r>
              <a:rPr lang="vi-VN" sz="2400" dirty="0">
                <a:latin typeface="+mj-lt"/>
              </a:rPr>
              <a:t>   Tôi </a:t>
            </a:r>
            <a:r>
              <a:rPr lang="vi-VN" sz="2400" dirty="0" err="1">
                <a:solidFill>
                  <a:srgbClr val="FF0000"/>
                </a:solidFill>
                <a:latin typeface="+mj-lt"/>
              </a:rPr>
              <a:t>sững</a:t>
            </a:r>
            <a:r>
              <a:rPr lang="vi-VN" sz="2400" dirty="0">
                <a:solidFill>
                  <a:srgbClr val="FF0000"/>
                </a:solidFill>
                <a:latin typeface="+mj-lt"/>
              </a:rPr>
              <a:t> </a:t>
            </a:r>
            <a:r>
              <a:rPr lang="vi-VN" sz="2400" dirty="0" err="1">
                <a:solidFill>
                  <a:srgbClr val="FF0000"/>
                </a:solidFill>
                <a:latin typeface="+mj-lt"/>
              </a:rPr>
              <a:t>sờ</a:t>
            </a:r>
            <a:r>
              <a:rPr lang="vi-VN" sz="2400" dirty="0">
                <a:solidFill>
                  <a:srgbClr val="FF0000"/>
                </a:solidFill>
                <a:latin typeface="+mj-lt"/>
              </a:rPr>
              <a:t>, </a:t>
            </a:r>
            <a:r>
              <a:rPr lang="vi-VN" sz="2400" dirty="0" err="1">
                <a:latin typeface="+mj-lt"/>
              </a:rPr>
              <a:t>đứng</a:t>
            </a:r>
            <a:r>
              <a:rPr lang="vi-VN" sz="2400" dirty="0">
                <a:latin typeface="+mj-lt"/>
              </a:rPr>
              <a:t> </a:t>
            </a:r>
            <a:r>
              <a:rPr lang="vi-VN" sz="2400" dirty="0">
                <a:solidFill>
                  <a:srgbClr val="FF0000"/>
                </a:solidFill>
                <a:latin typeface="+mj-lt"/>
              </a:rPr>
              <a:t>im như </a:t>
            </a:r>
            <a:r>
              <a:rPr lang="vi-VN" sz="2400" dirty="0" err="1">
                <a:solidFill>
                  <a:srgbClr val="FF0000"/>
                </a:solidFill>
                <a:latin typeface="+mj-lt"/>
              </a:rPr>
              <a:t>phỗng</a:t>
            </a:r>
            <a:r>
              <a:rPr lang="vi-VN" sz="2400" dirty="0">
                <a:latin typeface="+mj-lt"/>
              </a:rPr>
              <a:t>. </a:t>
            </a:r>
            <a:r>
              <a:rPr lang="vi-VN" sz="2400" dirty="0" err="1">
                <a:latin typeface="+mj-lt"/>
              </a:rPr>
              <a:t>Ngước</a:t>
            </a:r>
            <a:r>
              <a:rPr lang="vi-VN" sz="2400" dirty="0">
                <a:latin typeface="+mj-lt"/>
              </a:rPr>
              <a:t> </a:t>
            </a:r>
            <a:r>
              <a:rPr lang="vi-VN" sz="2400" dirty="0" err="1">
                <a:latin typeface="+mj-lt"/>
              </a:rPr>
              <a:t>nhìn</a:t>
            </a:r>
            <a:r>
              <a:rPr lang="vi-VN" sz="2400" dirty="0">
                <a:latin typeface="+mj-lt"/>
              </a:rPr>
              <a:t> ba, tôi </a:t>
            </a:r>
            <a:r>
              <a:rPr lang="vi-VN" sz="2400" dirty="0" err="1">
                <a:latin typeface="+mj-lt"/>
              </a:rPr>
              <a:t>đợi</a:t>
            </a:r>
            <a:r>
              <a:rPr lang="vi-VN" sz="2400" dirty="0">
                <a:latin typeface="+mj-lt"/>
              </a:rPr>
              <a:t> </a:t>
            </a:r>
            <a:r>
              <a:rPr lang="vi-VN" sz="2400" dirty="0" err="1">
                <a:latin typeface="+mj-lt"/>
              </a:rPr>
              <a:t>một</a:t>
            </a:r>
            <a:r>
              <a:rPr lang="vi-VN" sz="2400" dirty="0">
                <a:latin typeface="+mj-lt"/>
              </a:rPr>
              <a:t> </a:t>
            </a:r>
            <a:r>
              <a:rPr lang="vi-VN" sz="2400" dirty="0" err="1">
                <a:latin typeface="+mj-lt"/>
              </a:rPr>
              <a:t>trận</a:t>
            </a:r>
            <a:r>
              <a:rPr lang="vi-VN" sz="2400" dirty="0">
                <a:latin typeface="+mj-lt"/>
              </a:rPr>
              <a:t> </a:t>
            </a:r>
            <a:r>
              <a:rPr lang="vi-VN" sz="2400" dirty="0" err="1">
                <a:solidFill>
                  <a:srgbClr val="FF0000"/>
                </a:solidFill>
                <a:latin typeface="+mj-lt"/>
              </a:rPr>
              <a:t>cuồng</a:t>
            </a:r>
            <a:r>
              <a:rPr lang="vi-VN" sz="2400" dirty="0">
                <a:solidFill>
                  <a:srgbClr val="FF0000"/>
                </a:solidFill>
                <a:latin typeface="+mj-lt"/>
              </a:rPr>
              <a:t> phong</a:t>
            </a:r>
            <a:r>
              <a:rPr lang="vi-VN" sz="2400" dirty="0">
                <a:latin typeface="+mj-lt"/>
              </a:rPr>
              <a:t>. Nhưng ba tôi </a:t>
            </a:r>
            <a:r>
              <a:rPr lang="vi-VN" sz="2400" dirty="0" err="1">
                <a:latin typeface="+mj-lt"/>
              </a:rPr>
              <a:t>chỉ</a:t>
            </a:r>
            <a:r>
              <a:rPr lang="vi-VN" sz="2400" dirty="0">
                <a:latin typeface="+mj-lt"/>
              </a:rPr>
              <a:t> </a:t>
            </a:r>
            <a:r>
              <a:rPr lang="vi-VN" sz="2400" dirty="0" err="1">
                <a:latin typeface="+mj-lt"/>
              </a:rPr>
              <a:t>buồn</a:t>
            </a:r>
            <a:r>
              <a:rPr lang="vi-VN" sz="2400" dirty="0">
                <a:latin typeface="+mj-lt"/>
              </a:rPr>
              <a:t> </a:t>
            </a:r>
            <a:r>
              <a:rPr lang="vi-VN" sz="2400" dirty="0" err="1">
                <a:latin typeface="+mj-lt"/>
              </a:rPr>
              <a:t>rầu</a:t>
            </a:r>
            <a:r>
              <a:rPr lang="vi-VN" sz="2400" dirty="0">
                <a:latin typeface="+mj-lt"/>
              </a:rPr>
              <a:t> </a:t>
            </a:r>
            <a:r>
              <a:rPr lang="vi-VN" sz="2400" dirty="0" err="1">
                <a:latin typeface="+mj-lt"/>
              </a:rPr>
              <a:t>bảo</a:t>
            </a:r>
            <a:r>
              <a:rPr lang="vi-VN" sz="2400" dirty="0">
                <a:latin typeface="+mj-lt"/>
              </a:rPr>
              <a:t>:</a:t>
            </a:r>
          </a:p>
          <a:p>
            <a:pPr marL="0" indent="0">
              <a:lnSpc>
                <a:spcPct val="120000"/>
              </a:lnSpc>
              <a:buNone/>
            </a:pPr>
            <a:r>
              <a:rPr lang="vi-VN" sz="2400" dirty="0">
                <a:latin typeface="+mj-lt"/>
              </a:rPr>
              <a:t>- </a:t>
            </a:r>
            <a:r>
              <a:rPr lang="vi-VN" sz="2400" dirty="0" err="1">
                <a:latin typeface="+mj-lt"/>
              </a:rPr>
              <a:t>Các</a:t>
            </a:r>
            <a:r>
              <a:rPr lang="vi-VN" sz="2400" dirty="0">
                <a:latin typeface="+mj-lt"/>
              </a:rPr>
              <a:t> con </a:t>
            </a:r>
            <a:r>
              <a:rPr lang="vi-VN" sz="2400" dirty="0" err="1">
                <a:latin typeface="+mj-lt"/>
              </a:rPr>
              <a:t>ráng</a:t>
            </a:r>
            <a:r>
              <a:rPr lang="vi-VN" sz="2400" dirty="0">
                <a:latin typeface="+mj-lt"/>
              </a:rPr>
              <a:t> </a:t>
            </a:r>
            <a:r>
              <a:rPr lang="vi-VN" sz="2400" dirty="0" err="1">
                <a:latin typeface="+mj-lt"/>
              </a:rPr>
              <a:t>bảo</a:t>
            </a:r>
            <a:r>
              <a:rPr lang="vi-VN" sz="2400" dirty="0">
                <a:latin typeface="+mj-lt"/>
              </a:rPr>
              <a:t> ban nhau </a:t>
            </a:r>
            <a:r>
              <a:rPr lang="vi-VN" sz="2400" dirty="0" err="1">
                <a:latin typeface="+mj-lt"/>
              </a:rPr>
              <a:t>mà</a:t>
            </a:r>
            <a:r>
              <a:rPr lang="vi-VN" sz="2400" dirty="0">
                <a:latin typeface="+mj-lt"/>
              </a:rPr>
              <a:t> </a:t>
            </a:r>
            <a:r>
              <a:rPr lang="vi-VN" sz="2400" dirty="0" err="1">
                <a:latin typeface="+mj-lt"/>
              </a:rPr>
              <a:t>học</a:t>
            </a:r>
            <a:r>
              <a:rPr lang="vi-VN" sz="2400" dirty="0">
                <a:latin typeface="+mj-lt"/>
              </a:rPr>
              <a:t> cho nên </a:t>
            </a:r>
            <a:r>
              <a:rPr lang="vi-VN" sz="2400" dirty="0" err="1">
                <a:latin typeface="+mj-lt"/>
              </a:rPr>
              <a:t>người</a:t>
            </a:r>
            <a:r>
              <a:rPr lang="vi-VN" sz="2400" dirty="0">
                <a:latin typeface="+mj-lt"/>
              </a:rPr>
              <a:t>.</a:t>
            </a:r>
          </a:p>
        </p:txBody>
      </p:sp>
      <p:sp>
        <p:nvSpPr>
          <p:cNvPr id="14" name="TextBox 13">
            <a:extLst>
              <a:ext uri="{FF2B5EF4-FFF2-40B4-BE49-F238E27FC236}">
                <a16:creationId xmlns:a16="http://schemas.microsoft.com/office/drawing/2014/main" id="{6FF19417-3CEA-43DB-90BE-E5A7756558B8}"/>
              </a:ext>
            </a:extLst>
          </p:cNvPr>
          <p:cNvSpPr txBox="1"/>
          <p:nvPr/>
        </p:nvSpPr>
        <p:spPr>
          <a:xfrm>
            <a:off x="1486451" y="1569"/>
            <a:ext cx="8934915" cy="1138773"/>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Thứ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ngày</a:t>
            </a:r>
            <a:r>
              <a:rPr lang="en-US" sz="3600" b="1" dirty="0">
                <a:latin typeface="Times New Roman" panose="02020603050405020304" pitchFamily="18" charset="0"/>
                <a:cs typeface="Times New Roman" panose="02020603050405020304" pitchFamily="18" charset="0"/>
              </a:rPr>
              <a:t> 12 </a:t>
            </a:r>
            <a:r>
              <a:rPr lang="en-US" sz="3600" b="1" dirty="0" err="1">
                <a:latin typeface="Times New Roman" panose="02020603050405020304" pitchFamily="18" charset="0"/>
                <a:cs typeface="Times New Roman" panose="02020603050405020304" pitchFamily="18" charset="0"/>
              </a:rPr>
              <a:t>tháng</a:t>
            </a:r>
            <a:r>
              <a:rPr lang="en-US" sz="3600" b="1" dirty="0">
                <a:latin typeface="Times New Roman" panose="02020603050405020304" pitchFamily="18" charset="0"/>
                <a:cs typeface="Times New Roman" panose="02020603050405020304" pitchFamily="18" charset="0"/>
              </a:rPr>
              <a:t> 10 </a:t>
            </a:r>
            <a:r>
              <a:rPr lang="en-US" sz="3600" b="1" dirty="0" err="1">
                <a:latin typeface="Times New Roman" panose="02020603050405020304" pitchFamily="18" charset="0"/>
                <a:cs typeface="Times New Roman" panose="02020603050405020304" pitchFamily="18" charset="0"/>
              </a:rPr>
              <a:t>năm</a:t>
            </a:r>
            <a:r>
              <a:rPr lang="en-US" sz="3600" b="1" dirty="0">
                <a:latin typeface="Times New Roman" panose="02020603050405020304" pitchFamily="18" charset="0"/>
                <a:cs typeface="Times New Roman" panose="02020603050405020304" pitchFamily="18" charset="0"/>
              </a:rPr>
              <a:t> 2022</a:t>
            </a:r>
          </a:p>
          <a:p>
            <a:pPr lvl="0" algn="ctr"/>
            <a:r>
              <a:rPr lang="en-US" altLang="zh-CN" sz="3200" b="1" dirty="0" err="1">
                <a:latin typeface="Times New Roman" panose="02020603050405020304" pitchFamily="18" charset="0"/>
                <a:cs typeface="Times New Roman" panose="02020603050405020304" pitchFamily="18" charset="0"/>
                <a:sym typeface="+mn-lt"/>
              </a:rPr>
              <a:t>Tập</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đọc</a:t>
            </a:r>
            <a:endParaRPr lang="zh-CN" altLang="en-US" sz="3200" b="1" dirty="0">
              <a:latin typeface="Times New Roman" panose="02020603050405020304" pitchFamily="18" charset="0"/>
              <a:cs typeface="Times New Roman" panose="02020603050405020304" pitchFamily="18" charset="0"/>
              <a:sym typeface="+mn-lt"/>
            </a:endParaRPr>
          </a:p>
        </p:txBody>
      </p:sp>
      <p:sp>
        <p:nvSpPr>
          <p:cNvPr id="16" name="矩形 4">
            <a:extLst>
              <a:ext uri="{FF2B5EF4-FFF2-40B4-BE49-F238E27FC236}">
                <a16:creationId xmlns:a16="http://schemas.microsoft.com/office/drawing/2014/main" id="{0EBEE3DB-1CBD-4878-85F0-AE845E6ECD94}"/>
              </a:ext>
            </a:extLst>
          </p:cNvPr>
          <p:cNvSpPr/>
          <p:nvPr/>
        </p:nvSpPr>
        <p:spPr>
          <a:xfrm>
            <a:off x="3112458" y="927385"/>
            <a:ext cx="7308908" cy="1138773"/>
          </a:xfrm>
          <a:prstGeom prst="rect">
            <a:avLst/>
          </a:prstGeom>
        </p:spPr>
        <p:txBody>
          <a:bodyPr wrap="square">
            <a:spAutoFit/>
          </a:bodyPr>
          <a:lstStyle/>
          <a:p>
            <a:pPr lvl="0">
              <a:buNone/>
            </a:pP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3600" b="1" dirty="0" err="1">
                <a:solidFill>
                  <a:srgbClr val="FF0000"/>
                </a:solidFill>
                <a:latin typeface="Times New Roman" panose="02020603050405020304" pitchFamily="18" charset="0"/>
                <a:cs typeface="Times New Roman" panose="02020603050405020304" pitchFamily="18" charset="0"/>
                <a:sym typeface="+mn-lt"/>
              </a:rPr>
              <a:t>Chị</a:t>
            </a:r>
            <a:r>
              <a:rPr lang="en-US" altLang="zh-CN" sz="3600" b="1" dirty="0">
                <a:solidFill>
                  <a:srgbClr val="FF0000"/>
                </a:solidFill>
                <a:latin typeface="Times New Roman" panose="02020603050405020304" pitchFamily="18" charset="0"/>
                <a:cs typeface="Times New Roman" panose="02020603050405020304" pitchFamily="18" charset="0"/>
                <a:sym typeface="+mn-lt"/>
              </a:rPr>
              <a:t> </a:t>
            </a:r>
            <a:r>
              <a:rPr lang="en-US" altLang="zh-CN" sz="3600" b="1" dirty="0" err="1">
                <a:solidFill>
                  <a:srgbClr val="FF0000"/>
                </a:solidFill>
                <a:latin typeface="Times New Roman" panose="02020603050405020304" pitchFamily="18" charset="0"/>
                <a:cs typeface="Times New Roman" panose="02020603050405020304" pitchFamily="18" charset="0"/>
                <a:sym typeface="+mn-lt"/>
              </a:rPr>
              <a:t>em</a:t>
            </a:r>
            <a:r>
              <a:rPr lang="en-US" altLang="zh-CN" sz="3600" b="1" dirty="0">
                <a:solidFill>
                  <a:srgbClr val="FF0000"/>
                </a:solidFill>
                <a:latin typeface="Times New Roman" panose="02020603050405020304" pitchFamily="18" charset="0"/>
                <a:cs typeface="Times New Roman" panose="02020603050405020304" pitchFamily="18" charset="0"/>
                <a:sym typeface="+mn-lt"/>
              </a:rPr>
              <a:t> </a:t>
            </a:r>
            <a:r>
              <a:rPr lang="en-US" altLang="zh-CN" sz="3600" b="1" dirty="0" err="1">
                <a:solidFill>
                  <a:srgbClr val="FF0000"/>
                </a:solidFill>
                <a:latin typeface="Times New Roman" panose="02020603050405020304" pitchFamily="18" charset="0"/>
                <a:cs typeface="Times New Roman" panose="02020603050405020304" pitchFamily="18" charset="0"/>
                <a:sym typeface="+mn-lt"/>
              </a:rPr>
              <a:t>tôi</a:t>
            </a:r>
            <a:endParaRPr lang="en-US" altLang="zh-CN" sz="3600" b="1" dirty="0">
              <a:solidFill>
                <a:srgbClr val="FF0000"/>
              </a:solidFill>
              <a:latin typeface="Times New Roman" panose="02020603050405020304" pitchFamily="18" charset="0"/>
              <a:cs typeface="Times New Roman" panose="02020603050405020304" pitchFamily="18" charset="0"/>
              <a:sym typeface="+mn-lt"/>
            </a:endParaRPr>
          </a:p>
          <a:p>
            <a:pPr lvl="0" algn="ctr">
              <a:buNone/>
            </a:pPr>
            <a:r>
              <a:rPr lang="en-US" altLang="zh-CN" sz="2800" b="1" dirty="0">
                <a:solidFill>
                  <a:srgbClr val="FF0000"/>
                </a:solidFill>
                <a:latin typeface="Times New Roman" panose="02020603050405020304" pitchFamily="18" charset="0"/>
                <a:cs typeface="Times New Roman" panose="02020603050405020304" pitchFamily="18" charset="0"/>
                <a:sym typeface="+mn-lt"/>
              </a:rPr>
              <a:t>                                          </a:t>
            </a:r>
            <a:r>
              <a:rPr lang="en-US" altLang="zh-CN" sz="2600" b="1" dirty="0">
                <a:latin typeface="Times New Roman" panose="02020603050405020304" pitchFamily="18" charset="0"/>
                <a:cs typeface="Times New Roman" panose="02020603050405020304" pitchFamily="18" charset="0"/>
                <a:sym typeface="+mn-lt"/>
              </a:rPr>
              <a:t>Theo </a:t>
            </a:r>
            <a:r>
              <a:rPr lang="en-US" altLang="zh-CN" sz="2600" b="1" dirty="0" err="1">
                <a:latin typeface="Times New Roman" panose="02020603050405020304" pitchFamily="18" charset="0"/>
                <a:cs typeface="Times New Roman" panose="02020603050405020304" pitchFamily="18" charset="0"/>
                <a:sym typeface="+mn-lt"/>
              </a:rPr>
              <a:t>Liên</a:t>
            </a:r>
            <a:r>
              <a:rPr lang="en-US" altLang="zh-CN" sz="2600" b="1" dirty="0">
                <a:latin typeface="Times New Roman" panose="02020603050405020304" pitchFamily="18" charset="0"/>
                <a:cs typeface="Times New Roman" panose="02020603050405020304" pitchFamily="18" charset="0"/>
                <a:sym typeface="+mn-lt"/>
              </a:rPr>
              <a:t> </a:t>
            </a:r>
            <a:r>
              <a:rPr lang="en-US" altLang="zh-CN" sz="2600" b="1" dirty="0" err="1">
                <a:latin typeface="Times New Roman" panose="02020603050405020304" pitchFamily="18" charset="0"/>
                <a:cs typeface="Times New Roman" panose="02020603050405020304" pitchFamily="18" charset="0"/>
                <a:sym typeface="+mn-lt"/>
              </a:rPr>
              <a:t>Hương</a:t>
            </a:r>
            <a:endParaRPr lang="en-US" altLang="zh-CN" sz="2600" b="1" dirty="0">
              <a:latin typeface="Times New Roman" panose="02020603050405020304" pitchFamily="18" charset="0"/>
              <a:cs typeface="Times New Roman" panose="02020603050405020304" pitchFamily="18" charset="0"/>
              <a:sym typeface="+mn-lt"/>
            </a:endParaRPr>
          </a:p>
        </p:txBody>
      </p:sp>
    </p:spTree>
    <p:custDataLst>
      <p:tags r:id="rId1"/>
    </p:custDataLst>
    <p:extLst>
      <p:ext uri="{BB962C8B-B14F-4D97-AF65-F5344CB8AC3E}">
        <p14:creationId xmlns:p14="http://schemas.microsoft.com/office/powerpoint/2010/main" val="2923064918"/>
      </p:ext>
    </p:extLst>
  </p:cSld>
  <p:clrMapOvr>
    <a:masterClrMapping/>
  </p:clrMapOvr>
  <mc:AlternateContent xmlns:mc="http://schemas.openxmlformats.org/markup-compatibility/2006" xmlns:p14="http://schemas.microsoft.com/office/powerpoint/2010/main">
    <mc:Choice Requires="p14">
      <p:transition spd="slow" p14:dur="2000" advTm="68582"/>
    </mc:Choice>
    <mc:Fallback xmlns="">
      <p:transition spd="slow" advTm="68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Nơi giữ chỗ cho Nội dung 2">
            <a:extLst>
              <a:ext uri="{FF2B5EF4-FFF2-40B4-BE49-F238E27FC236}">
                <a16:creationId xmlns:a16="http://schemas.microsoft.com/office/drawing/2014/main" id="{EB4EE0EA-F556-4F77-B8DF-B0AB5BC91564}"/>
              </a:ext>
            </a:extLst>
          </p:cNvPr>
          <p:cNvSpPr>
            <a:spLocks noGrp="1" noChangeArrowheads="1"/>
          </p:cNvSpPr>
          <p:nvPr>
            <p:ph idx="1"/>
          </p:nvPr>
        </p:nvSpPr>
        <p:spPr>
          <a:xfrm>
            <a:off x="1001973" y="1184180"/>
            <a:ext cx="10515600" cy="5093790"/>
          </a:xfrm>
        </p:spPr>
        <p:txBody>
          <a:bodyPr/>
          <a:lstStyle/>
          <a:p>
            <a:pPr marL="0" indent="0" eaLnBrk="1" hangingPunct="1">
              <a:buNone/>
            </a:pPr>
            <a:r>
              <a:rPr lang="en-US" altLang="en-US" sz="5400" b="1" dirty="0" err="1">
                <a:solidFill>
                  <a:srgbClr val="FF0000"/>
                </a:solidFill>
                <a:latin typeface="Times New Roman" panose="02020603050405020304" pitchFamily="18" charset="0"/>
                <a:cs typeface="Times New Roman" panose="02020603050405020304" pitchFamily="18" charset="0"/>
              </a:rPr>
              <a:t>Dặn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dò</a:t>
            </a:r>
            <a:r>
              <a:rPr lang="en-US" altLang="en-US" sz="5400" b="1" dirty="0">
                <a:solidFill>
                  <a:srgbClr val="FF0000"/>
                </a:solidFill>
                <a:latin typeface="Times New Roman" panose="02020603050405020304" pitchFamily="18" charset="0"/>
                <a:cs typeface="Times New Roman" panose="02020603050405020304" pitchFamily="18" charset="0"/>
              </a:rPr>
              <a:t>:</a:t>
            </a:r>
          </a:p>
          <a:p>
            <a:pPr marL="0" indent="0" eaLnBrk="1" hangingPunct="1">
              <a:buNone/>
            </a:pPr>
            <a:endParaRPr lang="en-US" altLang="en-US" sz="4400" dirty="0">
              <a:latin typeface="Times New Roman" panose="02020603050405020304" pitchFamily="18" charset="0"/>
              <a:cs typeface="Times New Roman" panose="02020603050405020304" pitchFamily="18" charset="0"/>
            </a:endParaRPr>
          </a:p>
          <a:p>
            <a:pPr eaLnBrk="1" hangingPunct="1">
              <a:buFontTx/>
              <a:buChar char="-"/>
            </a:pPr>
            <a:r>
              <a:rPr lang="en-US" altLang="en-US" sz="4400" dirty="0" err="1">
                <a:latin typeface="Times New Roman" panose="02020603050405020304" pitchFamily="18" charset="0"/>
                <a:cs typeface="Times New Roman" panose="02020603050405020304" pitchFamily="18" charset="0"/>
              </a:rPr>
              <a:t>Về</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luyện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đọc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lại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bài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xem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lại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cách</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trả</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lời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câu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hỏi</a:t>
            </a:r>
            <a:r>
              <a:rPr lang="en-US" altLang="en-US" sz="4400" dirty="0">
                <a:latin typeface="Times New Roman" panose="02020603050405020304" pitchFamily="18" charset="0"/>
                <a:cs typeface="Times New Roman" panose="02020603050405020304" pitchFamily="18" charset="0"/>
              </a:rPr>
              <a:t>.</a:t>
            </a:r>
          </a:p>
          <a:p>
            <a:pPr eaLnBrk="1" hangingPunct="1">
              <a:buFontTx/>
              <a:buChar char="-"/>
            </a:pPr>
            <a:r>
              <a:rPr lang="en-US" altLang="en-US" sz="4400" dirty="0" err="1">
                <a:latin typeface="Times New Roman" panose="02020603050405020304" pitchFamily="18" charset="0"/>
                <a:cs typeface="Times New Roman" panose="02020603050405020304" pitchFamily="18" charset="0"/>
              </a:rPr>
              <a:t>Xem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trước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bài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Trung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độc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lập</a:t>
            </a:r>
            <a:r>
              <a:rPr lang="en-US" altLang="en-US" sz="4400" dirty="0">
                <a:latin typeface="Times New Roman" panose="02020603050405020304" pitchFamily="18" charset="0"/>
                <a:cs typeface="Times New Roman" panose="02020603050405020304" pitchFamily="18" charset="0"/>
              </a:rPr>
              <a:t>” SGK </a:t>
            </a:r>
            <a:r>
              <a:rPr lang="en-US" altLang="en-US" sz="4400" dirty="0" err="1">
                <a:latin typeface="Times New Roman" panose="02020603050405020304" pitchFamily="18" charset="0"/>
                <a:cs typeface="Times New Roman" panose="02020603050405020304" pitchFamily="18" charset="0"/>
              </a:rPr>
              <a:t>trang</a:t>
            </a:r>
            <a:r>
              <a:rPr lang="en-US" altLang="en-US" sz="4400" dirty="0">
                <a:latin typeface="Times New Roman" panose="02020603050405020304" pitchFamily="18" charset="0"/>
                <a:cs typeface="Times New Roman" panose="02020603050405020304" pitchFamily="18" charset="0"/>
              </a:rPr>
              <a:t> 66.</a:t>
            </a:r>
          </a:p>
          <a:p>
            <a:pPr eaLnBrk="1" hangingPunct="1">
              <a:buFontTx/>
              <a:buChar char="-"/>
            </a:pPr>
            <a:endParaRPr lang="en-US"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40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
            <a:ext cx="12192000" cy="6964679"/>
          </a:xfrm>
          <a:prstGeom prst="rect">
            <a:avLst/>
          </a:prstGeom>
        </p:spPr>
      </p:pic>
    </p:spTree>
    <p:extLst>
      <p:ext uri="{BB962C8B-B14F-4D97-AF65-F5344CB8AC3E}">
        <p14:creationId xmlns:p14="http://schemas.microsoft.com/office/powerpoint/2010/main" val="3991298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id="{AECEC3BD-FBC6-40C2-948B-45EE12A10476}"/>
              </a:ext>
            </a:extLst>
          </p:cNvPr>
          <p:cNvPicPr>
            <a:picLocks noChangeAspect="1"/>
          </p:cNvPicPr>
          <p:nvPr/>
        </p:nvPicPr>
        <p:blipFill rotWithShape="1">
          <a:blip r:embed="rId3">
            <a:extLst>
              <a:ext uri="{28A0092B-C50C-407E-A947-70E740481C1C}">
                <a14:useLocalDpi xmlns:a14="http://schemas.microsoft.com/office/drawing/2010/main" val="0"/>
              </a:ext>
            </a:extLst>
          </a:blip>
          <a:srcRect t="63917"/>
          <a:stretch/>
        </p:blipFill>
        <p:spPr>
          <a:xfrm>
            <a:off x="0" y="4509120"/>
            <a:ext cx="12192000" cy="2348879"/>
          </a:xfrm>
          <a:prstGeom prst="rect">
            <a:avLst/>
          </a:prstGeom>
        </p:spPr>
      </p:pic>
      <p:pic>
        <p:nvPicPr>
          <p:cNvPr id="8194" name="Picture 2">
            <a:extLst>
              <a:ext uri="{FF2B5EF4-FFF2-40B4-BE49-F238E27FC236}">
                <a16:creationId xmlns:a16="http://schemas.microsoft.com/office/drawing/2014/main" id="{F2D7E4C8-5A6E-4EFE-87AE-291372746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2"/>
            <a:ext cx="4035760" cy="2850884"/>
          </a:xfrm>
          <a:prstGeom prst="rect">
            <a:avLst/>
          </a:prstGeom>
          <a:noFill/>
        </p:spPr>
      </p:pic>
      <p:sp>
        <p:nvSpPr>
          <p:cNvPr id="10" name="Hộp Văn bản 3">
            <a:extLst>
              <a:ext uri="{FF2B5EF4-FFF2-40B4-BE49-F238E27FC236}">
                <a16:creationId xmlns:a16="http://schemas.microsoft.com/office/drawing/2014/main" id="{201BA0EC-7202-4EA3-A035-B55AA2382833}"/>
              </a:ext>
            </a:extLst>
          </p:cNvPr>
          <p:cNvSpPr txBox="1"/>
          <p:nvPr/>
        </p:nvSpPr>
        <p:spPr>
          <a:xfrm>
            <a:off x="464024" y="2096243"/>
            <a:ext cx="11587475" cy="3046988"/>
          </a:xfrm>
          <a:prstGeom prst="rect">
            <a:avLst/>
          </a:prstGeom>
          <a:noFill/>
        </p:spPr>
        <p:txBody>
          <a:bodyPr wrap="square" rtlCol="0">
            <a:spAutoFit/>
          </a:bodyPr>
          <a:lstStyle/>
          <a:p>
            <a:pPr algn="ctr"/>
            <a:r>
              <a:rPr lang="en-US" sz="4800" b="1" dirty="0">
                <a:solidFill>
                  <a:srgbClr val="FF0000"/>
                </a:solidFill>
                <a:latin typeface="HP001 5 hàng"/>
                <a:cs typeface="Times New Roman" panose="02020603050405020304" pitchFamily="18" charset="0"/>
              </a:rPr>
              <a:t>CHÀO CÁC EM </a:t>
            </a:r>
          </a:p>
          <a:p>
            <a:pPr algn="ctr"/>
            <a:r>
              <a:rPr lang="en-US" sz="4800" b="1" dirty="0">
                <a:solidFill>
                  <a:srgbClr val="FF0000"/>
                </a:solidFill>
                <a:latin typeface="HP001 5 hàng"/>
                <a:cs typeface="Times New Roman" panose="02020603050405020304" pitchFamily="18" charset="0"/>
              </a:rPr>
              <a:t>CHÚC CÁC EM SẼ CHĂM NGOAN HỌC GIỎI VÀ VÂNG LỜI ÔNG BÀ CHA MẸ ĐỂ HỌ ĐƯỢC VUI </a:t>
            </a:r>
            <a:endParaRPr lang="vi-VN" sz="4800" b="1" dirty="0">
              <a:solidFill>
                <a:srgbClr val="FF0000"/>
              </a:solidFill>
              <a:latin typeface="HP001 5 hàng"/>
              <a:cs typeface="Times New Roman" panose="02020603050405020304" pitchFamily="18" charset="0"/>
            </a:endParaRPr>
          </a:p>
        </p:txBody>
      </p:sp>
    </p:spTree>
    <p:custDataLst>
      <p:tags r:id="rId1"/>
    </p:custDataLst>
    <p:extLst>
      <p:ext uri="{BB962C8B-B14F-4D97-AF65-F5344CB8AC3E}">
        <p14:creationId xmlns:p14="http://schemas.microsoft.com/office/powerpoint/2010/main" val="2452443099"/>
      </p:ext>
    </p:extLst>
  </p:cSld>
  <p:clrMapOvr>
    <a:masterClrMapping/>
  </p:clrMapOvr>
  <mc:AlternateContent xmlns:mc="http://schemas.openxmlformats.org/markup-compatibility/2006" xmlns:p14="http://schemas.microsoft.com/office/powerpoint/2010/main">
    <mc:Choice Requires="p14">
      <p:transition spd="slow" p14:dur="2000" advTm="23635"/>
    </mc:Choice>
    <mc:Fallback xmlns="">
      <p:transition spd="slow" advTm="236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E87CE11-A473-4768-9C2D-B1FF0A0BE37C}"/>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99798" y="1146412"/>
            <a:ext cx="10872190" cy="200562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119116" y="1487502"/>
            <a:ext cx="10126639" cy="1323439"/>
          </a:xfrm>
          <a:prstGeom prst="rect">
            <a:avLst/>
          </a:prstGeom>
          <a:noFill/>
        </p:spPr>
        <p:txBody>
          <a:bodyPr wrap="square" rtlCol="0">
            <a:spAutoFit/>
          </a:bodyPr>
          <a:lstStyle/>
          <a:p>
            <a:pPr lvl="0"/>
            <a:r>
              <a:rPr kumimoji="0" lang="en-US" sz="4000" b="0" i="0" u="none" strike="noStrike" kern="1200" cap="none" spc="0" normalizeH="0" baseline="0" noProof="0" dirty="0" err="1">
                <a:ln>
                  <a:noFill/>
                </a:ln>
                <a:solidFill>
                  <a:srgbClr val="FFFF00"/>
                </a:solidFill>
                <a:effectLst/>
                <a:uLnTx/>
                <a:uFillTx/>
                <a:latin typeface="Times New Roman" pitchFamily="18" charset="0"/>
                <a:cs typeface="Times New Roman" pitchFamily="18" charset="0"/>
              </a:rPr>
              <a:t>Câu</a:t>
            </a:r>
            <a:r>
              <a:rPr kumimoji="0" lang="en-US" sz="4000" b="0"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4000" b="0" i="0" u="none" strike="noStrike" kern="1200" cap="none" spc="0" normalizeH="0" baseline="0" noProof="0" dirty="0" err="1">
                <a:ln>
                  <a:noFill/>
                </a:ln>
                <a:solidFill>
                  <a:srgbClr val="FFFF00"/>
                </a:solidFill>
                <a:effectLst/>
                <a:uLnTx/>
                <a:uFillTx/>
                <a:latin typeface="Times New Roman" pitchFamily="18" charset="0"/>
                <a:cs typeface="Times New Roman" pitchFamily="18" charset="0"/>
              </a:rPr>
              <a:t>hỏi</a:t>
            </a:r>
            <a:r>
              <a:rPr kumimoji="0" lang="en-US" sz="4000" b="0"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lang="en-US" sz="4000" dirty="0">
                <a:solidFill>
                  <a:srgbClr val="FFFF00"/>
                </a:solidFill>
                <a:latin typeface="Times New Roman" pitchFamily="18" charset="0"/>
                <a:cs typeface="Times New Roman" pitchFamily="18" charset="0"/>
              </a:rPr>
              <a:t>2</a:t>
            </a:r>
            <a:r>
              <a:rPr kumimoji="0" lang="en-US" sz="4000" b="0"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Câu</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chuyện</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cho</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thấy</a:t>
            </a:r>
            <a:r>
              <a:rPr lang="en-US" sz="4000" i="1" dirty="0">
                <a:solidFill>
                  <a:srgbClr val="FFFF00"/>
                </a:solidFill>
                <a:latin typeface="Times New Roman" pitchFamily="18" charset="0"/>
                <a:cs typeface="Times New Roman" pitchFamily="18" charset="0"/>
              </a:rPr>
              <a:t> An-</a:t>
            </a:r>
            <a:r>
              <a:rPr lang="en-US" sz="4000" i="1" dirty="0" err="1">
                <a:solidFill>
                  <a:srgbClr val="FFFF00"/>
                </a:solidFill>
                <a:latin typeface="Times New Roman" pitchFamily="18" charset="0"/>
                <a:cs typeface="Times New Roman" pitchFamily="18" charset="0"/>
              </a:rPr>
              <a:t>đrây</a:t>
            </a:r>
            <a:r>
              <a:rPr lang="en-US" sz="4000" i="1" dirty="0">
                <a:solidFill>
                  <a:srgbClr val="FFFF00"/>
                </a:solidFill>
                <a:latin typeface="Times New Roman" pitchFamily="18" charset="0"/>
                <a:cs typeface="Times New Roman" pitchFamily="18" charset="0"/>
              </a:rPr>
              <a:t>-ca </a:t>
            </a:r>
            <a:r>
              <a:rPr lang="en-US" sz="4000" i="1" dirty="0" err="1">
                <a:solidFill>
                  <a:srgbClr val="FFFF00"/>
                </a:solidFill>
                <a:latin typeface="Times New Roman" pitchFamily="18" charset="0"/>
                <a:cs typeface="Times New Roman" pitchFamily="18" charset="0"/>
              </a:rPr>
              <a:t>là</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người</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như</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thế</a:t>
            </a:r>
            <a:r>
              <a:rPr lang="en-US" sz="4000" i="1" dirty="0">
                <a:solidFill>
                  <a:srgbClr val="FFFF00"/>
                </a:solidFill>
                <a:latin typeface="Times New Roman" pitchFamily="18" charset="0"/>
                <a:cs typeface="Times New Roman" pitchFamily="18" charset="0"/>
              </a:rPr>
              <a:t> </a:t>
            </a:r>
            <a:r>
              <a:rPr lang="en-US" sz="4000" i="1" dirty="0" err="1">
                <a:solidFill>
                  <a:srgbClr val="FFFF00"/>
                </a:solidFill>
                <a:latin typeface="Times New Roman" pitchFamily="18" charset="0"/>
                <a:cs typeface="Times New Roman" pitchFamily="18" charset="0"/>
              </a:rPr>
              <a:t>nào</a:t>
            </a:r>
            <a:r>
              <a:rPr lang="en-US" sz="4000" i="1" dirty="0">
                <a:solidFill>
                  <a:srgbClr val="FFFF00"/>
                </a:solidFill>
                <a:latin typeface="Times New Roman" pitchFamily="18" charset="0"/>
                <a:cs typeface="Times New Roman" pitchFamily="18" charset="0"/>
              </a:rPr>
              <a:t>?</a:t>
            </a:r>
            <a:endParaRPr lang="en-US" sz="4000" dirty="0">
              <a:solidFill>
                <a:srgbClr val="FFFF00"/>
              </a:solidFill>
              <a:latin typeface="Times New Roman" pitchFamily="18" charset="0"/>
              <a:cs typeface="Times New Roman" pitchFamily="18" charset="0"/>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1119115" y="3780429"/>
            <a:ext cx="10452867" cy="18970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1846969" y="4123741"/>
            <a:ext cx="7087194" cy="707886"/>
          </a:xfrm>
          <a:prstGeom prst="rect">
            <a:avLst/>
          </a:prstGeom>
          <a:noFill/>
        </p:spPr>
        <p:txBody>
          <a:bodyPr wrap="square" rtlCol="0">
            <a:spAutoFit/>
          </a:bodyPr>
          <a:lstStyle/>
          <a:p>
            <a:pPr lvl="0" defTabSz="914400">
              <a:buClr>
                <a:schemeClr val="bg1"/>
              </a:buClr>
              <a:defRPr/>
            </a:pPr>
            <a:r>
              <a:rPr kumimoji="0" lang="en-US" sz="2800" b="0" i="0" u="none" strike="noStrike" kern="1200" cap="none" spc="0" normalizeH="0" baseline="0" noProof="0" dirty="0">
                <a:ln>
                  <a:noFill/>
                </a:ln>
                <a:solidFill>
                  <a:schemeClr val="bg1"/>
                </a:solidFill>
                <a:effectLst/>
                <a:uLnTx/>
                <a:uFillTx/>
                <a:latin typeface="Times New Roman" pitchFamily="18" charset="0"/>
                <a:ea typeface="Tahoma" panose="020B0604030504040204" pitchFamily="34" charset="0"/>
                <a:cs typeface="Times New Roman" pitchFamily="18" charset="0"/>
              </a:rPr>
              <a:t> </a:t>
            </a:r>
            <a:r>
              <a:rPr lang="en-US" sz="4000" dirty="0" err="1">
                <a:solidFill>
                  <a:schemeClr val="bg1"/>
                </a:solidFill>
                <a:latin typeface="Times New Roman" pitchFamily="18" charset="0"/>
                <a:cs typeface="Times New Roman" pitchFamily="18" charset="0"/>
              </a:rPr>
              <a:t>Có</a:t>
            </a:r>
            <a:r>
              <a:rPr lang="en-US" sz="4000" dirty="0">
                <a:solidFill>
                  <a:schemeClr val="bg1"/>
                </a:solidFill>
                <a:latin typeface="Times New Roman" pitchFamily="18" charset="0"/>
                <a:cs typeface="Times New Roman" pitchFamily="18" charset="0"/>
              </a:rPr>
              <a:t> ý </a:t>
            </a:r>
            <a:r>
              <a:rPr lang="en-US" sz="4000" dirty="0" err="1">
                <a:solidFill>
                  <a:schemeClr val="bg1"/>
                </a:solidFill>
                <a:latin typeface="Times New Roman" pitchFamily="18" charset="0"/>
                <a:cs typeface="Times New Roman" pitchFamily="18" charset="0"/>
              </a:rPr>
              <a:t>thức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trách</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nhiệm</a:t>
            </a:r>
            <a:r>
              <a:rPr lang="en-US" sz="4000" dirty="0">
                <a:solidFill>
                  <a:schemeClr val="bg1"/>
                </a:solidFill>
              </a:rPr>
              <a:t>.</a:t>
            </a:r>
            <a:endParaRPr kumimoji="0" lang="en-US" sz="4000" b="0" i="0" u="none" strike="noStrike" kern="1200" cap="none" spc="0" normalizeH="0" baseline="0" noProof="0" dirty="0">
              <a:ln>
                <a:noFill/>
              </a:ln>
              <a:solidFill>
                <a:schemeClr val="bg1"/>
              </a:solidFill>
              <a:effectLst/>
              <a:uLnTx/>
              <a:uFillTx/>
              <a:latin typeface="Calibri" panose="020F0502020204030204"/>
              <a:ea typeface="Tahoma" panose="020B0604030504040204" pitchFamily="34" charset="0"/>
              <a:cs typeface="Tahoma" panose="020B0604030504040204" pitchFamily="34" charset="0"/>
            </a:endParaRPr>
          </a:p>
        </p:txBody>
      </p:sp>
      <p:sp>
        <p:nvSpPr>
          <p:cNvPr id="18" name="cau hoi a">
            <a:extLst>
              <a:ext uri="{FF2B5EF4-FFF2-40B4-BE49-F238E27FC236}">
                <a16:creationId xmlns:a16="http://schemas.microsoft.com/office/drawing/2014/main" id="{9B5DABB8-849A-4D2D-930C-9CA07BFC5BDE}"/>
              </a:ext>
            </a:extLst>
          </p:cNvPr>
          <p:cNvSpPr txBox="1"/>
          <p:nvPr/>
        </p:nvSpPr>
        <p:spPr>
          <a:xfrm>
            <a:off x="573206" y="326159"/>
            <a:ext cx="7424382" cy="646331"/>
          </a:xfrm>
          <a:prstGeom prst="rect">
            <a:avLst/>
          </a:prstGeom>
          <a:noFill/>
        </p:spPr>
        <p:txBody>
          <a:bodyPr wrap="square" rtlCol="0">
            <a:spAutoFit/>
          </a:bodyPr>
          <a:lstStyle/>
          <a:p>
            <a:pPr marL="342900" lvl="0" indent="-342900" defTabSz="914400">
              <a:buClr>
                <a:schemeClr val="bg1"/>
              </a:buClr>
              <a:buFont typeface="Wingdings" panose="05000000000000000000" pitchFamily="2" charset="2"/>
              <a:buChar char="w"/>
              <a:defRPr/>
            </a:pPr>
            <a:r>
              <a:rPr lang="en-US" sz="3600" noProof="0" dirty="0" err="1">
                <a:solidFill>
                  <a:schemeClr val="tx1">
                    <a:lumMod val="95000"/>
                    <a:lumOff val="5000"/>
                  </a:schemeClr>
                </a:solidFill>
                <a:latin typeface="Times New Roman" pitchFamily="18" charset="0"/>
                <a:ea typeface="Tahoma" panose="020B0604030504040204" pitchFamily="34" charset="0"/>
                <a:cs typeface="Times New Roman" pitchFamily="18" charset="0"/>
              </a:rPr>
              <a:t>Đ</a:t>
            </a:r>
            <a:r>
              <a:rPr kumimoji="0" lang="en-US" sz="3600" b="0" i="0" u="none" strike="noStrike" kern="1200" cap="none" spc="0" normalizeH="0" baseline="0" noProof="0" dirty="0" err="1">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ọc</a:t>
            </a:r>
            <a:r>
              <a:rPr kumimoji="0" lang="en-US" sz="3600" b="0" i="0" u="none" strike="noStrike" kern="1200" cap="none" spc="0" normalizeH="0" baseline="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a:t>
            </a:r>
            <a:r>
              <a:rPr kumimoji="0" lang="en-US" sz="3600" b="0" i="0" u="none" strike="noStrike" kern="1200" cap="none" spc="0" normalizeH="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rPr>
              <a:t> </a:t>
            </a:r>
            <a:r>
              <a:rPr lang="en-US" sz="3600" dirty="0" err="1">
                <a:solidFill>
                  <a:schemeClr val="tx1">
                    <a:lumMod val="95000"/>
                    <a:lumOff val="5000"/>
                  </a:schemeClr>
                </a:solidFill>
                <a:latin typeface="Times New Roman" pitchFamily="18" charset="0"/>
                <a:ea typeface="Tahoma" panose="020B0604030504040204" pitchFamily="34" charset="0"/>
                <a:cs typeface="Times New Roman" pitchFamily="18" charset="0"/>
              </a:rPr>
              <a:t>Phần</a:t>
            </a:r>
            <a:r>
              <a:rPr lang="en-US" sz="3600" dirty="0">
                <a:solidFill>
                  <a:schemeClr val="tx1">
                    <a:lumMod val="95000"/>
                    <a:lumOff val="5000"/>
                  </a:schemeClr>
                </a:solidFill>
                <a:latin typeface="Times New Roman" pitchFamily="18" charset="0"/>
                <a:ea typeface="Tahoma" panose="020B0604030504040204" pitchFamily="34" charset="0"/>
                <a:cs typeface="Times New Roman" pitchFamily="18" charset="0"/>
              </a:rPr>
              <a:t> </a:t>
            </a:r>
            <a:r>
              <a:rPr lang="en-US" sz="3600" dirty="0" err="1">
                <a:solidFill>
                  <a:schemeClr val="tx1">
                    <a:lumMod val="95000"/>
                    <a:lumOff val="5000"/>
                  </a:schemeClr>
                </a:solidFill>
                <a:latin typeface="Times New Roman" pitchFamily="18" charset="0"/>
                <a:ea typeface="Tahoma" panose="020B0604030504040204" pitchFamily="34" charset="0"/>
                <a:cs typeface="Times New Roman" pitchFamily="18" charset="0"/>
              </a:rPr>
              <a:t>còn</a:t>
            </a:r>
            <a:r>
              <a:rPr lang="en-US" sz="3600" dirty="0">
                <a:solidFill>
                  <a:schemeClr val="tx1">
                    <a:lumMod val="95000"/>
                    <a:lumOff val="5000"/>
                  </a:schemeClr>
                </a:solidFill>
                <a:latin typeface="Times New Roman" pitchFamily="18" charset="0"/>
                <a:ea typeface="Tahoma" panose="020B0604030504040204" pitchFamily="34" charset="0"/>
                <a:cs typeface="Times New Roman" pitchFamily="18" charset="0"/>
              </a:rPr>
              <a:t> </a:t>
            </a:r>
            <a:r>
              <a:rPr lang="en-US" sz="3600" dirty="0" err="1">
                <a:solidFill>
                  <a:schemeClr val="tx1">
                    <a:lumMod val="95000"/>
                    <a:lumOff val="5000"/>
                  </a:schemeClr>
                </a:solidFill>
                <a:latin typeface="Times New Roman" pitchFamily="18" charset="0"/>
                <a:ea typeface="Tahoma" panose="020B0604030504040204" pitchFamily="34" charset="0"/>
                <a:cs typeface="Times New Roman" pitchFamily="18" charset="0"/>
              </a:rPr>
              <a:t>lại</a:t>
            </a:r>
            <a:r>
              <a:rPr lang="en-US" sz="3600" dirty="0">
                <a:solidFill>
                  <a:schemeClr val="tx1">
                    <a:lumMod val="95000"/>
                    <a:lumOff val="5000"/>
                  </a:schemeClr>
                </a:solidFill>
                <a:latin typeface="Times New Roman" pitchFamily="18" charset="0"/>
                <a:ea typeface="Tahoma" panose="020B0604030504040204" pitchFamily="34" charset="0"/>
                <a:cs typeface="Times New Roman" pitchFamily="18" charset="0"/>
              </a:rPr>
              <a:t>.</a:t>
            </a:r>
            <a:endParaRPr kumimoji="0" lang="en-US" sz="3600" b="0" i="0" u="none" strike="noStrike" kern="1200" cap="none" spc="0" normalizeH="0" baseline="0" noProof="0" dirty="0">
              <a:ln>
                <a:noFill/>
              </a:ln>
              <a:solidFill>
                <a:schemeClr val="tx1">
                  <a:lumMod val="95000"/>
                  <a:lumOff val="5000"/>
                </a:schemeClr>
              </a:solidFill>
              <a:effectLst/>
              <a:uLnTx/>
              <a:uFillTx/>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2636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circle(in)">
                                      <p:cBhvr>
                                        <p:cTn id="14" dur="2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7"/>
                    </p:tgtEl>
                  </p:cond>
                </p:stCondLst>
                <p:endSync evt="end" delay="0">
                  <p:rtn val="all"/>
                </p:endSync>
                <p:childTnLst>
                  <p:par>
                    <p:cTn id="23" fill="hold">
                      <p:stCondLst>
                        <p:cond delay="0"/>
                      </p:stCondLst>
                      <p:childTnLst>
                        <p:par>
                          <p:cTn id="24" fill="hold">
                            <p:stCondLst>
                              <p:cond delay="0"/>
                            </p:stCondLst>
                            <p:childTnLst>
                              <p:par>
                                <p:cTn id="25" presetID="19" presetClass="emph" presetSubtype="0" fill="hold" grpId="0" nodeType="withEffect">
                                  <p:stCondLst>
                                    <p:cond delay="0"/>
                                  </p:stCondLst>
                                  <p:childTnLst>
                                    <p:animClr clrSpc="rgb" dir="cw">
                                      <p:cBhvr override="childStyle">
                                        <p:cTn id="26" dur="500" fill="hold"/>
                                        <p:tgtEl>
                                          <p:spTgt spid="16"/>
                                        </p:tgtEl>
                                        <p:attrNameLst>
                                          <p:attrName>style.color</p:attrName>
                                        </p:attrNameLst>
                                      </p:cBhvr>
                                      <p:to>
                                        <a:srgbClr val="FFC000"/>
                                      </p:to>
                                    </p:animClr>
                                    <p:animClr clrSpc="rgb" dir="cw">
                                      <p:cBhvr>
                                        <p:cTn id="27" dur="500" fill="hold"/>
                                        <p:tgtEl>
                                          <p:spTgt spid="16"/>
                                        </p:tgtEl>
                                        <p:attrNameLst>
                                          <p:attrName>fillcolor</p:attrName>
                                        </p:attrNameLst>
                                      </p:cBhvr>
                                      <p:to>
                                        <a:srgbClr val="FFC000"/>
                                      </p:to>
                                    </p:animClr>
                                    <p:set>
                                      <p:cBhvr>
                                        <p:cTn id="28" dur="500" fill="hold"/>
                                        <p:tgtEl>
                                          <p:spTgt spid="16"/>
                                        </p:tgtEl>
                                        <p:attrNameLst>
                                          <p:attrName>fill.type</p:attrName>
                                        </p:attrNameLst>
                                      </p:cBhvr>
                                      <p:to>
                                        <p:strVal val="solid"/>
                                      </p:to>
                                    </p:set>
                                    <p:set>
                                      <p:cBhvr>
                                        <p:cTn id="29" dur="500" fill="hold"/>
                                        <p:tgtEl>
                                          <p:spTgt spid="16"/>
                                        </p:tgtEl>
                                        <p:attrNameLst>
                                          <p:attrName>fill.on</p:attrName>
                                        </p:attrNameLst>
                                      </p:cBhvr>
                                      <p:to>
                                        <p:strVal val="true"/>
                                      </p:to>
                                    </p:set>
                                  </p:childTnLst>
                                </p:cTn>
                              </p:par>
                              <p:par>
                                <p:cTn id="30" presetID="19" presetClass="emph" presetSubtype="0" fill="hold" grpId="1" nodeType="withEffect">
                                  <p:stCondLst>
                                    <p:cond delay="3500"/>
                                  </p:stCondLst>
                                  <p:childTnLst>
                                    <p:animClr clrSpc="rgb" dir="cw">
                                      <p:cBhvr override="childStyle">
                                        <p:cTn id="31" dur="500" fill="hold"/>
                                        <p:tgtEl>
                                          <p:spTgt spid="16"/>
                                        </p:tgtEl>
                                        <p:attrNameLst>
                                          <p:attrName>style.color</p:attrName>
                                        </p:attrNameLst>
                                      </p:cBhvr>
                                      <p:to>
                                        <a:srgbClr val="FF0000"/>
                                      </p:to>
                                    </p:animClr>
                                    <p:animClr clrSpc="rgb" dir="cw">
                                      <p:cBhvr>
                                        <p:cTn id="32" dur="500" fill="hold"/>
                                        <p:tgtEl>
                                          <p:spTgt spid="16"/>
                                        </p:tgtEl>
                                        <p:attrNameLst>
                                          <p:attrName>fillcolor</p:attrName>
                                        </p:attrNameLst>
                                      </p:cBhvr>
                                      <p:to>
                                        <a:srgbClr val="FF0000"/>
                                      </p:to>
                                    </p:animClr>
                                    <p:set>
                                      <p:cBhvr>
                                        <p:cTn id="33" dur="500" fill="hold"/>
                                        <p:tgtEl>
                                          <p:spTgt spid="16"/>
                                        </p:tgtEl>
                                        <p:attrNameLst>
                                          <p:attrName>fill.type</p:attrName>
                                        </p:attrNameLst>
                                      </p:cBhvr>
                                      <p:to>
                                        <p:strVal val="solid"/>
                                      </p:to>
                                    </p:set>
                                    <p:set>
                                      <p:cBhvr>
                                        <p:cTn id="34" dur="500" fill="hold"/>
                                        <p:tgtEl>
                                          <p:spTgt spid="16"/>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24" grpId="0"/>
      <p:bldP spid="16" grpId="0" animBg="1"/>
      <p:bldP spid="16" grpId="1" animBg="1"/>
      <p:bldP spid="2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FD9E15-F7B2-424A-A76E-63980E1BB578}"/>
              </a:ext>
            </a:extLst>
          </p:cNvPr>
          <p:cNvPicPr>
            <a:picLocks noChangeAspect="1"/>
          </p:cNvPicPr>
          <p:nvPr/>
        </p:nvPicPr>
        <p:blipFill rotWithShape="1">
          <a:blip r:embed="rId2"/>
          <a:srcRect l="3750" t="3112" r="6875" b="7111"/>
          <a:stretch/>
        </p:blipFill>
        <p:spPr>
          <a:xfrm>
            <a:off x="0" y="0"/>
            <a:ext cx="12192000" cy="6858000"/>
          </a:xfrm>
          <a:prstGeom prst="rect">
            <a:avLst/>
          </a:prstGeom>
        </p:spPr>
      </p:pic>
      <p:sp>
        <p:nvSpPr>
          <p:cNvPr id="13" name="Oval 12">
            <a:extLst>
              <a:ext uri="{FF2B5EF4-FFF2-40B4-BE49-F238E27FC236}">
                <a16:creationId xmlns:a16="http://schemas.microsoft.com/office/drawing/2014/main" id="{DEE88078-D0D9-4A9E-9B97-D1C7BA7FA966}"/>
              </a:ext>
            </a:extLst>
          </p:cNvPr>
          <p:cNvSpPr/>
          <p:nvPr/>
        </p:nvSpPr>
        <p:spPr>
          <a:xfrm>
            <a:off x="3111650" y="2569929"/>
            <a:ext cx="5684520" cy="18745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4">
            <a:extLst>
              <a:ext uri="{FF2B5EF4-FFF2-40B4-BE49-F238E27FC236}">
                <a16:creationId xmlns:a16="http://schemas.microsoft.com/office/drawing/2014/main" id="{0EBEE3DB-1CBD-4878-85F0-AE845E6ECD94}"/>
              </a:ext>
            </a:extLst>
          </p:cNvPr>
          <p:cNvSpPr/>
          <p:nvPr/>
        </p:nvSpPr>
        <p:spPr>
          <a:xfrm>
            <a:off x="3238230" y="3787136"/>
            <a:ext cx="6045342" cy="1200329"/>
          </a:xfrm>
          <a:prstGeom prst="rect">
            <a:avLst/>
          </a:prstGeom>
        </p:spPr>
        <p:txBody>
          <a:bodyPr wrap="square">
            <a:spAutoFit/>
          </a:bodyPr>
          <a:lstStyle/>
          <a:p>
            <a:pPr lvl="0" algn="ctr">
              <a:buNone/>
            </a:pPr>
            <a:r>
              <a:rPr lang="en-US" altLang="zh-CN" sz="7200" b="1" dirty="0" err="1">
                <a:solidFill>
                  <a:srgbClr val="FF0000"/>
                </a:solidFill>
                <a:latin typeface="Times New Roman" panose="02020603050405020304" pitchFamily="18" charset="0"/>
                <a:cs typeface="Times New Roman" panose="02020603050405020304" pitchFamily="18" charset="0"/>
                <a:sym typeface="+mn-lt"/>
              </a:rPr>
              <a:t>Chị</a:t>
            </a:r>
            <a:r>
              <a:rPr lang="en-US" altLang="zh-CN" sz="7200" b="1" dirty="0">
                <a:solidFill>
                  <a:srgbClr val="FF0000"/>
                </a:solidFill>
                <a:latin typeface="Times New Roman" panose="02020603050405020304" pitchFamily="18" charset="0"/>
                <a:cs typeface="Times New Roman" panose="02020603050405020304" pitchFamily="18" charset="0"/>
                <a:sym typeface="+mn-lt"/>
              </a:rPr>
              <a:t> </a:t>
            </a:r>
            <a:r>
              <a:rPr lang="en-US" altLang="zh-CN" sz="7200" b="1" dirty="0" err="1">
                <a:solidFill>
                  <a:srgbClr val="FF0000"/>
                </a:solidFill>
                <a:latin typeface="Times New Roman" panose="02020603050405020304" pitchFamily="18" charset="0"/>
                <a:cs typeface="Times New Roman" panose="02020603050405020304" pitchFamily="18" charset="0"/>
                <a:sym typeface="+mn-lt"/>
              </a:rPr>
              <a:t>em</a:t>
            </a:r>
            <a:r>
              <a:rPr lang="en-US" altLang="zh-CN" sz="7200" b="1" dirty="0">
                <a:solidFill>
                  <a:srgbClr val="FF0000"/>
                </a:solidFill>
                <a:latin typeface="Times New Roman" panose="02020603050405020304" pitchFamily="18" charset="0"/>
                <a:cs typeface="Times New Roman" panose="02020603050405020304" pitchFamily="18" charset="0"/>
                <a:sym typeface="+mn-lt"/>
              </a:rPr>
              <a:t> </a:t>
            </a:r>
            <a:r>
              <a:rPr lang="en-US" altLang="zh-CN" sz="7200" b="1" dirty="0" err="1">
                <a:solidFill>
                  <a:srgbClr val="FF0000"/>
                </a:solidFill>
                <a:latin typeface="Times New Roman" panose="02020603050405020304" pitchFamily="18" charset="0"/>
                <a:cs typeface="Times New Roman" panose="02020603050405020304" pitchFamily="18" charset="0"/>
                <a:sym typeface="+mn-lt"/>
              </a:rPr>
              <a:t>tôi</a:t>
            </a:r>
            <a:endParaRPr lang="en-US" altLang="zh-CN" sz="7200" b="1" dirty="0">
              <a:solidFill>
                <a:srgbClr val="FF0000"/>
              </a:solidFill>
              <a:latin typeface="Times New Roman" panose="02020603050405020304" pitchFamily="18" charset="0"/>
              <a:cs typeface="Times New Roman" panose="02020603050405020304" pitchFamily="18" charset="0"/>
              <a:sym typeface="+mn-lt"/>
            </a:endParaRPr>
          </a:p>
        </p:txBody>
      </p:sp>
      <p:grpSp>
        <p:nvGrpSpPr>
          <p:cNvPr id="4" name="组合 31">
            <a:extLst>
              <a:ext uri="{FF2B5EF4-FFF2-40B4-BE49-F238E27FC236}">
                <a16:creationId xmlns:a16="http://schemas.microsoft.com/office/drawing/2014/main" id="{8D969BB5-524F-48B2-B162-D4E8A3F6DDF6}"/>
              </a:ext>
            </a:extLst>
          </p:cNvPr>
          <p:cNvGrpSpPr/>
          <p:nvPr/>
        </p:nvGrpSpPr>
        <p:grpSpPr>
          <a:xfrm>
            <a:off x="4188372" y="3164417"/>
            <a:ext cx="4337150" cy="659038"/>
            <a:chOff x="4371252" y="2768177"/>
            <a:chExt cx="3724600" cy="659038"/>
          </a:xfrm>
        </p:grpSpPr>
        <p:sp>
          <p:nvSpPr>
            <p:cNvPr id="5" name="矩形 21">
              <a:extLst>
                <a:ext uri="{FF2B5EF4-FFF2-40B4-BE49-F238E27FC236}">
                  <a16:creationId xmlns:a16="http://schemas.microsoft.com/office/drawing/2014/main" id="{640F8CDB-0CF0-4868-B440-24236B813C40}"/>
                </a:ext>
              </a:extLst>
            </p:cNvPr>
            <p:cNvSpPr/>
            <p:nvPr/>
          </p:nvSpPr>
          <p:spPr>
            <a:xfrm>
              <a:off x="5084536" y="2768177"/>
              <a:ext cx="2011680" cy="646331"/>
            </a:xfrm>
            <a:prstGeom prst="rect">
              <a:avLst/>
            </a:prstGeom>
          </p:spPr>
          <p:txBody>
            <a:bodyPr wrap="square">
              <a:spAutoFit/>
            </a:bodyPr>
            <a:lstStyle/>
            <a:p>
              <a:pPr lvl="0" algn="ctr">
                <a:buNone/>
              </a:pPr>
              <a:r>
                <a:rPr lang="en-US" altLang="zh-CN" sz="3600" b="1" dirty="0" err="1">
                  <a:solidFill>
                    <a:srgbClr val="0070C0"/>
                  </a:solidFill>
                  <a:latin typeface="Times New Roman" panose="02020603050405020304" pitchFamily="18" charset="0"/>
                  <a:cs typeface="Times New Roman" panose="02020603050405020304" pitchFamily="18" charset="0"/>
                  <a:sym typeface="+mn-lt"/>
                </a:rPr>
                <a:t>Tập</a:t>
              </a:r>
              <a:r>
                <a:rPr lang="en-US" altLang="zh-CN" sz="3600" b="1" dirty="0">
                  <a:solidFill>
                    <a:srgbClr val="0070C0"/>
                  </a:solidFill>
                  <a:latin typeface="Times New Roman" panose="02020603050405020304" pitchFamily="18" charset="0"/>
                  <a:cs typeface="Times New Roman" panose="02020603050405020304" pitchFamily="18" charset="0"/>
                  <a:sym typeface="+mn-lt"/>
                </a:rPr>
                <a:t> </a:t>
              </a:r>
              <a:r>
                <a:rPr lang="en-US" altLang="zh-CN" sz="3600" b="1" dirty="0" err="1">
                  <a:solidFill>
                    <a:srgbClr val="0070C0"/>
                  </a:solidFill>
                  <a:latin typeface="Times New Roman" panose="02020603050405020304" pitchFamily="18" charset="0"/>
                  <a:cs typeface="Times New Roman" panose="02020603050405020304" pitchFamily="18" charset="0"/>
                  <a:sym typeface="+mn-lt"/>
                </a:rPr>
                <a:t>đọc</a:t>
              </a:r>
              <a:endParaRPr lang="zh-CN" altLang="en-US" sz="3600" b="1" dirty="0">
                <a:solidFill>
                  <a:srgbClr val="0070C0"/>
                </a:solidFill>
                <a:latin typeface="Times New Roman" panose="02020603050405020304" pitchFamily="18" charset="0"/>
                <a:cs typeface="Times New Roman" panose="02020603050405020304" pitchFamily="18" charset="0"/>
                <a:sym typeface="+mn-lt"/>
              </a:endParaRPr>
            </a:p>
          </p:txBody>
        </p:sp>
        <p:grpSp>
          <p:nvGrpSpPr>
            <p:cNvPr id="6" name="组合 24">
              <a:extLst>
                <a:ext uri="{FF2B5EF4-FFF2-40B4-BE49-F238E27FC236}">
                  <a16:creationId xmlns:a16="http://schemas.microsoft.com/office/drawing/2014/main" id="{4143626F-CCBD-4608-9482-4235ECA4C90E}"/>
                </a:ext>
              </a:extLst>
            </p:cNvPr>
            <p:cNvGrpSpPr/>
            <p:nvPr/>
          </p:nvGrpSpPr>
          <p:grpSpPr>
            <a:xfrm>
              <a:off x="4371252" y="2894674"/>
              <a:ext cx="901788" cy="532541"/>
              <a:chOff x="4213860" y="2863166"/>
              <a:chExt cx="1440180" cy="850482"/>
            </a:xfrm>
          </p:grpSpPr>
          <p:pic>
            <p:nvPicPr>
              <p:cNvPr id="10" name="图片 22">
                <a:extLst>
                  <a:ext uri="{FF2B5EF4-FFF2-40B4-BE49-F238E27FC236}">
                    <a16:creationId xmlns:a16="http://schemas.microsoft.com/office/drawing/2014/main" id="{8DD5EABE-7117-41D0-A3F3-D170813484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11" name="图片 23">
                <a:extLst>
                  <a:ext uri="{FF2B5EF4-FFF2-40B4-BE49-F238E27FC236}">
                    <a16:creationId xmlns:a16="http://schemas.microsoft.com/office/drawing/2014/main" id="{1662B46A-FA91-4B58-A29A-4DCCCFEE20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3860" y="2863166"/>
                <a:ext cx="792480" cy="792480"/>
              </a:xfrm>
              <a:prstGeom prst="rect">
                <a:avLst/>
              </a:prstGeom>
            </p:spPr>
          </p:pic>
        </p:grpSp>
        <p:grpSp>
          <p:nvGrpSpPr>
            <p:cNvPr id="7" name="组合 25">
              <a:extLst>
                <a:ext uri="{FF2B5EF4-FFF2-40B4-BE49-F238E27FC236}">
                  <a16:creationId xmlns:a16="http://schemas.microsoft.com/office/drawing/2014/main" id="{A557EC85-9B19-4E95-9AF1-DF3AC0F64A10}"/>
                </a:ext>
              </a:extLst>
            </p:cNvPr>
            <p:cNvGrpSpPr/>
            <p:nvPr/>
          </p:nvGrpSpPr>
          <p:grpSpPr>
            <a:xfrm>
              <a:off x="7284720" y="2930992"/>
              <a:ext cx="811132" cy="496222"/>
              <a:chOff x="4358640" y="2921168"/>
              <a:chExt cx="1295400" cy="792480"/>
            </a:xfrm>
          </p:grpSpPr>
          <p:pic>
            <p:nvPicPr>
              <p:cNvPr id="8" name="图片 26">
                <a:extLst>
                  <a:ext uri="{FF2B5EF4-FFF2-40B4-BE49-F238E27FC236}">
                    <a16:creationId xmlns:a16="http://schemas.microsoft.com/office/drawing/2014/main" id="{C28B0099-C824-4155-9D48-EA753D3298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9" name="图片 27">
                <a:extLst>
                  <a:ext uri="{FF2B5EF4-FFF2-40B4-BE49-F238E27FC236}">
                    <a16:creationId xmlns:a16="http://schemas.microsoft.com/office/drawing/2014/main" id="{C450DA70-3EA6-4E1B-A6A0-5A80693E87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sp>
        <p:nvSpPr>
          <p:cNvPr id="12" name="TextBox 11">
            <a:extLst>
              <a:ext uri="{FF2B5EF4-FFF2-40B4-BE49-F238E27FC236}">
                <a16:creationId xmlns:a16="http://schemas.microsoft.com/office/drawing/2014/main" id="{6FF19417-3CEA-43DB-90BE-E5A7756558B8}"/>
              </a:ext>
            </a:extLst>
          </p:cNvPr>
          <p:cNvSpPr txBox="1"/>
          <p:nvPr/>
        </p:nvSpPr>
        <p:spPr>
          <a:xfrm>
            <a:off x="1984123" y="2435602"/>
            <a:ext cx="8934915" cy="646331"/>
          </a:xfrm>
          <a:prstGeom prst="rect">
            <a:avLst/>
          </a:prstGeom>
          <a:noFill/>
        </p:spPr>
        <p:txBody>
          <a:bodyPr wrap="square" rtlCol="0">
            <a:spAutoFit/>
          </a:bodyPr>
          <a:lstStyle/>
          <a:p>
            <a:pPr algn="ctr"/>
            <a:r>
              <a:rPr lang="en-US" sz="3600" b="1" dirty="0" err="1">
                <a:latin typeface="Times New Roman" pitchFamily="18" charset="0"/>
                <a:ea typeface="Cambria Math" panose="02040503050406030204" pitchFamily="18" charset="0"/>
                <a:cs typeface="Times New Roman" pitchFamily="18" charset="0"/>
              </a:rPr>
              <a:t>Thứ</a:t>
            </a:r>
            <a:r>
              <a:rPr lang="en-US" sz="3600" b="1" dirty="0">
                <a:latin typeface="Times New Roman" pitchFamily="18" charset="0"/>
                <a:ea typeface="Cambria Math" panose="02040503050406030204" pitchFamily="18" charset="0"/>
                <a:cs typeface="Times New Roman" pitchFamily="18" charset="0"/>
              </a:rPr>
              <a:t>  </a:t>
            </a:r>
            <a:r>
              <a:rPr lang="en-US" sz="3600" b="1" dirty="0" err="1">
                <a:latin typeface="Times New Roman" pitchFamily="18" charset="0"/>
                <a:ea typeface="Cambria Math" panose="02040503050406030204" pitchFamily="18" charset="0"/>
                <a:cs typeface="Times New Roman" pitchFamily="18" charset="0"/>
              </a:rPr>
              <a:t>tư</a:t>
            </a:r>
            <a:r>
              <a:rPr lang="en-US" sz="3600" b="1" dirty="0">
                <a:latin typeface="Times New Roman" pitchFamily="18" charset="0"/>
                <a:ea typeface="Cambria Math" panose="02040503050406030204" pitchFamily="18" charset="0"/>
                <a:cs typeface="Times New Roman" pitchFamily="18" charset="0"/>
              </a:rPr>
              <a:t>  </a:t>
            </a:r>
            <a:r>
              <a:rPr lang="en-US" sz="3600" b="1" dirty="0" err="1">
                <a:latin typeface="Times New Roman" pitchFamily="18" charset="0"/>
                <a:ea typeface="Cambria Math" panose="02040503050406030204" pitchFamily="18" charset="0"/>
                <a:cs typeface="Times New Roman" pitchFamily="18" charset="0"/>
              </a:rPr>
              <a:t>ngày</a:t>
            </a:r>
            <a:r>
              <a:rPr lang="en-US" sz="3600" b="1" dirty="0">
                <a:latin typeface="Times New Roman" pitchFamily="18" charset="0"/>
                <a:ea typeface="Cambria Math" panose="02040503050406030204" pitchFamily="18" charset="0"/>
                <a:cs typeface="Times New Roman" pitchFamily="18" charset="0"/>
              </a:rPr>
              <a:t> 12 </a:t>
            </a:r>
            <a:r>
              <a:rPr lang="en-US" sz="3600" b="1" dirty="0" err="1">
                <a:latin typeface="Times New Roman" pitchFamily="18" charset="0"/>
                <a:ea typeface="Cambria Math" panose="02040503050406030204" pitchFamily="18" charset="0"/>
                <a:cs typeface="Times New Roman" pitchFamily="18" charset="0"/>
              </a:rPr>
              <a:t>tháng</a:t>
            </a:r>
            <a:r>
              <a:rPr lang="en-US" sz="3600" b="1" dirty="0">
                <a:latin typeface="Times New Roman" pitchFamily="18" charset="0"/>
                <a:ea typeface="Cambria Math" panose="02040503050406030204" pitchFamily="18" charset="0"/>
                <a:cs typeface="Times New Roman" pitchFamily="18" charset="0"/>
              </a:rPr>
              <a:t> 10 </a:t>
            </a:r>
            <a:r>
              <a:rPr lang="en-US" sz="3600" b="1" dirty="0" err="1">
                <a:latin typeface="Times New Roman" pitchFamily="18" charset="0"/>
                <a:ea typeface="Cambria Math" panose="02040503050406030204" pitchFamily="18" charset="0"/>
                <a:cs typeface="Times New Roman" pitchFamily="18" charset="0"/>
              </a:rPr>
              <a:t>năm</a:t>
            </a:r>
            <a:r>
              <a:rPr lang="en-US" sz="3600" b="1" dirty="0">
                <a:latin typeface="Times New Roman" pitchFamily="18" charset="0"/>
                <a:ea typeface="Cambria Math" panose="02040503050406030204" pitchFamily="18" charset="0"/>
                <a:cs typeface="Times New Roman" pitchFamily="18" charset="0"/>
              </a:rPr>
              <a:t> 2022</a:t>
            </a:r>
          </a:p>
        </p:txBody>
      </p:sp>
    </p:spTree>
    <p:extLst>
      <p:ext uri="{BB962C8B-B14F-4D97-AF65-F5344CB8AC3E}">
        <p14:creationId xmlns:p14="http://schemas.microsoft.com/office/powerpoint/2010/main" val="24111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5">
            <a:extLst>
              <a:ext uri="{FF2B5EF4-FFF2-40B4-BE49-F238E27FC236}">
                <a16:creationId xmlns:a16="http://schemas.microsoft.com/office/drawing/2014/main" id="{668227BF-D616-4826-842F-E79145858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1834994494"/>
      </p:ext>
    </p:extLst>
  </p:cSld>
  <p:clrMapOvr>
    <a:masterClrMapping/>
  </p:clrMapOvr>
  <p:transition spd="slow" advTm="5146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22D2A7-1745-4382-93A4-94E9DE4F9C44}"/>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sp>
        <p:nvSpPr>
          <p:cNvPr id="4" name="Rectangle 3"/>
          <p:cNvSpPr/>
          <p:nvPr/>
        </p:nvSpPr>
        <p:spPr>
          <a:xfrm>
            <a:off x="221674" y="-122329"/>
            <a:ext cx="11822545" cy="4154984"/>
          </a:xfrm>
          <a:prstGeom prst="rect">
            <a:avLst/>
          </a:prstGeom>
        </p:spPr>
        <p:txBody>
          <a:bodyPr wrap="square">
            <a:spAutoFit/>
          </a:bodyPr>
          <a:lstStyle/>
          <a:p>
            <a:pPr algn="ctr"/>
            <a:endParaRPr lang="vi-VN" sz="2200" dirty="0">
              <a:latin typeface="+mj-lt"/>
            </a:endParaRPr>
          </a:p>
          <a:p>
            <a:pPr algn="just"/>
            <a:r>
              <a:rPr lang="en-US" sz="2200" dirty="0">
                <a:latin typeface="+mj-lt"/>
              </a:rPr>
              <a:t>    </a:t>
            </a:r>
            <a:r>
              <a:rPr lang="vi-VN" sz="2200" dirty="0">
                <a:latin typeface="+mj-lt"/>
              </a:rPr>
              <a:t>Dắt xe ra cửa, tôi lễ phép thưa:</a:t>
            </a:r>
          </a:p>
          <a:p>
            <a:pPr algn="just"/>
            <a:r>
              <a:rPr lang="en-US" sz="2200" dirty="0">
                <a:latin typeface="+mj-lt"/>
              </a:rPr>
              <a:t>    </a:t>
            </a:r>
            <a:r>
              <a:rPr lang="vi-VN" sz="2200" dirty="0">
                <a:latin typeface="+mj-lt"/>
              </a:rPr>
              <a:t>- Thưa ba, con xin phép đi học nhóm.</a:t>
            </a:r>
          </a:p>
          <a:p>
            <a:pPr algn="just"/>
            <a:r>
              <a:rPr lang="en-US" sz="2200" dirty="0">
                <a:latin typeface="+mj-lt"/>
              </a:rPr>
              <a:t>    </a:t>
            </a:r>
            <a:r>
              <a:rPr lang="vi-VN" sz="2200" dirty="0">
                <a:latin typeface="+mj-lt"/>
              </a:rPr>
              <a:t>Ba tôi mỉm cười:</a:t>
            </a:r>
          </a:p>
          <a:p>
            <a:pPr algn="just"/>
            <a:r>
              <a:rPr lang="en-US" sz="2200" dirty="0">
                <a:latin typeface="+mj-lt"/>
              </a:rPr>
              <a:t>    </a:t>
            </a:r>
            <a:r>
              <a:rPr lang="vi-VN" sz="2200" dirty="0">
                <a:latin typeface="+mj-lt"/>
              </a:rPr>
              <a:t>- Ờ, nhớ về sớm nghe con!</a:t>
            </a:r>
          </a:p>
          <a:p>
            <a:pPr algn="just"/>
            <a:r>
              <a:rPr lang="en-US" sz="2200" dirty="0">
                <a:latin typeface="+mj-lt"/>
              </a:rPr>
              <a:t>    </a:t>
            </a:r>
            <a:r>
              <a:rPr lang="vi-VN" sz="2200" dirty="0">
                <a:latin typeface="+mj-lt"/>
              </a:rPr>
              <a:t>Không biết đây là lần thứ bao nhiêu tôi đã nói dối ba. Mỗi lần nói dối tôi đều ân hận,</a:t>
            </a:r>
            <a:r>
              <a:rPr lang="en-US" sz="2200" dirty="0">
                <a:latin typeface="+mj-lt"/>
              </a:rPr>
              <a:t> </a:t>
            </a:r>
            <a:r>
              <a:rPr lang="vi-VN" sz="2200" dirty="0">
                <a:latin typeface="+mj-lt"/>
              </a:rPr>
              <a:t>nhưng đều tặc lưỡi cho qua.</a:t>
            </a:r>
          </a:p>
          <a:p>
            <a:pPr algn="just"/>
            <a:r>
              <a:rPr lang="en-US" sz="2200" dirty="0">
                <a:latin typeface="+mj-lt"/>
              </a:rPr>
              <a:t>    </a:t>
            </a:r>
            <a:r>
              <a:rPr lang="vi-VN" sz="2200" dirty="0">
                <a:latin typeface="+mj-lt"/>
              </a:rPr>
              <a:t>Cho đến một hôm, vừa yên vị trong rạp chiếu bóng, tôi chợt thấy em gái mình lướt qua cùng một đ</a:t>
            </a:r>
            <a:r>
              <a:rPr lang="en-US" sz="2200" dirty="0">
                <a:latin typeface="+mj-lt"/>
              </a:rPr>
              <a:t>ứ</a:t>
            </a:r>
            <a:r>
              <a:rPr lang="vi-VN" sz="2200" dirty="0">
                <a:latin typeface="+mj-lt"/>
              </a:rPr>
              <a:t>a bạn. Từ ngạc nhiên, tôi chuy</a:t>
            </a:r>
            <a:r>
              <a:rPr lang="en-US" sz="2200" dirty="0">
                <a:latin typeface="+mj-lt"/>
              </a:rPr>
              <a:t>ể</a:t>
            </a:r>
            <a:r>
              <a:rPr lang="vi-VN" sz="2200" dirty="0">
                <a:latin typeface="+mj-lt"/>
              </a:rPr>
              <a:t>n</a:t>
            </a:r>
            <a:r>
              <a:rPr lang="en-US" sz="2200" dirty="0">
                <a:latin typeface="+mj-lt"/>
              </a:rPr>
              <a:t> </a:t>
            </a:r>
            <a:r>
              <a:rPr lang="vi-VN" sz="2200" dirty="0">
                <a:latin typeface="+mj-lt"/>
              </a:rPr>
              <a:t>sang giận </a:t>
            </a:r>
            <a:r>
              <a:rPr lang="en-US" sz="2200" dirty="0">
                <a:latin typeface="+mj-lt"/>
              </a:rPr>
              <a:t>d</a:t>
            </a:r>
            <a:r>
              <a:rPr lang="vi-VN" sz="2200" dirty="0">
                <a:latin typeface="+mj-lt"/>
              </a:rPr>
              <a:t>ữ và mặc lời năn nỉ của bạn, tôi bỏ về.</a:t>
            </a:r>
          </a:p>
          <a:p>
            <a:pPr algn="just"/>
            <a:r>
              <a:rPr lang="en-US" sz="2200" dirty="0">
                <a:latin typeface="+mj-lt"/>
              </a:rPr>
              <a:t>    </a:t>
            </a:r>
            <a:r>
              <a:rPr lang="vi-VN" sz="2200" dirty="0">
                <a:latin typeface="+mj-lt"/>
              </a:rPr>
              <a:t>Hai chị em về đến nhà, tôi mắng em gái dám nói dối ba bỏ học đi chơi, không chịu học hành. Nhưng đáp lại sự giận dữ của tôi, nó chỉ thủng thẳng:</a:t>
            </a:r>
          </a:p>
          <a:p>
            <a:pPr algn="just"/>
            <a:r>
              <a:rPr lang="en-US" sz="2200" dirty="0">
                <a:latin typeface="+mj-lt"/>
              </a:rPr>
              <a:t>   </a:t>
            </a:r>
            <a:endParaRPr lang="vi-VN" sz="2200" dirty="0"/>
          </a:p>
        </p:txBody>
      </p:sp>
      <p:sp>
        <p:nvSpPr>
          <p:cNvPr id="5" name="Google Shape;4593;p32"/>
          <p:cNvSpPr txBox="1"/>
          <p:nvPr/>
        </p:nvSpPr>
        <p:spPr>
          <a:xfrm>
            <a:off x="5223478" y="53899"/>
            <a:ext cx="2855595" cy="65976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4"/>
              </a:buClr>
              <a:buSzPts val="5200"/>
              <a:buFont typeface="Amatic SC" panose="020B0704020202020204"/>
              <a:buNone/>
              <a:defRPr sz="64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1pPr>
            <a:lvl2pPr marR="0" lvl="1"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2pPr>
            <a:lvl3pPr marR="0" lvl="2"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3pPr>
            <a:lvl4pPr marR="0" lvl="3"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4pPr>
            <a:lvl5pPr marR="0" lvl="4"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5pPr>
            <a:lvl6pPr marR="0" lvl="5"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6pPr>
            <a:lvl7pPr marR="0" lvl="6"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7pPr>
            <a:lvl8pPr marR="0" lvl="7"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8pPr>
            <a:lvl9pPr marR="0" lvl="8"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9pPr>
          </a:lstStyle>
          <a:p>
            <a:pPr marL="0" lvl="0" indent="0" algn="ctr" rtl="0">
              <a:spcBef>
                <a:spcPts val="0"/>
              </a:spcBef>
              <a:spcAft>
                <a:spcPts val="0"/>
              </a:spcAft>
              <a:buClr>
                <a:schemeClr val="dk1"/>
              </a:buClr>
              <a:buSzPts val="1100"/>
              <a:buFont typeface="Arial" panose="020B0604020202020204"/>
              <a:buNone/>
            </a:pPr>
            <a:r>
              <a:rPr lang="en-US" altLang="en-GB" sz="3200" dirty="0">
                <a:solidFill>
                  <a:srgbClr val="FF0000"/>
                </a:solidFill>
                <a:latin typeface="Times New Roman" panose="02020603050405020304" charset="0"/>
                <a:cs typeface="Times New Roman" panose="02020603050405020304" charset="0"/>
              </a:rPr>
              <a:t>CHỊ EM TÔI</a:t>
            </a:r>
          </a:p>
        </p:txBody>
      </p:sp>
      <p:sp>
        <p:nvSpPr>
          <p:cNvPr id="6" name="Rectangle 5"/>
          <p:cNvSpPr/>
          <p:nvPr/>
        </p:nvSpPr>
        <p:spPr>
          <a:xfrm>
            <a:off x="0" y="3569382"/>
            <a:ext cx="11970326" cy="3139321"/>
          </a:xfrm>
          <a:prstGeom prst="rect">
            <a:avLst/>
          </a:prstGeom>
        </p:spPr>
        <p:txBody>
          <a:bodyPr wrap="square">
            <a:spAutoFit/>
          </a:bodyPr>
          <a:lstStyle/>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Em đi tập văn nghệ.</a:t>
            </a:r>
            <a:r>
              <a:rPr lang="en-US" sz="2200" dirty="0">
                <a:latin typeface="Times New Roman" pitchFamily="18" charset="0"/>
                <a:cs typeface="Times New Roman" pitchFamily="18" charset="0"/>
              </a:rPr>
              <a:t> </a:t>
            </a:r>
          </a:p>
          <a:p>
            <a:pPr algn="just"/>
            <a:r>
              <a:rPr lang="en-US" sz="2200" dirty="0">
                <a:latin typeface="Times New Roman" pitchFamily="18" charset="0"/>
                <a:cs typeface="Times New Roman" pitchFamily="18" charset="0"/>
              </a:rPr>
              <a:t>     - </a:t>
            </a:r>
            <a:r>
              <a:rPr lang="vi-VN" sz="2200" dirty="0">
                <a:latin typeface="Times New Roman" pitchFamily="18" charset="0"/>
                <a:cs typeface="Times New Roman" pitchFamily="18" charset="0"/>
              </a:rPr>
              <a:t>Mày tập văn nghệ ở rạp chiếu bóng à?</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Nó cười giả bộ ngây thơ:</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Ủa chị cũng ở đó sao? Hồi nãy chị bảo chị đi học nhóm mà!</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Tôi sững sờ đứng im như phỗng. Ngước nhìn ba tôi đợi một trận cuồng phong. Nhưng ba tôi chỉ buồ</a:t>
            </a:r>
            <a:r>
              <a:rPr lang="en-US" sz="2200" dirty="0">
                <a:latin typeface="Times New Roman" pitchFamily="18" charset="0"/>
                <a:cs typeface="Times New Roman" pitchFamily="18" charset="0"/>
              </a:rPr>
              <a:t>n</a:t>
            </a:r>
            <a:r>
              <a:rPr lang="vi-VN" sz="2200" dirty="0">
                <a:latin typeface="Times New Roman" pitchFamily="18" charset="0"/>
                <a:cs typeface="Times New Roman" pitchFamily="18" charset="0"/>
              </a:rPr>
              <a:t> rầu bảo:</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Các con ráng bảo ban nhau mà học cho nên người.</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Từ đó tôi không bao giờ nói dối ba đi chơi nữa. Thỉnh thoảng, hai chị em lại cười phá lên khi nhắc lại chuyện nó rủ bạn vào rạp chiếu bóng chọc tức tôi, làm cho tôi tỉnh ngộ.</a:t>
            </a:r>
            <a:endParaRPr lang="en-US" sz="2200" dirty="0">
              <a:latin typeface="Times New Roman" pitchFamily="18" charset="0"/>
              <a:cs typeface="Times New Roman" pitchFamily="18" charset="0"/>
            </a:endParaRPr>
          </a:p>
        </p:txBody>
      </p:sp>
      <p:pic>
        <p:nvPicPr>
          <p:cNvPr id="9" name="图片 18" descr="2223be3d229db37d30f334096b915142">
            <a:extLst>
              <a:ext uri="{FF2B5EF4-FFF2-40B4-BE49-F238E27FC236}">
                <a16:creationId xmlns:a16="http://schemas.microsoft.com/office/drawing/2014/main" id="{70D695DB-0E76-439D-BA51-6B0A3FEBD8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558" r="43069"/>
          <a:stretch/>
        </p:blipFill>
        <p:spPr>
          <a:xfrm>
            <a:off x="9905028" y="-108671"/>
            <a:ext cx="2065298" cy="1824423"/>
          </a:xfrm>
          <a:prstGeom prst="rect">
            <a:avLst/>
          </a:prstGeom>
        </p:spPr>
      </p:pic>
      <p:sp>
        <p:nvSpPr>
          <p:cNvPr id="2" name="Rectangle: Rounded Corners 1">
            <a:extLst>
              <a:ext uri="{FF2B5EF4-FFF2-40B4-BE49-F238E27FC236}">
                <a16:creationId xmlns:a16="http://schemas.microsoft.com/office/drawing/2014/main" id="{9FF2AE6A-0E46-4D3B-9356-3399563BABD7}"/>
              </a:ext>
            </a:extLst>
          </p:cNvPr>
          <p:cNvSpPr/>
          <p:nvPr/>
        </p:nvSpPr>
        <p:spPr>
          <a:xfrm>
            <a:off x="7574507" y="3537415"/>
            <a:ext cx="3775136" cy="1139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lumMod val="95000"/>
                    <a:lumOff val="5000"/>
                  </a:schemeClr>
                </a:solidFill>
                <a:latin typeface="Times New Roman" pitchFamily="18" charset="0"/>
                <a:cs typeface="Times New Roman" pitchFamily="18" charset="0"/>
              </a:rPr>
              <a:t>Bài</a:t>
            </a:r>
            <a:r>
              <a:rPr lang="en-US" sz="3600" dirty="0">
                <a:solidFill>
                  <a:schemeClr val="tx1">
                    <a:lumMod val="95000"/>
                    <a:lumOff val="5000"/>
                  </a:schemeClr>
                </a:solidFill>
                <a:latin typeface="Times New Roman" pitchFamily="18" charset="0"/>
                <a:cs typeface="Times New Roman" pitchFamily="18" charset="0"/>
              </a:rPr>
              <a:t> chia </a:t>
            </a:r>
            <a:r>
              <a:rPr lang="en-US" sz="3600" dirty="0" err="1">
                <a:solidFill>
                  <a:schemeClr val="tx1">
                    <a:lumMod val="95000"/>
                    <a:lumOff val="5000"/>
                  </a:schemeClr>
                </a:solidFill>
                <a:latin typeface="Times New Roman" pitchFamily="18" charset="0"/>
                <a:cs typeface="Times New Roman" pitchFamily="18" charset="0"/>
              </a:rPr>
              <a:t>làm</a:t>
            </a:r>
            <a:r>
              <a:rPr lang="en-US"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mấy</a:t>
            </a:r>
            <a:r>
              <a:rPr lang="en-US" sz="3600" dirty="0">
                <a:solidFill>
                  <a:schemeClr val="tx1">
                    <a:lumMod val="95000"/>
                    <a:lumOff val="5000"/>
                  </a:schemeClr>
                </a:solidFill>
                <a:latin typeface="Times New Roman" pitchFamily="18" charset="0"/>
                <a:cs typeface="Times New Roman" pitchFamily="18" charset="0"/>
              </a:rPr>
              <a:t> </a:t>
            </a:r>
            <a:r>
              <a:rPr lang="en-US" sz="3600" dirty="0" err="1">
                <a:solidFill>
                  <a:schemeClr val="tx1">
                    <a:lumMod val="95000"/>
                    <a:lumOff val="5000"/>
                  </a:schemeClr>
                </a:solidFill>
                <a:latin typeface="Times New Roman" pitchFamily="18" charset="0"/>
                <a:cs typeface="Times New Roman" pitchFamily="18" charset="0"/>
              </a:rPr>
              <a:t>đoạn</a:t>
            </a:r>
            <a:r>
              <a:rPr lang="en-US" sz="3600" dirty="0">
                <a:solidFill>
                  <a:schemeClr val="tx1">
                    <a:lumMod val="95000"/>
                    <a:lumOff val="5000"/>
                  </a:schemeClr>
                </a:solidFill>
                <a:latin typeface="Times New Roman" pitchFamily="18" charset="0"/>
                <a:cs typeface="Times New Roman" pitchFamily="18" charset="0"/>
              </a:rPr>
              <a:t> ?</a:t>
            </a:r>
          </a:p>
        </p:txBody>
      </p:sp>
      <p:sp>
        <p:nvSpPr>
          <p:cNvPr id="8" name="Rectangle: Rounded Corners 1">
            <a:extLst>
              <a:ext uri="{FF2B5EF4-FFF2-40B4-BE49-F238E27FC236}">
                <a16:creationId xmlns:a16="http://schemas.microsoft.com/office/drawing/2014/main" id="{9FF2AE6A-0E46-4D3B-9356-3399563BABD7}"/>
              </a:ext>
            </a:extLst>
          </p:cNvPr>
          <p:cNvSpPr/>
          <p:nvPr/>
        </p:nvSpPr>
        <p:spPr>
          <a:xfrm>
            <a:off x="8502555" y="143775"/>
            <a:ext cx="1637732" cy="811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latin typeface="Times New Roman" pitchFamily="18" charset="0"/>
                <a:cs typeface="Times New Roman" pitchFamily="18" charset="0"/>
              </a:rPr>
              <a:t>SGK: 59-60</a:t>
            </a:r>
          </a:p>
        </p:txBody>
      </p:sp>
    </p:spTree>
    <p:extLst>
      <p:ext uri="{BB962C8B-B14F-4D97-AF65-F5344CB8AC3E}">
        <p14:creationId xmlns:p14="http://schemas.microsoft.com/office/powerpoint/2010/main" val="1420248925"/>
      </p:ext>
    </p:extLst>
  </p:cSld>
  <p:clrMapOvr>
    <a:masterClrMapping/>
  </p:clrMapOvr>
  <mc:AlternateContent xmlns:mc="http://schemas.openxmlformats.org/markup-compatibility/2006" xmlns:p14="http://schemas.microsoft.com/office/powerpoint/2010/main">
    <mc:Choice Requires="p14">
      <p:transition spd="slow" p14:dur="2000" advTm="132263"/>
    </mc:Choice>
    <mc:Fallback xmlns="">
      <p:transition spd="slow" advTm="132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6854" y="714472"/>
            <a:ext cx="10426889" cy="5673265"/>
          </a:xfrm>
          <a:prstGeom prst="roundRect">
            <a:avLst/>
          </a:prstGeom>
          <a:solidFill>
            <a:schemeClr val="accent1">
              <a:lumMod val="20000"/>
              <a:lumOff val="80000"/>
            </a:schemeClr>
          </a:solidFill>
          <a:ln w="5715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ỗ dành sẵn cho Nội dung 2">
            <a:extLst>
              <a:ext uri="{FF2B5EF4-FFF2-40B4-BE49-F238E27FC236}">
                <a16:creationId xmlns:a16="http://schemas.microsoft.com/office/drawing/2014/main" id="{AC68EE5C-3096-48CE-A4DB-F996E4920FCE}"/>
              </a:ext>
            </a:extLst>
          </p:cNvPr>
          <p:cNvSpPr>
            <a:spLocks noGrp="1"/>
          </p:cNvSpPr>
          <p:nvPr>
            <p:ph idx="1"/>
          </p:nvPr>
        </p:nvSpPr>
        <p:spPr>
          <a:xfrm>
            <a:off x="586854" y="2014007"/>
            <a:ext cx="10655729" cy="3610452"/>
          </a:xfrm>
        </p:spPr>
        <p:txBody>
          <a:bodyPr>
            <a:noAutofit/>
          </a:bodyPr>
          <a:lstStyle/>
          <a:p>
            <a:pPr marL="0" indent="0">
              <a:lnSpc>
                <a:spcPct val="100000"/>
              </a:lnSpc>
              <a:buNone/>
            </a:pPr>
            <a:r>
              <a:rPr lang="vi-VN" sz="5400" b="1" dirty="0" err="1">
                <a:latin typeface="Times New Roman" panose="02020603050405020304" pitchFamily="18" charset="0"/>
                <a:cs typeface="Times New Roman" panose="02020603050405020304" pitchFamily="18" charset="0"/>
              </a:rPr>
              <a:t>Bài</a:t>
            </a:r>
            <a:r>
              <a:rPr lang="vi-VN" sz="5400" b="1" dirty="0">
                <a:latin typeface="Times New Roman" panose="02020603050405020304" pitchFamily="18" charset="0"/>
                <a:cs typeface="Times New Roman" panose="02020603050405020304" pitchFamily="18" charset="0"/>
              </a:rPr>
              <a:t> </a:t>
            </a:r>
            <a:r>
              <a:rPr lang="vi-VN" sz="5400" b="1" dirty="0" err="1">
                <a:latin typeface="Times New Roman" panose="02020603050405020304" pitchFamily="18" charset="0"/>
                <a:cs typeface="Times New Roman" panose="02020603050405020304" pitchFamily="18" charset="0"/>
              </a:rPr>
              <a:t>tập</a:t>
            </a:r>
            <a:r>
              <a:rPr lang="vi-VN" sz="5400" b="1" dirty="0">
                <a:latin typeface="Times New Roman" panose="02020603050405020304" pitchFamily="18" charset="0"/>
                <a:cs typeface="Times New Roman" panose="02020603050405020304" pitchFamily="18" charset="0"/>
              </a:rPr>
              <a:t> </a:t>
            </a:r>
            <a:r>
              <a:rPr lang="vi-VN" sz="5400" b="1" dirty="0" err="1">
                <a:latin typeface="Times New Roman" panose="02020603050405020304" pitchFamily="18" charset="0"/>
                <a:cs typeface="Times New Roman" panose="02020603050405020304" pitchFamily="18" charset="0"/>
              </a:rPr>
              <a:t>đọc</a:t>
            </a:r>
            <a:r>
              <a:rPr lang="vi-VN" sz="5400" b="1" dirty="0">
                <a:latin typeface="Times New Roman" panose="02020603050405020304" pitchFamily="18" charset="0"/>
                <a:cs typeface="Times New Roman" panose="02020603050405020304" pitchFamily="18" charset="0"/>
              </a:rPr>
              <a:t> </a:t>
            </a:r>
            <a:r>
              <a:rPr lang="vi-VN" sz="5400" b="1" dirty="0" err="1">
                <a:latin typeface="Times New Roman" panose="02020603050405020304" pitchFamily="18" charset="0"/>
                <a:cs typeface="Times New Roman" panose="02020603050405020304" pitchFamily="18" charset="0"/>
              </a:rPr>
              <a:t>gồm</a:t>
            </a:r>
            <a:r>
              <a:rPr lang="vi-VN" sz="5400" b="1" dirty="0">
                <a:latin typeface="Times New Roman" panose="02020603050405020304" pitchFamily="18" charset="0"/>
                <a:cs typeface="Times New Roman" panose="02020603050405020304" pitchFamily="18" charset="0"/>
              </a:rPr>
              <a:t> ….. </a:t>
            </a:r>
            <a:r>
              <a:rPr lang="vi-VN" sz="5400" b="1" dirty="0" err="1">
                <a:latin typeface="Times New Roman" panose="02020603050405020304" pitchFamily="18" charset="0"/>
                <a:cs typeface="Times New Roman" panose="02020603050405020304" pitchFamily="18" charset="0"/>
              </a:rPr>
              <a:t>đoạn</a:t>
            </a:r>
            <a:r>
              <a:rPr lang="vi-VN" sz="5400" b="1" dirty="0">
                <a:latin typeface="Times New Roman" panose="02020603050405020304" pitchFamily="18" charset="0"/>
                <a:cs typeface="Times New Roman" panose="02020603050405020304" pitchFamily="18" charset="0"/>
              </a:rPr>
              <a:t>:</a:t>
            </a:r>
          </a:p>
          <a:p>
            <a:pPr marL="0" indent="0">
              <a:lnSpc>
                <a:spcPct val="100000"/>
              </a:lnSpc>
              <a:buNone/>
            </a:pPr>
            <a:r>
              <a:rPr lang="vi-VN" sz="4800" b="1" dirty="0">
                <a:latin typeface="Times New Roman" panose="02020603050405020304" pitchFamily="18" charset="0"/>
                <a:cs typeface="Times New Roman" panose="02020603050405020304" pitchFamily="18" charset="0"/>
              </a:rPr>
              <a:t>- Đoạn 1: Từ đầu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đến</a:t>
            </a:r>
            <a:r>
              <a:rPr lang="en-US" sz="4800" b="1" dirty="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tặc lưỡi cho qua.</a:t>
            </a:r>
          </a:p>
          <a:p>
            <a:pPr>
              <a:buFontTx/>
              <a:buChar char="-"/>
            </a:pPr>
            <a:r>
              <a:rPr lang="vi-VN" sz="4800" b="1" dirty="0">
                <a:latin typeface="Times New Roman" panose="02020603050405020304" pitchFamily="18" charset="0"/>
                <a:cs typeface="Times New Roman" panose="02020603050405020304" pitchFamily="18" charset="0"/>
              </a:rPr>
              <a:t> Đoạn 2: Tiếp the</a:t>
            </a:r>
            <a:r>
              <a:rPr lang="en-US" sz="4800" b="1" dirty="0">
                <a:latin typeface="Times New Roman" panose="02020603050405020304" pitchFamily="18" charset="0"/>
                <a:cs typeface="Times New Roman" panose="02020603050405020304" pitchFamily="18" charset="0"/>
              </a:rPr>
              <a:t>o </a:t>
            </a:r>
            <a:r>
              <a:rPr lang="en-US" sz="4800" b="1" dirty="0" err="1">
                <a:latin typeface="Times New Roman" panose="02020603050405020304" pitchFamily="18" charset="0"/>
                <a:cs typeface="Times New Roman" panose="02020603050405020304" pitchFamily="18" charset="0"/>
              </a:rPr>
              <a:t>đến</a:t>
            </a:r>
            <a:r>
              <a:rPr lang="vi-VN"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a:t>
            </a:r>
            <a:r>
              <a:rPr lang="vi-VN" sz="4800" b="1" dirty="0">
                <a:latin typeface="Times New Roman" panose="02020603050405020304" pitchFamily="18" charset="0"/>
                <a:cs typeface="Times New Roman" panose="02020603050405020304" pitchFamily="18" charset="0"/>
              </a:rPr>
              <a:t>nên người.</a:t>
            </a:r>
          </a:p>
          <a:p>
            <a:pPr>
              <a:buFontTx/>
              <a:buChar char="-"/>
            </a:pPr>
            <a:r>
              <a:rPr lang="vi-VN" sz="4800" b="1" dirty="0">
                <a:latin typeface="Times New Roman" panose="02020603050405020304" pitchFamily="18" charset="0"/>
                <a:cs typeface="Times New Roman" panose="02020603050405020304" pitchFamily="18" charset="0"/>
              </a:rPr>
              <a:t> </a:t>
            </a:r>
            <a:r>
              <a:rPr lang="vi-VN" sz="4800" b="1" dirty="0" err="1">
                <a:latin typeface="Times New Roman" panose="02020603050405020304" pitchFamily="18" charset="0"/>
                <a:cs typeface="Times New Roman" panose="02020603050405020304" pitchFamily="18" charset="0"/>
              </a:rPr>
              <a:t>Đoạn</a:t>
            </a:r>
            <a:r>
              <a:rPr lang="vi-VN" sz="4800" b="1" dirty="0">
                <a:latin typeface="Times New Roman" panose="02020603050405020304" pitchFamily="18" charset="0"/>
                <a:cs typeface="Times New Roman" panose="02020603050405020304" pitchFamily="18" charset="0"/>
              </a:rPr>
              <a:t> 3: </a:t>
            </a:r>
            <a:r>
              <a:rPr lang="vi-VN" sz="4800" b="1" dirty="0" err="1">
                <a:latin typeface="Times New Roman" panose="02020603050405020304" pitchFamily="18" charset="0"/>
                <a:cs typeface="Times New Roman" panose="02020603050405020304" pitchFamily="18" charset="0"/>
              </a:rPr>
              <a:t>Phần</a:t>
            </a:r>
            <a:r>
              <a:rPr lang="vi-VN" sz="4800" b="1" dirty="0">
                <a:latin typeface="Times New Roman" panose="02020603050405020304" pitchFamily="18" charset="0"/>
                <a:cs typeface="Times New Roman" panose="02020603050405020304" pitchFamily="18" charset="0"/>
              </a:rPr>
              <a:t> </a:t>
            </a:r>
            <a:r>
              <a:rPr lang="vi-VN" sz="4800" b="1" dirty="0" err="1">
                <a:latin typeface="Times New Roman" panose="02020603050405020304" pitchFamily="18" charset="0"/>
                <a:cs typeface="Times New Roman" panose="02020603050405020304" pitchFamily="18" charset="0"/>
              </a:rPr>
              <a:t>còn</a:t>
            </a:r>
            <a:r>
              <a:rPr lang="vi-VN" sz="4800" b="1" dirty="0">
                <a:latin typeface="Times New Roman" panose="02020603050405020304" pitchFamily="18" charset="0"/>
                <a:cs typeface="Times New Roman" panose="02020603050405020304" pitchFamily="18" charset="0"/>
              </a:rPr>
              <a:t> </a:t>
            </a:r>
            <a:r>
              <a:rPr lang="vi-VN" sz="4800" b="1" dirty="0" err="1">
                <a:latin typeface="Times New Roman" panose="02020603050405020304" pitchFamily="18" charset="0"/>
                <a:cs typeface="Times New Roman" panose="02020603050405020304" pitchFamily="18" charset="0"/>
              </a:rPr>
              <a:t>lại</a:t>
            </a:r>
            <a:r>
              <a:rPr lang="vi-VN" sz="4800" b="1" dirty="0">
                <a:latin typeface="Times New Roman" panose="020206030504050203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B603666C-D743-4462-8429-F790A5D69C93}"/>
              </a:ext>
            </a:extLst>
          </p:cNvPr>
          <p:cNvSpPr txBox="1"/>
          <p:nvPr/>
        </p:nvSpPr>
        <p:spPr>
          <a:xfrm>
            <a:off x="5839931" y="2063775"/>
            <a:ext cx="496281" cy="830997"/>
          </a:xfrm>
          <a:prstGeom prst="rect">
            <a:avLst/>
          </a:prstGeom>
          <a:noFill/>
        </p:spPr>
        <p:txBody>
          <a:bodyPr wrap="square" rtlCol="0">
            <a:spAutoFit/>
          </a:bodyPr>
          <a:lstStyle/>
          <a:p>
            <a:r>
              <a:rPr lang="vi-VN" sz="4800" b="1" dirty="0">
                <a:solidFill>
                  <a:srgbClr val="FF0000"/>
                </a:solidFill>
                <a:latin typeface="+mj-lt"/>
              </a:rPr>
              <a:t>3</a:t>
            </a:r>
          </a:p>
        </p:txBody>
      </p:sp>
      <p:sp>
        <p:nvSpPr>
          <p:cNvPr id="7" name="Rectangle: Rounded Corners 6">
            <a:extLst>
              <a:ext uri="{FF2B5EF4-FFF2-40B4-BE49-F238E27FC236}">
                <a16:creationId xmlns:a16="http://schemas.microsoft.com/office/drawing/2014/main" id="{CFD158CB-BC1C-0846-BDC7-C8C7575B0B4B}"/>
              </a:ext>
            </a:extLst>
          </p:cNvPr>
          <p:cNvSpPr/>
          <p:nvPr/>
        </p:nvSpPr>
        <p:spPr>
          <a:xfrm>
            <a:off x="1781656" y="714472"/>
            <a:ext cx="7635421" cy="113977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FF00"/>
                </a:solidFill>
                <a:latin typeface="Times New Roman" panose="02020603050405020304" pitchFamily="18" charset="0"/>
                <a:cs typeface="Times New Roman" panose="02020603050405020304" pitchFamily="18" charset="0"/>
              </a:rPr>
              <a:t>Bài</a:t>
            </a:r>
            <a:r>
              <a:rPr lang="en-US" sz="4800" b="1" dirty="0">
                <a:solidFill>
                  <a:srgbClr val="FFFF00"/>
                </a:solidFill>
                <a:latin typeface="Times New Roman" panose="02020603050405020304" pitchFamily="18" charset="0"/>
                <a:cs typeface="Times New Roman" panose="02020603050405020304" pitchFamily="18" charset="0"/>
              </a:rPr>
              <a:t> chia </a:t>
            </a:r>
            <a:r>
              <a:rPr lang="en-US" sz="4800" b="1" dirty="0" err="1">
                <a:solidFill>
                  <a:srgbClr val="FFFF00"/>
                </a:solidFill>
                <a:latin typeface="Times New Roman" panose="02020603050405020304" pitchFamily="18" charset="0"/>
                <a:cs typeface="Times New Roman" panose="02020603050405020304" pitchFamily="18" charset="0"/>
              </a:rPr>
              <a:t>làm</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mấy</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đoạn</a:t>
            </a:r>
            <a:r>
              <a:rPr lang="en-US" sz="48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772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22D2A7-1745-4382-93A4-94E9DE4F9C44}"/>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sp>
        <p:nvSpPr>
          <p:cNvPr id="4" name="Rectangle 3"/>
          <p:cNvSpPr/>
          <p:nvPr/>
        </p:nvSpPr>
        <p:spPr>
          <a:xfrm>
            <a:off x="221674" y="-122329"/>
            <a:ext cx="11822545" cy="4154984"/>
          </a:xfrm>
          <a:prstGeom prst="rect">
            <a:avLst/>
          </a:prstGeom>
        </p:spPr>
        <p:txBody>
          <a:bodyPr wrap="square">
            <a:spAutoFit/>
          </a:bodyPr>
          <a:lstStyle/>
          <a:p>
            <a:pPr algn="ctr"/>
            <a:endParaRPr lang="vi-VN" sz="2200" dirty="0">
              <a:latin typeface="+mj-lt"/>
            </a:endParaRPr>
          </a:p>
          <a:p>
            <a:pPr algn="just"/>
            <a:r>
              <a:rPr lang="en-US" sz="2200" dirty="0">
                <a:solidFill>
                  <a:srgbClr val="00B050"/>
                </a:solidFill>
                <a:latin typeface="+mj-lt"/>
              </a:rPr>
              <a:t>    </a:t>
            </a:r>
            <a:r>
              <a:rPr lang="vi-VN" sz="2200" dirty="0">
                <a:solidFill>
                  <a:srgbClr val="00B050"/>
                </a:solidFill>
                <a:latin typeface="+mj-lt"/>
              </a:rPr>
              <a:t>Dắt xe ra cửa, tôi lễ phép thưa:</a:t>
            </a:r>
          </a:p>
          <a:p>
            <a:pPr algn="just"/>
            <a:r>
              <a:rPr lang="en-US" sz="2200" dirty="0">
                <a:solidFill>
                  <a:srgbClr val="00B050"/>
                </a:solidFill>
                <a:latin typeface="+mj-lt"/>
              </a:rPr>
              <a:t>    </a:t>
            </a:r>
            <a:r>
              <a:rPr lang="vi-VN" sz="2200" dirty="0">
                <a:solidFill>
                  <a:srgbClr val="00B050"/>
                </a:solidFill>
                <a:latin typeface="+mj-lt"/>
              </a:rPr>
              <a:t>- Thưa ba, con xin phép đi học nhóm.</a:t>
            </a:r>
          </a:p>
          <a:p>
            <a:pPr algn="just"/>
            <a:r>
              <a:rPr lang="en-US" sz="2200" dirty="0">
                <a:solidFill>
                  <a:srgbClr val="00B050"/>
                </a:solidFill>
                <a:latin typeface="+mj-lt"/>
              </a:rPr>
              <a:t>    </a:t>
            </a:r>
            <a:r>
              <a:rPr lang="vi-VN" sz="2200" dirty="0">
                <a:solidFill>
                  <a:srgbClr val="00B050"/>
                </a:solidFill>
                <a:latin typeface="+mj-lt"/>
              </a:rPr>
              <a:t>Ba tôi mỉm cười:</a:t>
            </a:r>
          </a:p>
          <a:p>
            <a:pPr algn="just"/>
            <a:r>
              <a:rPr lang="en-US" sz="2200" dirty="0">
                <a:solidFill>
                  <a:srgbClr val="00B050"/>
                </a:solidFill>
                <a:latin typeface="+mj-lt"/>
              </a:rPr>
              <a:t>    </a:t>
            </a:r>
            <a:r>
              <a:rPr lang="vi-VN" sz="2200" dirty="0">
                <a:solidFill>
                  <a:srgbClr val="00B050"/>
                </a:solidFill>
                <a:latin typeface="+mj-lt"/>
              </a:rPr>
              <a:t>- Ờ, nhớ về sớm nghe con!</a:t>
            </a:r>
          </a:p>
          <a:p>
            <a:pPr algn="just"/>
            <a:r>
              <a:rPr lang="en-US" sz="2200" dirty="0">
                <a:solidFill>
                  <a:srgbClr val="00B050"/>
                </a:solidFill>
                <a:latin typeface="+mj-lt"/>
              </a:rPr>
              <a:t>    </a:t>
            </a:r>
            <a:r>
              <a:rPr lang="vi-VN" sz="2200" dirty="0">
                <a:solidFill>
                  <a:srgbClr val="00B050"/>
                </a:solidFill>
                <a:latin typeface="+mj-lt"/>
              </a:rPr>
              <a:t>Không biết đây là lần thứ bao nhiêu tôi đã nói dối ba. Mỗi lần nói dối tôi đều ân hận,</a:t>
            </a:r>
            <a:r>
              <a:rPr lang="en-US" sz="2200" dirty="0">
                <a:solidFill>
                  <a:srgbClr val="00B050"/>
                </a:solidFill>
                <a:latin typeface="+mj-lt"/>
              </a:rPr>
              <a:t> </a:t>
            </a:r>
            <a:r>
              <a:rPr lang="vi-VN" sz="2200" dirty="0">
                <a:solidFill>
                  <a:srgbClr val="00B050"/>
                </a:solidFill>
                <a:latin typeface="+mj-lt"/>
              </a:rPr>
              <a:t>nhưng đều tặc lưỡi cho qua.</a:t>
            </a:r>
          </a:p>
          <a:p>
            <a:pPr algn="just"/>
            <a:r>
              <a:rPr lang="en-US" sz="2200" dirty="0">
                <a:latin typeface="+mj-lt"/>
              </a:rPr>
              <a:t>    </a:t>
            </a:r>
            <a:r>
              <a:rPr lang="vi-VN" sz="2200" dirty="0">
                <a:solidFill>
                  <a:srgbClr val="FF0000"/>
                </a:solidFill>
                <a:latin typeface="+mj-lt"/>
              </a:rPr>
              <a:t>Cho đến một hôm, vừa yên vị trong rạp chiếu bóng, tôi chợt thấy em gái mình lướt qua cùng một đ</a:t>
            </a:r>
            <a:r>
              <a:rPr lang="en-US" sz="2200" dirty="0">
                <a:solidFill>
                  <a:srgbClr val="FF0000"/>
                </a:solidFill>
                <a:latin typeface="+mj-lt"/>
              </a:rPr>
              <a:t>ứ</a:t>
            </a:r>
            <a:r>
              <a:rPr lang="vi-VN" sz="2200" dirty="0">
                <a:solidFill>
                  <a:srgbClr val="FF0000"/>
                </a:solidFill>
                <a:latin typeface="+mj-lt"/>
              </a:rPr>
              <a:t>a bạn. Từ ngạc nhiên, tôi chuy</a:t>
            </a:r>
            <a:r>
              <a:rPr lang="en-US" sz="2200" dirty="0">
                <a:solidFill>
                  <a:srgbClr val="FF0000"/>
                </a:solidFill>
                <a:latin typeface="+mj-lt"/>
              </a:rPr>
              <a:t>ể</a:t>
            </a:r>
            <a:r>
              <a:rPr lang="vi-VN" sz="2200" dirty="0">
                <a:solidFill>
                  <a:srgbClr val="FF0000"/>
                </a:solidFill>
                <a:latin typeface="+mj-lt"/>
              </a:rPr>
              <a:t>n sang giận </a:t>
            </a:r>
            <a:r>
              <a:rPr lang="en-US" sz="2200" dirty="0">
                <a:solidFill>
                  <a:srgbClr val="FF0000"/>
                </a:solidFill>
                <a:latin typeface="+mj-lt"/>
              </a:rPr>
              <a:t>d</a:t>
            </a:r>
            <a:r>
              <a:rPr lang="vi-VN" sz="2200" dirty="0">
                <a:solidFill>
                  <a:srgbClr val="FF0000"/>
                </a:solidFill>
                <a:latin typeface="+mj-lt"/>
              </a:rPr>
              <a:t>ữ và mặc lời năn nỉ của bạn, tôi bỏ về.</a:t>
            </a:r>
          </a:p>
          <a:p>
            <a:pPr algn="just"/>
            <a:r>
              <a:rPr lang="en-US" sz="2200" dirty="0">
                <a:solidFill>
                  <a:srgbClr val="FF0000"/>
                </a:solidFill>
                <a:latin typeface="+mj-lt"/>
              </a:rPr>
              <a:t>    </a:t>
            </a:r>
            <a:r>
              <a:rPr lang="vi-VN" sz="2200" dirty="0">
                <a:solidFill>
                  <a:srgbClr val="FF0000"/>
                </a:solidFill>
                <a:latin typeface="+mj-lt"/>
              </a:rPr>
              <a:t>Hai chị em về đến nhà, tôi mắng em gái dám nói dối ba bỏ học đi chơi, không chịu học hành. Nhưng đáp lại sự giận dữ của tôi, nó chỉ thủng thẳng:</a:t>
            </a:r>
          </a:p>
          <a:p>
            <a:pPr algn="just"/>
            <a:r>
              <a:rPr lang="en-US" sz="2200" dirty="0">
                <a:latin typeface="+mj-lt"/>
              </a:rPr>
              <a:t>   </a:t>
            </a:r>
            <a:endParaRPr lang="vi-VN" sz="2200" dirty="0"/>
          </a:p>
        </p:txBody>
      </p:sp>
      <p:sp>
        <p:nvSpPr>
          <p:cNvPr id="5" name="Google Shape;4593;p32"/>
          <p:cNvSpPr txBox="1"/>
          <p:nvPr/>
        </p:nvSpPr>
        <p:spPr>
          <a:xfrm>
            <a:off x="5482785" y="143775"/>
            <a:ext cx="2855595" cy="65976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4"/>
              </a:buClr>
              <a:buSzPts val="5200"/>
              <a:buFont typeface="Amatic SC" panose="020B0704020202020204"/>
              <a:buNone/>
              <a:defRPr sz="64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1pPr>
            <a:lvl2pPr marR="0" lvl="1"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2pPr>
            <a:lvl3pPr marR="0" lvl="2"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3pPr>
            <a:lvl4pPr marR="0" lvl="3"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4pPr>
            <a:lvl5pPr marR="0" lvl="4"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5pPr>
            <a:lvl6pPr marR="0" lvl="5"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6pPr>
            <a:lvl7pPr marR="0" lvl="6"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7pPr>
            <a:lvl8pPr marR="0" lvl="7"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8pPr>
            <a:lvl9pPr marR="0" lvl="8"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9pPr>
          </a:lstStyle>
          <a:p>
            <a:pPr marL="0" lvl="0" indent="0" algn="ctr" rtl="0">
              <a:spcBef>
                <a:spcPts val="0"/>
              </a:spcBef>
              <a:spcAft>
                <a:spcPts val="0"/>
              </a:spcAft>
              <a:buClr>
                <a:schemeClr val="dk1"/>
              </a:buClr>
              <a:buSzPts val="1100"/>
              <a:buFont typeface="Arial" panose="020B0604020202020204"/>
              <a:buNone/>
            </a:pPr>
            <a:r>
              <a:rPr lang="en-US" altLang="en-GB" sz="3200" dirty="0">
                <a:solidFill>
                  <a:srgbClr val="FF0000"/>
                </a:solidFill>
                <a:latin typeface="Times New Roman" panose="02020603050405020304" charset="0"/>
                <a:cs typeface="Times New Roman" panose="02020603050405020304" charset="0"/>
              </a:rPr>
              <a:t>CHỊ EM TÔI</a:t>
            </a:r>
          </a:p>
        </p:txBody>
      </p:sp>
      <p:sp>
        <p:nvSpPr>
          <p:cNvPr id="6" name="Rectangle 5"/>
          <p:cNvSpPr/>
          <p:nvPr/>
        </p:nvSpPr>
        <p:spPr>
          <a:xfrm>
            <a:off x="0" y="3572588"/>
            <a:ext cx="11970326" cy="3139321"/>
          </a:xfrm>
          <a:prstGeom prst="rect">
            <a:avLst/>
          </a:prstGeom>
        </p:spPr>
        <p:txBody>
          <a:bodyPr wrap="square">
            <a:spAutoFit/>
          </a:bodyPr>
          <a:lstStyle/>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 Em đi tập văn nghệ.</a:t>
            </a:r>
            <a:r>
              <a:rPr lang="en-US" sz="2200" dirty="0">
                <a:solidFill>
                  <a:srgbClr val="FF0000"/>
                </a:solidFill>
                <a:latin typeface="Times New Roman" pitchFamily="18" charset="0"/>
                <a:cs typeface="Times New Roman" pitchFamily="18" charset="0"/>
              </a:rPr>
              <a:t> </a:t>
            </a:r>
          </a:p>
          <a:p>
            <a:pPr algn="just"/>
            <a:r>
              <a:rPr lang="en-US" sz="2200" dirty="0">
                <a:solidFill>
                  <a:srgbClr val="FF0000"/>
                </a:solidFill>
                <a:latin typeface="Times New Roman" pitchFamily="18" charset="0"/>
                <a:cs typeface="Times New Roman" pitchFamily="18" charset="0"/>
              </a:rPr>
              <a:t>          - </a:t>
            </a:r>
            <a:r>
              <a:rPr lang="vi-VN" sz="2200" dirty="0">
                <a:solidFill>
                  <a:srgbClr val="FF0000"/>
                </a:solidFill>
                <a:latin typeface="Times New Roman" pitchFamily="18" charset="0"/>
                <a:cs typeface="Times New Roman" pitchFamily="18" charset="0"/>
              </a:rPr>
              <a:t>Mày tập văn nghệ ở rạp chiếu bóng à?</a:t>
            </a:r>
            <a:endParaRPr lang="en-US" sz="2200" dirty="0">
              <a:solidFill>
                <a:srgbClr val="FF0000"/>
              </a:solidFill>
              <a:latin typeface="Times New Roman" pitchFamily="18" charset="0"/>
              <a:cs typeface="Times New Roman" pitchFamily="18" charset="0"/>
            </a:endParaRP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Nó cười giả bộ ngây thơ:</a:t>
            </a: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 Ủa chị cũng ở đó sao? Hồi nãy chị bảo chị đi học nhóm mà!</a:t>
            </a: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Tôi sững sờ đứng im như phỗng. Ngước nhìn ba tôi đợi một trận cuồng phong. Nhưng ba tôi chỉ buồ</a:t>
            </a:r>
            <a:r>
              <a:rPr lang="en-US" sz="2200" dirty="0">
                <a:solidFill>
                  <a:srgbClr val="FF0000"/>
                </a:solidFill>
                <a:latin typeface="Times New Roman" pitchFamily="18" charset="0"/>
                <a:cs typeface="Times New Roman" pitchFamily="18" charset="0"/>
              </a:rPr>
              <a:t>n</a:t>
            </a:r>
            <a:r>
              <a:rPr lang="vi-VN" sz="2200" dirty="0">
                <a:solidFill>
                  <a:srgbClr val="FF0000"/>
                </a:solidFill>
                <a:latin typeface="Times New Roman" pitchFamily="18" charset="0"/>
                <a:cs typeface="Times New Roman" pitchFamily="18" charset="0"/>
              </a:rPr>
              <a:t> rầu bảo:</a:t>
            </a:r>
          </a:p>
          <a:p>
            <a:pPr algn="just"/>
            <a:r>
              <a:rPr lang="en-US" sz="2200" dirty="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 Các con ráng bảo ban nhau mà học cho nên người.</a:t>
            </a:r>
          </a:p>
          <a:p>
            <a:pPr algn="just"/>
            <a:r>
              <a:rPr lang="en-US" sz="2200" dirty="0">
                <a:latin typeface="Times New Roman" pitchFamily="18" charset="0"/>
                <a:cs typeface="Times New Roman" pitchFamily="18" charset="0"/>
              </a:rPr>
              <a:t>         </a:t>
            </a:r>
            <a:r>
              <a:rPr lang="vi-VN" sz="2200" dirty="0">
                <a:solidFill>
                  <a:srgbClr val="0070C0"/>
                </a:solidFill>
                <a:latin typeface="Times New Roman" pitchFamily="18" charset="0"/>
                <a:cs typeface="Times New Roman" pitchFamily="18" charset="0"/>
              </a:rPr>
              <a:t>Từ đó tôi không bao giờ nói dối ba đi chơi nữa. Thỉnh thoảng, hai chị em lại cười phá lên khi nhắc lại chuyện nó rủ bạn vào rạp chiếu bóng chọc tức tôi, làm cho tôi tỉnh ngộ.</a:t>
            </a:r>
            <a:endParaRPr lang="en-US" sz="2200" dirty="0">
              <a:solidFill>
                <a:srgbClr val="0070C0"/>
              </a:solidFill>
              <a:latin typeface="Times New Roman" pitchFamily="18" charset="0"/>
              <a:cs typeface="Times New Roman" pitchFamily="18" charset="0"/>
            </a:endParaRPr>
          </a:p>
        </p:txBody>
      </p:sp>
      <p:pic>
        <p:nvPicPr>
          <p:cNvPr id="9" name="图片 18" descr="2223be3d229db37d30f334096b915142">
            <a:extLst>
              <a:ext uri="{FF2B5EF4-FFF2-40B4-BE49-F238E27FC236}">
                <a16:creationId xmlns:a16="http://schemas.microsoft.com/office/drawing/2014/main" id="{70D695DB-0E76-439D-BA51-6B0A3FEBD8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558" r="43069"/>
          <a:stretch/>
        </p:blipFill>
        <p:spPr>
          <a:xfrm>
            <a:off x="9905028" y="-108671"/>
            <a:ext cx="2065298" cy="1824423"/>
          </a:xfrm>
          <a:prstGeom prst="rect">
            <a:avLst/>
          </a:prstGeom>
        </p:spPr>
      </p:pic>
    </p:spTree>
    <p:extLst>
      <p:ext uri="{BB962C8B-B14F-4D97-AF65-F5344CB8AC3E}">
        <p14:creationId xmlns:p14="http://schemas.microsoft.com/office/powerpoint/2010/main" val="290496276"/>
      </p:ext>
    </p:extLst>
  </p:cSld>
  <p:clrMapOvr>
    <a:masterClrMapping/>
  </p:clrMapOvr>
  <mc:AlternateContent xmlns:mc="http://schemas.openxmlformats.org/markup-compatibility/2006" xmlns:p14="http://schemas.microsoft.com/office/powerpoint/2010/main">
    <mc:Choice Requires="p14">
      <p:transition spd="slow" p14:dur="2000" advTm="132263"/>
    </mc:Choice>
    <mc:Fallback xmlns="">
      <p:transition spd="slow" advTm="132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22D2A7-1745-4382-93A4-94E9DE4F9C44}"/>
              </a:ext>
            </a:extLst>
          </p:cNvPr>
          <p:cNvPicPr>
            <a:picLocks noChangeAspect="1"/>
          </p:cNvPicPr>
          <p:nvPr/>
        </p:nvPicPr>
        <p:blipFill rotWithShape="1">
          <a:blip r:embed="rId2"/>
          <a:srcRect l="21283" t="19704" r="7053" b="8712"/>
          <a:stretch/>
        </p:blipFill>
        <p:spPr>
          <a:xfrm>
            <a:off x="0" y="0"/>
            <a:ext cx="12192000" cy="6858000"/>
          </a:xfrm>
          <a:prstGeom prst="rect">
            <a:avLst/>
          </a:prstGeom>
        </p:spPr>
      </p:pic>
      <p:sp>
        <p:nvSpPr>
          <p:cNvPr id="4" name="Rectangle 3"/>
          <p:cNvSpPr/>
          <p:nvPr/>
        </p:nvSpPr>
        <p:spPr>
          <a:xfrm>
            <a:off x="713305" y="498221"/>
            <a:ext cx="10927436" cy="5078313"/>
          </a:xfrm>
          <a:prstGeom prst="rect">
            <a:avLst/>
          </a:prstGeom>
        </p:spPr>
        <p:txBody>
          <a:bodyPr wrap="square">
            <a:spAutoFit/>
          </a:bodyPr>
          <a:lstStyle/>
          <a:p>
            <a:pPr algn="ctr"/>
            <a:endParaRPr lang="vi-VN" sz="2200" dirty="0">
              <a:solidFill>
                <a:srgbClr val="002060"/>
              </a:solidFill>
              <a:latin typeface="+mj-lt"/>
            </a:endParaRPr>
          </a:p>
          <a:p>
            <a:pPr algn="just"/>
            <a:r>
              <a:rPr lang="en-US" sz="2200" dirty="0">
                <a:solidFill>
                  <a:srgbClr val="002060"/>
                </a:solidFill>
                <a:latin typeface="+mj-lt"/>
              </a:rPr>
              <a:t>    </a:t>
            </a:r>
            <a:r>
              <a:rPr lang="vi-VN" sz="4000" dirty="0">
                <a:solidFill>
                  <a:srgbClr val="002060"/>
                </a:solidFill>
                <a:latin typeface="+mj-lt"/>
              </a:rPr>
              <a:t>Dắt xe ra cửa, tôi lễ phép thưa:</a:t>
            </a:r>
          </a:p>
          <a:p>
            <a:pPr algn="just"/>
            <a:r>
              <a:rPr lang="en-US" sz="4000" dirty="0">
                <a:solidFill>
                  <a:srgbClr val="002060"/>
                </a:solidFill>
                <a:latin typeface="+mj-lt"/>
              </a:rPr>
              <a:t>    </a:t>
            </a:r>
            <a:r>
              <a:rPr lang="vi-VN" sz="4000" dirty="0">
                <a:solidFill>
                  <a:srgbClr val="002060"/>
                </a:solidFill>
                <a:latin typeface="+mj-lt"/>
              </a:rPr>
              <a:t>- Thưa ba, con xin phép đi học nhóm.</a:t>
            </a:r>
          </a:p>
          <a:p>
            <a:pPr algn="just"/>
            <a:r>
              <a:rPr lang="en-US" sz="4000" dirty="0">
                <a:solidFill>
                  <a:srgbClr val="002060"/>
                </a:solidFill>
                <a:latin typeface="+mj-lt"/>
              </a:rPr>
              <a:t>    </a:t>
            </a:r>
            <a:r>
              <a:rPr lang="vi-VN" sz="4000" dirty="0">
                <a:solidFill>
                  <a:srgbClr val="002060"/>
                </a:solidFill>
                <a:latin typeface="+mj-lt"/>
              </a:rPr>
              <a:t>Ba tôi mỉm cười:</a:t>
            </a:r>
          </a:p>
          <a:p>
            <a:pPr algn="just"/>
            <a:r>
              <a:rPr lang="en-US" sz="4000" dirty="0">
                <a:solidFill>
                  <a:srgbClr val="002060"/>
                </a:solidFill>
                <a:latin typeface="+mj-lt"/>
              </a:rPr>
              <a:t>    </a:t>
            </a:r>
            <a:r>
              <a:rPr lang="vi-VN" sz="4000" dirty="0">
                <a:solidFill>
                  <a:srgbClr val="002060"/>
                </a:solidFill>
                <a:latin typeface="+mj-lt"/>
              </a:rPr>
              <a:t>- Ờ, nhớ về sớm nghe con!</a:t>
            </a:r>
          </a:p>
          <a:p>
            <a:pPr algn="just"/>
            <a:r>
              <a:rPr lang="en-US" sz="4000" dirty="0">
                <a:solidFill>
                  <a:srgbClr val="002060"/>
                </a:solidFill>
                <a:latin typeface="+mj-lt"/>
              </a:rPr>
              <a:t>    </a:t>
            </a:r>
            <a:r>
              <a:rPr lang="vi-VN" sz="4000" dirty="0">
                <a:solidFill>
                  <a:srgbClr val="002060"/>
                </a:solidFill>
                <a:latin typeface="+mj-lt"/>
              </a:rPr>
              <a:t>Không biết đây là lần thứ bao nhiêu tôi đã nói dối ba. Mỗi lần nói dối tôi đều ân hận,</a:t>
            </a:r>
            <a:r>
              <a:rPr lang="en-US" sz="4000" dirty="0">
                <a:solidFill>
                  <a:srgbClr val="002060"/>
                </a:solidFill>
                <a:latin typeface="+mj-lt"/>
              </a:rPr>
              <a:t> </a:t>
            </a:r>
            <a:r>
              <a:rPr lang="vi-VN" sz="4000" dirty="0">
                <a:solidFill>
                  <a:srgbClr val="002060"/>
                </a:solidFill>
                <a:latin typeface="+mj-lt"/>
              </a:rPr>
              <a:t>nhưng đều tặc lưỡi cho qua.</a:t>
            </a:r>
          </a:p>
          <a:p>
            <a:pPr algn="just"/>
            <a:r>
              <a:rPr lang="en-US" sz="2200" dirty="0">
                <a:solidFill>
                  <a:srgbClr val="002060"/>
                </a:solidFill>
                <a:latin typeface="+mj-lt"/>
              </a:rPr>
              <a:t>    </a:t>
            </a:r>
            <a:endParaRPr lang="vi-VN" sz="2200" dirty="0">
              <a:solidFill>
                <a:srgbClr val="002060"/>
              </a:solidFill>
            </a:endParaRPr>
          </a:p>
        </p:txBody>
      </p:sp>
      <p:sp>
        <p:nvSpPr>
          <p:cNvPr id="5" name="Google Shape;4593;p32"/>
          <p:cNvSpPr txBox="1"/>
          <p:nvPr/>
        </p:nvSpPr>
        <p:spPr>
          <a:xfrm>
            <a:off x="3240405" y="168339"/>
            <a:ext cx="2855595" cy="65976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4"/>
              </a:buClr>
              <a:buSzPts val="5200"/>
              <a:buFont typeface="Amatic SC" panose="020B0704020202020204"/>
              <a:buNone/>
              <a:defRPr sz="64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1pPr>
            <a:lvl2pPr marR="0" lvl="1"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2pPr>
            <a:lvl3pPr marR="0" lvl="2"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3pPr>
            <a:lvl4pPr marR="0" lvl="3"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4pPr>
            <a:lvl5pPr marR="0" lvl="4"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5pPr>
            <a:lvl6pPr marR="0" lvl="5"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6pPr>
            <a:lvl7pPr marR="0" lvl="6"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7pPr>
            <a:lvl8pPr marR="0" lvl="7"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8pPr>
            <a:lvl9pPr marR="0" lvl="8" algn="ctr" rtl="0">
              <a:lnSpc>
                <a:spcPct val="80000"/>
              </a:lnSpc>
              <a:spcBef>
                <a:spcPts val="0"/>
              </a:spcBef>
              <a:spcAft>
                <a:spcPts val="0"/>
              </a:spcAft>
              <a:buClr>
                <a:schemeClr val="accent4"/>
              </a:buClr>
              <a:buSzPts val="5200"/>
              <a:buFont typeface="Amatic SC" panose="020B0704020202020204"/>
              <a:buNone/>
              <a:defRPr sz="5200" b="1" i="0" u="none" strike="noStrike" cap="none">
                <a:solidFill>
                  <a:schemeClr val="accent4"/>
                </a:solidFill>
                <a:latin typeface="Amatic SC" panose="020B0704020202020204"/>
                <a:ea typeface="Amatic SC" panose="020B0704020202020204"/>
                <a:cs typeface="Amatic SC" panose="020B0704020202020204"/>
                <a:sym typeface="Amatic SC" panose="020B0704020202020204"/>
              </a:defRPr>
            </a:lvl9pPr>
          </a:lstStyle>
          <a:p>
            <a:pPr marL="0" lvl="0" indent="0" algn="ctr" rtl="0">
              <a:spcBef>
                <a:spcPts val="0"/>
              </a:spcBef>
              <a:spcAft>
                <a:spcPts val="0"/>
              </a:spcAft>
              <a:buClr>
                <a:schemeClr val="dk1"/>
              </a:buClr>
              <a:buSzPts val="1100"/>
              <a:buFont typeface="Arial" panose="020B0604020202020204"/>
              <a:buNone/>
            </a:pPr>
            <a:r>
              <a:rPr lang="en-US" altLang="en-GB" sz="3200" dirty="0">
                <a:solidFill>
                  <a:srgbClr val="FF0000"/>
                </a:solidFill>
                <a:latin typeface="Times New Roman" panose="02020603050405020304" charset="0"/>
                <a:cs typeface="Times New Roman" panose="02020603050405020304" charset="0"/>
              </a:rPr>
              <a:t>CHỊ EM TÔI</a:t>
            </a:r>
          </a:p>
        </p:txBody>
      </p:sp>
      <p:pic>
        <p:nvPicPr>
          <p:cNvPr id="9" name="图片 18" descr="2223be3d229db37d30f334096b915142">
            <a:extLst>
              <a:ext uri="{FF2B5EF4-FFF2-40B4-BE49-F238E27FC236}">
                <a16:creationId xmlns:a16="http://schemas.microsoft.com/office/drawing/2014/main" id="{70D695DB-0E76-439D-BA51-6B0A3FEBD8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6558" r="43069"/>
          <a:stretch/>
        </p:blipFill>
        <p:spPr>
          <a:xfrm>
            <a:off x="9905028" y="-108671"/>
            <a:ext cx="2065298" cy="1824423"/>
          </a:xfrm>
          <a:prstGeom prst="rect">
            <a:avLst/>
          </a:prstGeom>
        </p:spPr>
      </p:pic>
      <p:pic>
        <p:nvPicPr>
          <p:cNvPr id="8" name="图片 28">
            <a:extLst>
              <a:ext uri="{FF2B5EF4-FFF2-40B4-BE49-F238E27FC236}">
                <a16:creationId xmlns:a16="http://schemas.microsoft.com/office/drawing/2014/main" id="{AB7C1B70-A5C5-4E30-ACB6-EF2A872891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124" y="4301448"/>
            <a:ext cx="12594294" cy="2906376"/>
          </a:xfrm>
          <a:prstGeom prst="rect">
            <a:avLst/>
          </a:prstGeom>
        </p:spPr>
      </p:pic>
    </p:spTree>
    <p:extLst>
      <p:ext uri="{BB962C8B-B14F-4D97-AF65-F5344CB8AC3E}">
        <p14:creationId xmlns:p14="http://schemas.microsoft.com/office/powerpoint/2010/main" val="1801012180"/>
      </p:ext>
    </p:extLst>
  </p:cSld>
  <p:clrMapOvr>
    <a:masterClrMapping/>
  </p:clrMapOvr>
  <mc:AlternateContent xmlns:mc="http://schemas.openxmlformats.org/markup-compatibility/2006" xmlns:p14="http://schemas.microsoft.com/office/powerpoint/2010/main">
    <mc:Choice Requires="p14">
      <p:transition spd="slow" p14:dur="2000" advTm="132263"/>
    </mc:Choice>
    <mc:Fallback xmlns="">
      <p:transition spd="slow" advTm="132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TIMING" val="|8.6"/>
</p:tagLst>
</file>

<file path=ppt/tags/tag1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14.5|32.6"/>
</p:tagLst>
</file>

<file path=ppt/tags/tag3.xml><?xml version="1.0" encoding="utf-8"?>
<p:tagLst xmlns:a="http://schemas.openxmlformats.org/drawingml/2006/main" xmlns:r="http://schemas.openxmlformats.org/officeDocument/2006/relationships" xmlns:p="http://schemas.openxmlformats.org/presentationml/2006/main">
  <p:tag name="TIMING" val="|9.8|10.8|7.3|2.9|10.8|7.7"/>
</p:tagLst>
</file>

<file path=ppt/tags/tag4.xml><?xml version="1.0" encoding="utf-8"?>
<p:tagLst xmlns:a="http://schemas.openxmlformats.org/drawingml/2006/main" xmlns:r="http://schemas.openxmlformats.org/officeDocument/2006/relationships" xmlns:p="http://schemas.openxmlformats.org/presentationml/2006/main">
  <p:tag name="TIMING" val="|9.7|0.7|1.4|5.3|33.9|3.5|8.8|2.5|11.1"/>
</p:tagLst>
</file>

<file path=ppt/tags/tag5.xml><?xml version="1.0" encoding="utf-8"?>
<p:tagLst xmlns:a="http://schemas.openxmlformats.org/drawingml/2006/main" xmlns:r="http://schemas.openxmlformats.org/officeDocument/2006/relationships" xmlns:p="http://schemas.openxmlformats.org/presentationml/2006/main">
  <p:tag name="TIMING" val="|10.6|2.6|0.8|1.6"/>
</p:tagLst>
</file>

<file path=ppt/tags/tag6.xml><?xml version="1.0" encoding="utf-8"?>
<p:tagLst xmlns:a="http://schemas.openxmlformats.org/drawingml/2006/main" xmlns:r="http://schemas.openxmlformats.org/officeDocument/2006/relationships" xmlns:p="http://schemas.openxmlformats.org/presentationml/2006/main">
  <p:tag name="TIMING" val="|7"/>
</p:tagLst>
</file>

<file path=ppt/tags/tag7.xml><?xml version="1.0" encoding="utf-8"?>
<p:tagLst xmlns:a="http://schemas.openxmlformats.org/drawingml/2006/main" xmlns:r="http://schemas.openxmlformats.org/officeDocument/2006/relationships" xmlns:p="http://schemas.openxmlformats.org/presentationml/2006/main">
  <p:tag name="TIMING" val="|8.2|0.8|3.1|0.6|2.3|13.1"/>
</p:tagLst>
</file>

<file path=ppt/tags/tag8.xml><?xml version="1.0" encoding="utf-8"?>
<p:tagLst xmlns:a="http://schemas.openxmlformats.org/drawingml/2006/main" xmlns:r="http://schemas.openxmlformats.org/officeDocument/2006/relationships" xmlns:p="http://schemas.openxmlformats.org/presentationml/2006/main">
  <p:tag name="TIMING" val="|1|1.2|4|1.1"/>
</p:tagLst>
</file>

<file path=ppt/tags/tag9.xml><?xml version="1.0" encoding="utf-8"?>
<p:tagLst xmlns:a="http://schemas.openxmlformats.org/drawingml/2006/main" xmlns:r="http://schemas.openxmlformats.org/officeDocument/2006/relationships" xmlns:p="http://schemas.openxmlformats.org/presentationml/2006/main">
  <p:tag name="TIMING" val="|1|1.2|4|1.1"/>
</p:tagLst>
</file>

<file path=ppt/theme/theme1.xml><?xml version="1.0" encoding="utf-8"?>
<a:theme xmlns:a="http://schemas.openxmlformats.org/drawingml/2006/main" name="Chủ đề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3020</TotalTime>
  <Words>2355</Words>
  <Application>Microsoft Office PowerPoint</Application>
  <PresentationFormat>Widescreen</PresentationFormat>
  <Paragraphs>177</Paragraphs>
  <Slides>29</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Arial</vt:lpstr>
      <vt:lpstr>Arial Black</vt:lpstr>
      <vt:lpstr>Calibri</vt:lpstr>
      <vt:lpstr>Calibri Light</vt:lpstr>
      <vt:lpstr>HP001 4 hàng</vt:lpstr>
      <vt:lpstr>HP001 5 hàng</vt:lpstr>
      <vt:lpstr>Times New Roman</vt:lpstr>
      <vt:lpstr>Ubuntu</vt:lpstr>
      <vt:lpstr>Wingdings</vt:lpstr>
      <vt:lpstr>Chủ đề Office</vt:lpstr>
      <vt:lpstr>Office Theme</vt:lpstr>
      <vt:lpstr>1_Office Theme</vt:lpstr>
      <vt:lpstr>1_Office 主题</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về dự giờ lớp 4.1</dc:title>
  <dc:creator>hoaipham12031996@gmail.com</dc:creator>
  <cp:lastModifiedBy>TT</cp:lastModifiedBy>
  <cp:revision>254</cp:revision>
  <dcterms:created xsi:type="dcterms:W3CDTF">2020-10-12T07:53:54Z</dcterms:created>
  <dcterms:modified xsi:type="dcterms:W3CDTF">2022-10-12T02:53:45Z</dcterms:modified>
</cp:coreProperties>
</file>