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1.xml" ContentType="application/vnd.openxmlformats-officedocument.presentationml.tags+xml"/>
  <Override PartName="/ppt/notesSlides/notesSlide11.xml" ContentType="application/vnd.openxmlformats-officedocument.presentationml.notesSlide+xml"/>
  <Override PartName="/ppt/tags/tag72.xml" ContentType="application/vnd.openxmlformats-officedocument.presentationml.tags+xml"/>
  <Override PartName="/ppt/notesSlides/notesSlide12.xml" ContentType="application/vnd.openxmlformats-officedocument.presentationml.notesSlide+xml"/>
  <Override PartName="/ppt/tags/tag73.xml" ContentType="application/vnd.openxmlformats-officedocument.presentationml.tags+xml"/>
  <Override PartName="/ppt/notesSlides/notesSlide13.xml" ContentType="application/vnd.openxmlformats-officedocument.presentationml.notesSlide+xml"/>
  <Override PartName="/ppt/tags/tag7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7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1"/>
  </p:notesMasterIdLst>
  <p:handoutMasterIdLst>
    <p:handoutMasterId r:id="rId32"/>
  </p:handoutMasterIdLst>
  <p:sldIdLst>
    <p:sldId id="257" r:id="rId3"/>
    <p:sldId id="259" r:id="rId4"/>
    <p:sldId id="305" r:id="rId5"/>
    <p:sldId id="311" r:id="rId6"/>
    <p:sldId id="312" r:id="rId7"/>
    <p:sldId id="313" r:id="rId8"/>
    <p:sldId id="272" r:id="rId9"/>
    <p:sldId id="258" r:id="rId10"/>
    <p:sldId id="261" r:id="rId11"/>
    <p:sldId id="262" r:id="rId12"/>
    <p:sldId id="299" r:id="rId13"/>
    <p:sldId id="298" r:id="rId14"/>
    <p:sldId id="302" r:id="rId15"/>
    <p:sldId id="284" r:id="rId16"/>
    <p:sldId id="285" r:id="rId17"/>
    <p:sldId id="301" r:id="rId18"/>
    <p:sldId id="306" r:id="rId19"/>
    <p:sldId id="264" r:id="rId20"/>
    <p:sldId id="307" r:id="rId21"/>
    <p:sldId id="266" r:id="rId22"/>
    <p:sldId id="265" r:id="rId23"/>
    <p:sldId id="268" r:id="rId24"/>
    <p:sldId id="308" r:id="rId25"/>
    <p:sldId id="309" r:id="rId26"/>
    <p:sldId id="310" r:id="rId27"/>
    <p:sldId id="269" r:id="rId28"/>
    <p:sldId id="270" r:id="rId29"/>
    <p:sldId id="271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AFC"/>
    <a:srgbClr val="F5E5D8"/>
    <a:srgbClr val="4D4D4D"/>
    <a:srgbClr val="FFFFFF"/>
    <a:srgbClr val="3FBBFB"/>
    <a:srgbClr val="A6DFFD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8" autoAdjust="0"/>
    <p:restoredTop sz="94660"/>
  </p:normalViewPr>
  <p:slideViewPr>
    <p:cSldViewPr snapToGrid="0">
      <p:cViewPr varScale="1">
        <p:scale>
          <a:sx n="83" d="100"/>
          <a:sy n="83" d="100"/>
        </p:scale>
        <p:origin x="667" y="67"/>
      </p:cViewPr>
      <p:guideLst>
        <p:guide orient="horz" pos="210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字体管家棉花糖" panose="00020600040101010101" charset="-122"/>
                <a:ea typeface="字体管家棉花糖" panose="00020600040101010101" charset="-122"/>
              </a:rPr>
              <a:t>2021/10/28</a:t>
            </a:fld>
            <a:endParaRPr lang="zh-CN" altLang="en-US">
              <a:latin typeface="字体管家棉花糖" panose="00020600040101010101" charset="-122"/>
              <a:ea typeface="字体管家棉花糖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字体管家棉花糖" panose="00020600040101010101" charset="-122"/>
                <a:ea typeface="字体管家棉花糖" panose="00020600040101010101" charset="-122"/>
              </a:rPr>
              <a:t>‹#›</a:t>
            </a:fld>
            <a:endParaRPr lang="zh-CN" altLang="en-US">
              <a:latin typeface="字体管家棉花糖" panose="00020600040101010101" charset="-122"/>
              <a:ea typeface="字体管家棉花糖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3490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体管家棉花糖" panose="00020600040101010101" charset="-122"/>
                <a:ea typeface="字体管家棉花糖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体管家棉花糖" panose="00020600040101010101" charset="-122"/>
                <a:ea typeface="字体管家棉花糖" panose="00020600040101010101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体管家棉花糖" panose="00020600040101010101" charset="-122"/>
                <a:ea typeface="字体管家棉花糖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体管家棉花糖" panose="00020600040101010101" charset="-122"/>
                <a:ea typeface="字体管家棉花糖" panose="00020600040101010101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768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字体管家棉花糖" panose="00020600040101010101" charset="-122"/>
        <a:ea typeface="字体管家棉花糖" panose="00020600040101010101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体管家棉花糖" panose="00020600040101010101" charset="-122"/>
        <a:ea typeface="字体管家棉花糖" panose="00020600040101010101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体管家棉花糖" panose="00020600040101010101" charset="-122"/>
        <a:ea typeface="字体管家棉花糖" panose="00020600040101010101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体管家棉花糖" panose="00020600040101010101" charset="-122"/>
        <a:ea typeface="字体管家棉花糖" panose="00020600040101010101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体管家棉花糖" panose="00020600040101010101" charset="-122"/>
        <a:ea typeface="字体管家棉花糖" panose="00020600040101010101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501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Cascem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sat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lính</a:t>
            </a:r>
            <a:r>
              <a:rPr lang="en-US" dirty="0"/>
              <a:t> ….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cụm</a:t>
            </a:r>
            <a:r>
              <a:rPr lang="en-US" dirty="0"/>
              <a:t> </a:t>
            </a:r>
            <a:r>
              <a:rPr lang="en-US" dirty="0" err="1"/>
              <a:t>tuwfneen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laapj</a:t>
            </a:r>
            <a:r>
              <a:rPr lang="en-US" dirty="0"/>
              <a:t>,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2, </a:t>
            </a:r>
            <a:r>
              <a:rPr lang="en-US" dirty="0" err="1"/>
              <a:t>đầy</a:t>
            </a:r>
            <a:r>
              <a:rPr lang="en-US" dirty="0"/>
              <a:t> </a:t>
            </a:r>
            <a:r>
              <a:rPr lang="en-US" dirty="0" err="1"/>
              <a:t>tớ</a:t>
            </a:r>
            <a:r>
              <a:rPr lang="en-US" dirty="0"/>
              <a:t>,,,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cum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nk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dộc</a:t>
            </a:r>
            <a:r>
              <a:rPr lang="en-US" dirty="0"/>
              <a:t> </a:t>
            </a:r>
            <a:r>
              <a:rPr lang="en-US" dirty="0" err="1"/>
              <a:t>lập.Vậy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………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3 </a:t>
            </a:r>
            <a:r>
              <a:rPr lang="en-US" dirty="0" err="1"/>
              <a:t>ttooi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.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mmootj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phối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vơi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. </a:t>
            </a:r>
            <a:r>
              <a:rPr lang="en-US" dirty="0" err="1"/>
              <a:t>Vậy</a:t>
            </a:r>
            <a:r>
              <a:rPr lang="en-US" dirty="0"/>
              <a:t> …………Do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viest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ý </a:t>
            </a:r>
            <a:r>
              <a:rPr lang="en-US" dirty="0" err="1"/>
              <a:t>đẻ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3273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1 ng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thhif</a:t>
            </a:r>
            <a:r>
              <a:rPr lang="en-US" dirty="0"/>
              <a:t> </a:t>
            </a:r>
            <a:r>
              <a:rPr lang="en-US" dirty="0" err="1"/>
              <a:t>đâu</a:t>
            </a:r>
            <a:r>
              <a:rPr lang="en-US" dirty="0"/>
              <a:t> </a:t>
            </a:r>
            <a:r>
              <a:rPr lang="en-US" dirty="0" err="1"/>
              <a:t>ngoặ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?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 </a:t>
            </a:r>
            <a:r>
              <a:rPr lang="en-US" dirty="0" err="1"/>
              <a:t>bà</a:t>
            </a:r>
            <a:r>
              <a:rPr lang="en-US" dirty="0"/>
              <a:t> 3. </a:t>
            </a:r>
            <a:r>
              <a:rPr lang="en-US" dirty="0" err="1"/>
              <a:t>baif</a:t>
            </a:r>
            <a:r>
              <a:rPr lang="en-US" dirty="0"/>
              <a:t> 3….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biêt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kè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.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kè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loài</a:t>
            </a:r>
            <a:r>
              <a:rPr lang="en-US" dirty="0"/>
              <a:t> </a:t>
            </a:r>
            <a:r>
              <a:rPr lang="en-US" dirty="0" err="1"/>
              <a:t>bò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,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 </a:t>
            </a:r>
            <a:r>
              <a:rPr lang="en-US" dirty="0" err="1"/>
              <a:t>làt</a:t>
            </a:r>
            <a:r>
              <a:rPr lang="en-US" dirty="0"/>
              <a:t> </a:t>
            </a:r>
            <a:r>
              <a:rPr lang="en-US" dirty="0" err="1"/>
              <a:t>ắc</a:t>
            </a:r>
            <a:r>
              <a:rPr lang="en-US" dirty="0"/>
              <a:t> </a:t>
            </a:r>
            <a:r>
              <a:rPr lang="en-US" dirty="0" err="1"/>
              <a:t>kè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. 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8885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Theo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 </a:t>
            </a:r>
            <a:r>
              <a:rPr lang="en-US" dirty="0" err="1"/>
              <a:t>Ân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kè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lầu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.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lầu</a:t>
            </a:r>
            <a:r>
              <a:rPr lang="en-US" dirty="0"/>
              <a:t> </a:t>
            </a:r>
            <a:r>
              <a:rPr lang="en-US" dirty="0" err="1"/>
              <a:t>owr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lầu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tầng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chắc</a:t>
            </a:r>
            <a:r>
              <a:rPr lang="en-US" dirty="0"/>
              <a:t> </a:t>
            </a:r>
            <a:r>
              <a:rPr lang="en-US" dirty="0" err="1"/>
              <a:t>cắn</a:t>
            </a:r>
            <a:r>
              <a:rPr lang="en-US" dirty="0"/>
              <a:t> </a:t>
            </a:r>
            <a:r>
              <a:rPr lang="en-US" dirty="0" err="1"/>
              <a:t>bafefng</a:t>
            </a:r>
            <a:r>
              <a:rPr lang="en-US" dirty="0"/>
              <a:t> </a:t>
            </a:r>
            <a:r>
              <a:rPr lang="en-US" dirty="0" err="1"/>
              <a:t>bê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cốt</a:t>
            </a:r>
            <a:r>
              <a:rPr lang="en-US" dirty="0"/>
              <a:t> </a:t>
            </a:r>
            <a:r>
              <a:rPr lang="en-US" dirty="0" err="1"/>
              <a:t>thép</a:t>
            </a:r>
            <a:r>
              <a:rPr lang="en-US" dirty="0"/>
              <a:t> k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.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kè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1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lầu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902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 </a:t>
            </a:r>
            <a:r>
              <a:rPr lang="en-US" dirty="0" err="1"/>
              <a:t>bài</a:t>
            </a:r>
            <a:r>
              <a:rPr lang="en-US" dirty="0"/>
              <a:t> 3…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…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6883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24E51-5753-954C-905F-86AE04B2329E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032E6286-1DF5-4EC7-ABAF-221E8FD40D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DFB6C4-7890-48C4-98C8-66A5C0ADABDD}" type="slidenum">
              <a:rPr lang="en-US" altLang="vi-VN"/>
              <a:pPr/>
              <a:t>19</a:t>
            </a:fld>
            <a:endParaRPr lang="en-US" altLang="vi-VN"/>
          </a:p>
        </p:txBody>
      </p:sp>
      <p:sp>
        <p:nvSpPr>
          <p:cNvPr id="31747" name="Slide Image Placeholder 1">
            <a:extLst>
              <a:ext uri="{FF2B5EF4-FFF2-40B4-BE49-F238E27FC236}">
                <a16:creationId xmlns:a16="http://schemas.microsoft.com/office/drawing/2014/main" id="{4919DBDF-38A6-4710-99FD-CBDA2A48E5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Notes Placeholder 2">
            <a:extLst>
              <a:ext uri="{FF2B5EF4-FFF2-40B4-BE49-F238E27FC236}">
                <a16:creationId xmlns:a16="http://schemas.microsoft.com/office/drawing/2014/main" id="{BCA6B7CC-E613-44A3-A646-1A8F31E12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vi-VN" dirty="0" err="1">
                <a:latin typeface="Arial" panose="020B0604020202020204" pitchFamily="34" charset="0"/>
              </a:rPr>
              <a:t>Đây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chính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là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nội</a:t>
            </a:r>
            <a:r>
              <a:rPr lang="en-US" altLang="vi-VN" dirty="0">
                <a:latin typeface="Arial" panose="020B0604020202020204" pitchFamily="34" charset="0"/>
              </a:rPr>
              <a:t> dung </a:t>
            </a:r>
            <a:r>
              <a:rPr lang="en-US" altLang="vi-VN" dirty="0" err="1">
                <a:latin typeface="Arial" panose="020B0604020202020204" pitchFamily="34" charset="0"/>
              </a:rPr>
              <a:t>các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em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cần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ghi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nhớ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của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bài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học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ngày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hôm</a:t>
            </a:r>
            <a:r>
              <a:rPr lang="en-US" altLang="vi-VN" dirty="0">
                <a:latin typeface="Arial" panose="020B0604020202020204" pitchFamily="34" charset="0"/>
              </a:rPr>
              <a:t> nay </a:t>
            </a:r>
            <a:r>
              <a:rPr lang="en-US" altLang="vi-VN" dirty="0" err="1">
                <a:latin typeface="Arial" panose="020B0604020202020204" pitchFamily="34" charset="0"/>
              </a:rPr>
              <a:t>nhé</a:t>
            </a:r>
            <a:r>
              <a:rPr lang="en-US" altLang="vi-VN" dirty="0">
                <a:latin typeface="Arial" panose="020B0604020202020204" pitchFamily="34" charset="0"/>
              </a:rPr>
              <a:t>. </a:t>
            </a:r>
            <a:r>
              <a:rPr lang="en-US" altLang="vi-VN" dirty="0" err="1">
                <a:latin typeface="Arial" panose="020B0604020202020204" pitchFamily="34" charset="0"/>
              </a:rPr>
              <a:t>Các</a:t>
            </a:r>
            <a:r>
              <a:rPr lang="en-US" altLang="vi-VN" dirty="0">
                <a:latin typeface="Arial" panose="020B0604020202020204" pitchFamily="34" charset="0"/>
              </a:rPr>
              <a:t> e </a:t>
            </a:r>
            <a:r>
              <a:rPr lang="en-US" altLang="vi-VN" dirty="0" err="1">
                <a:latin typeface="Arial" panose="020B0604020202020204" pitchFamily="34" charset="0"/>
              </a:rPr>
              <a:t>đã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biết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tác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dụng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và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sách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sử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dụng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dấu</a:t>
            </a:r>
            <a:r>
              <a:rPr lang="en-US" altLang="vi-VN" dirty="0">
                <a:latin typeface="Arial" panose="020B0604020202020204" pitchFamily="34" charset="0"/>
              </a:rPr>
              <a:t> &lt;&lt; </a:t>
            </a:r>
            <a:r>
              <a:rPr lang="en-US" altLang="vi-VN" dirty="0" err="1">
                <a:latin typeface="Arial" panose="020B0604020202020204" pitchFamily="34" charset="0"/>
              </a:rPr>
              <a:t>Bây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giờ</a:t>
            </a:r>
            <a:r>
              <a:rPr lang="en-US" altLang="vi-VN" dirty="0">
                <a:latin typeface="Arial" panose="020B0604020202020204" pitchFamily="34" charset="0"/>
              </a:rPr>
              <a:t> ta </a:t>
            </a:r>
            <a:r>
              <a:rPr lang="en-US" altLang="vi-VN" dirty="0" err="1">
                <a:latin typeface="Arial" panose="020B0604020202020204" pitchFamily="34" charset="0"/>
              </a:rPr>
              <a:t>vận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dụng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vào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làm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bài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tập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nhé</a:t>
            </a:r>
            <a:endParaRPr lang="en-US" altLang="vi-VN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31749" name="Slide Number Placeholder 3">
            <a:extLst>
              <a:ext uri="{FF2B5EF4-FFF2-40B4-BE49-F238E27FC236}">
                <a16:creationId xmlns:a16="http://schemas.microsoft.com/office/drawing/2014/main" id="{533C1FAD-08FF-4F63-88B8-5123AF43D71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A0F77D9-9A7D-46F0-9637-1A94FD9C1312}" type="slidenum">
              <a:rPr lang="en-US" altLang="vi-VN" sz="1200">
                <a:latin typeface="Calibri" panose="020F0502020204030204" pitchFamily="34" charset="0"/>
              </a:rPr>
              <a:pPr algn="r" eaLnBrk="1" hangingPunct="1"/>
              <a:t>19</a:t>
            </a:fld>
            <a:endParaRPr lang="en-US" altLang="vi-VN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39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24E51-5753-954C-905F-86AE04B2329E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24E51-5753-954C-905F-86AE04B2329E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24E51-5753-954C-905F-86AE04B2329E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575D9ED6-699C-2840-9424-98FEDE3B35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10ADD9CA-BCF2-7D4F-881B-0843EC5D3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VN" altLang="en-VN">
              <a:latin typeface="Arial" panose="020B060402020202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4D2BE0D8-A4C2-014E-84AD-6277F78A53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21A9EE8-9598-084E-B4D7-87AF3940D490}" type="slidenum">
              <a:rPr lang="en-US" altLang="en-VN"/>
              <a:pPr eaLnBrk="1" hangingPunct="1"/>
              <a:t>3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1960154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07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24E51-5753-954C-905F-86AE04B2329E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24E51-5753-954C-905F-86AE04B2329E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446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À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 </a:t>
            </a:r>
            <a:r>
              <a:rPr lang="en-US" dirty="0" err="1"/>
              <a:t>đấy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ạ. </a:t>
            </a:r>
            <a:r>
              <a:rPr lang="en-US" dirty="0" err="1"/>
              <a:t>Thê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lính</a:t>
            </a:r>
            <a:r>
              <a:rPr lang="en-US" dirty="0"/>
              <a:t>….,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đầy</a:t>
            </a:r>
            <a:r>
              <a:rPr lang="en-US" dirty="0"/>
              <a:t> </a:t>
            </a:r>
            <a:r>
              <a:rPr lang="en-US" dirty="0" err="1"/>
              <a:t>tớ</a:t>
            </a:r>
            <a:r>
              <a:rPr lang="en-US" dirty="0"/>
              <a:t>  ….</a:t>
            </a:r>
            <a:r>
              <a:rPr lang="en-US" dirty="0" err="1"/>
              <a:t>không</a:t>
            </a:r>
            <a:r>
              <a:rPr lang="en-US" dirty="0"/>
              <a:t> ?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đời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lo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,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ngại</a:t>
            </a:r>
            <a:r>
              <a:rPr lang="en-US" dirty="0"/>
              <a:t> </a:t>
            </a:r>
            <a:r>
              <a:rPr lang="en-US" dirty="0" err="1"/>
              <a:t>hy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,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mơ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nươc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lâp</a:t>
            </a:r>
            <a:r>
              <a:rPr lang="en-US" dirty="0"/>
              <a:t>, </a:t>
            </a:r>
            <a:r>
              <a:rPr lang="en-US" dirty="0" err="1"/>
              <a:t>dân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do, ai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cơm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áo</a:t>
            </a:r>
            <a:r>
              <a:rPr lang="en-US" dirty="0"/>
              <a:t> </a:t>
            </a:r>
            <a:r>
              <a:rPr lang="en-US" dirty="0" err="1"/>
              <a:t>mặ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.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nhờ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  </a:t>
            </a:r>
            <a:r>
              <a:rPr lang="en-US" dirty="0" err="1"/>
              <a:t>nhaan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lâp</a:t>
            </a:r>
            <a:r>
              <a:rPr lang="en-US" dirty="0"/>
              <a:t>, </a:t>
            </a:r>
            <a:r>
              <a:rPr lang="en-US" dirty="0" err="1"/>
              <a:t>ấm</a:t>
            </a:r>
            <a:r>
              <a:rPr lang="en-US" dirty="0"/>
              <a:t> no,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púc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nay.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mong</a:t>
            </a:r>
            <a:r>
              <a:rPr lang="en-US" dirty="0"/>
              <a:t> </a:t>
            </a:r>
            <a:r>
              <a:rPr lang="en-US" dirty="0" err="1"/>
              <a:t>răfng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,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đẻ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giàu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 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5786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10" Type="http://schemas.openxmlformats.org/officeDocument/2006/relationships/hyperlink" Target="http://www.1ppt.com/xiazai/" TargetMode="External"/><Relationship Id="rId4" Type="http://schemas.openxmlformats.org/officeDocument/2006/relationships/tags" Target="../tags/tag39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2021/10/28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11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2021/10/28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23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78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428404" y="674970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33615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2021/10/28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字体管家棉花糖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字体管家棉花糖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字体管家棉花糖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字体管家棉花糖" panose="0002060004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字体管家棉花糖" panose="0002060004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字体管家棉花糖" panose="0002060004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字体管家棉花糖" panose="0002060004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字体管家棉花糖" panose="0002060004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字体管家棉花糖" panose="0002060004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字体管家棉花糖" panose="0002060004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07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0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6803E0-65A6-DC42-864C-9E392804F99F}"/>
              </a:ext>
            </a:extLst>
          </p:cNvPr>
          <p:cNvSpPr txBox="1"/>
          <p:nvPr/>
        </p:nvSpPr>
        <p:spPr>
          <a:xfrm>
            <a:off x="1470826" y="278192"/>
            <a:ext cx="9371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latin typeface="Arial" panose="020B0604020202020204" pitchFamily="34" charset="0"/>
                <a:cs typeface="Arial" panose="020B0604020202020204" pitchFamily="34" charset="0"/>
              </a:rPr>
              <a:t>PHÒNG GIÁO DỤC VÀ ĐÀO TẠO QUẬN LONG BIÊN</a:t>
            </a:r>
          </a:p>
          <a:p>
            <a:pPr algn="ctr"/>
            <a:r>
              <a:rPr lang="en-VN" sz="2400" b="1" dirty="0">
                <a:latin typeface="Arial" panose="020B0604020202020204" pitchFamily="34" charset="0"/>
                <a:cs typeface="Arial" panose="020B0604020202020204" pitchFamily="34" charset="0"/>
              </a:rPr>
              <a:t>TRƯỜNG TIỂU HỌC LÊ QUÝ ĐÔN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7F4AD-7317-3A4F-AF91-9786DE8E3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70826" cy="1637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2AB64D-1399-D541-9000-6568B843090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1231" y="2014602"/>
            <a:ext cx="9984722" cy="16925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1AE184-FEA6-F043-84EA-DC7EF3556DCE}"/>
              </a:ext>
            </a:extLst>
          </p:cNvPr>
          <p:cNvSpPr txBox="1"/>
          <p:nvPr/>
        </p:nvSpPr>
        <p:spPr>
          <a:xfrm>
            <a:off x="4244292" y="3799268"/>
            <a:ext cx="3825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5400" b="1" dirty="0">
                <a:solidFill>
                  <a:srgbClr val="FF0000"/>
                </a:solidFill>
                <a:latin typeface="Chalkboard SE" panose="03050602040202020205" pitchFamily="66" charset="77"/>
              </a:rPr>
              <a:t>Lớp 4A</a:t>
            </a:r>
            <a:r>
              <a:rPr lang="en-US" sz="5400" b="1" dirty="0">
                <a:solidFill>
                  <a:srgbClr val="FF0000"/>
                </a:solidFill>
                <a:latin typeface="Chalkboard SE" panose="03050602040202020205" pitchFamily="66" charset="77"/>
              </a:rPr>
              <a:t>5</a:t>
            </a:r>
            <a:endParaRPr lang="en-VN" sz="5400" b="1" dirty="0">
              <a:solidFill>
                <a:srgbClr val="FF0000"/>
              </a:solidFill>
              <a:latin typeface="Chalkboard SE" panose="03050602040202020205" pitchFamily="66" charset="7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8C9F6C7-825D-D24C-BC58-4367860B81C1}"/>
              </a:ext>
            </a:extLst>
          </p:cNvPr>
          <p:cNvSpPr txBox="1"/>
          <p:nvPr/>
        </p:nvSpPr>
        <p:spPr>
          <a:xfrm>
            <a:off x="1123071" y="0"/>
            <a:ext cx="2957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altLang="vi-VN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F8FCCC-E1AD-E143-9D5C-DD510859029A}"/>
              </a:ext>
            </a:extLst>
          </p:cNvPr>
          <p:cNvSpPr txBox="1"/>
          <p:nvPr/>
        </p:nvSpPr>
        <p:spPr>
          <a:xfrm>
            <a:off x="207498" y="683212"/>
            <a:ext cx="121099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 algn="just">
              <a:buFontTx/>
              <a:buNone/>
            </a:pPr>
            <a:r>
              <a:rPr lang="en-US" altLang="vi-VN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vi-VN" sz="32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buFontTx/>
              <a:buNone/>
            </a:pP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F493B1-41C7-6B42-9394-ACDDD76A0E4B}"/>
              </a:ext>
            </a:extLst>
          </p:cNvPr>
          <p:cNvSpPr/>
          <p:nvPr/>
        </p:nvSpPr>
        <p:spPr>
          <a:xfrm>
            <a:off x="803188" y="1778046"/>
            <a:ext cx="11181313" cy="4540282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</p:spPr>
        <p:txBody>
          <a:bodyPr wrap="square">
            <a:spAutoFit/>
          </a:bodyPr>
          <a:lstStyle/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‘‘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		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endParaRPr lang="en-VN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8C9F6C7-825D-D24C-BC58-4367860B81C1}"/>
              </a:ext>
            </a:extLst>
          </p:cNvPr>
          <p:cNvSpPr txBox="1"/>
          <p:nvPr/>
        </p:nvSpPr>
        <p:spPr>
          <a:xfrm>
            <a:off x="1123071" y="0"/>
            <a:ext cx="2957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altLang="vi-VN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F8FCCC-E1AD-E143-9D5C-DD510859029A}"/>
              </a:ext>
            </a:extLst>
          </p:cNvPr>
          <p:cNvSpPr txBox="1"/>
          <p:nvPr/>
        </p:nvSpPr>
        <p:spPr>
          <a:xfrm>
            <a:off x="207498" y="683212"/>
            <a:ext cx="121099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 algn="just">
              <a:buFontTx/>
              <a:buNone/>
            </a:pPr>
            <a:r>
              <a:rPr lang="en-US" altLang="vi-VN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vi-VN" sz="32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buFontTx/>
              <a:buNone/>
            </a:pP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F493B1-41C7-6B42-9394-ACDDD76A0E4B}"/>
              </a:ext>
            </a:extLst>
          </p:cNvPr>
          <p:cNvSpPr/>
          <p:nvPr/>
        </p:nvSpPr>
        <p:spPr>
          <a:xfrm>
            <a:off x="803188" y="1778046"/>
            <a:ext cx="11181313" cy="4540282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</p:spPr>
        <p:txBody>
          <a:bodyPr wrap="square">
            <a:spAutoFit/>
          </a:bodyPr>
          <a:lstStyle/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‘‘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		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endParaRPr lang="en-VN" sz="28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F24F45-5707-7546-9A17-ADBC68B41931}"/>
              </a:ext>
            </a:extLst>
          </p:cNvPr>
          <p:cNvCxnSpPr>
            <a:cxnSpLocks/>
          </p:cNvCxnSpPr>
          <p:nvPr/>
        </p:nvCxnSpPr>
        <p:spPr>
          <a:xfrm>
            <a:off x="4979773" y="2379673"/>
            <a:ext cx="67137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F7474D-60C1-0F40-9661-EAA2A991D0FB}"/>
              </a:ext>
            </a:extLst>
          </p:cNvPr>
          <p:cNvCxnSpPr>
            <a:cxnSpLocks/>
          </p:cNvCxnSpPr>
          <p:nvPr/>
        </p:nvCxnSpPr>
        <p:spPr>
          <a:xfrm>
            <a:off x="1346886" y="3000680"/>
            <a:ext cx="51986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95CE16-26BA-8F4F-B6E7-089D5E3C3D7F}"/>
              </a:ext>
            </a:extLst>
          </p:cNvPr>
          <p:cNvCxnSpPr>
            <a:cxnSpLocks/>
          </p:cNvCxnSpPr>
          <p:nvPr/>
        </p:nvCxnSpPr>
        <p:spPr>
          <a:xfrm>
            <a:off x="8331249" y="3645900"/>
            <a:ext cx="33622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69379C-650B-9941-BAF3-3A9896CF938C}"/>
              </a:ext>
            </a:extLst>
          </p:cNvPr>
          <p:cNvCxnSpPr>
            <a:cxnSpLocks/>
          </p:cNvCxnSpPr>
          <p:nvPr/>
        </p:nvCxnSpPr>
        <p:spPr>
          <a:xfrm>
            <a:off x="900587" y="4923427"/>
            <a:ext cx="1067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6A54B1-101F-A240-9516-9F5B88E12C8C}"/>
              </a:ext>
            </a:extLst>
          </p:cNvPr>
          <p:cNvCxnSpPr>
            <a:cxnSpLocks/>
          </p:cNvCxnSpPr>
          <p:nvPr/>
        </p:nvCxnSpPr>
        <p:spPr>
          <a:xfrm>
            <a:off x="900587" y="5579665"/>
            <a:ext cx="22998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C7DF50-8DD4-9C4B-97DD-B90D42FB4F35}"/>
              </a:ext>
            </a:extLst>
          </p:cNvPr>
          <p:cNvCxnSpPr>
            <a:cxnSpLocks/>
          </p:cNvCxnSpPr>
          <p:nvPr/>
        </p:nvCxnSpPr>
        <p:spPr>
          <a:xfrm>
            <a:off x="900587" y="4289646"/>
            <a:ext cx="109495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60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D83ECD9-E489-4728-86C9-58E03C74216D}"/>
              </a:ext>
            </a:extLst>
          </p:cNvPr>
          <p:cNvSpPr txBox="1"/>
          <p:nvPr/>
        </p:nvSpPr>
        <p:spPr>
          <a:xfrm>
            <a:off x="3391376" y="108480"/>
            <a:ext cx="807485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vi-VN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5237D-273F-4BE1-B5B9-87D2861B32D1}"/>
              </a:ext>
            </a:extLst>
          </p:cNvPr>
          <p:cNvSpPr txBox="1"/>
          <p:nvPr/>
        </p:nvSpPr>
        <p:spPr>
          <a:xfrm>
            <a:off x="3605527" y="2411200"/>
            <a:ext cx="2757268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8125E2-1D1D-44AF-A49F-032CF5C9E16B}"/>
              </a:ext>
            </a:extLst>
          </p:cNvPr>
          <p:cNvSpPr txBox="1"/>
          <p:nvPr/>
        </p:nvSpPr>
        <p:spPr>
          <a:xfrm>
            <a:off x="3688804" y="4749099"/>
            <a:ext cx="8480508" cy="206210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‘‘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15F46B8-F8A7-4AD8-9CE2-DDE3C64DD2FF}"/>
              </a:ext>
            </a:extLst>
          </p:cNvPr>
          <p:cNvSpPr/>
          <p:nvPr/>
        </p:nvSpPr>
        <p:spPr>
          <a:xfrm>
            <a:off x="6369313" y="2921476"/>
            <a:ext cx="578229" cy="3541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A270BCB-ED1B-4961-9681-55457CA4B279}"/>
              </a:ext>
            </a:extLst>
          </p:cNvPr>
          <p:cNvSpPr/>
          <p:nvPr/>
        </p:nvSpPr>
        <p:spPr>
          <a:xfrm rot="16200000">
            <a:off x="7572502" y="4379006"/>
            <a:ext cx="363338" cy="3497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46137E0-D61E-4C8F-93EE-707C0888D361}"/>
              </a:ext>
            </a:extLst>
          </p:cNvPr>
          <p:cNvGrpSpPr/>
          <p:nvPr/>
        </p:nvGrpSpPr>
        <p:grpSpPr>
          <a:xfrm>
            <a:off x="2253746" y="420915"/>
            <a:ext cx="1503372" cy="4504609"/>
            <a:chOff x="2228859" y="444762"/>
            <a:chExt cx="1435674" cy="4056401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2275513-7558-430E-BE15-29C14811DF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8861" y="444762"/>
              <a:ext cx="1162517" cy="265377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134FC69-91D0-49D1-8515-8C05B2BA9B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8859" y="2449156"/>
              <a:ext cx="1394204" cy="64937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543A0FB-0CB6-4DD8-975B-4586F012F4F6}"/>
                </a:ext>
              </a:extLst>
            </p:cNvPr>
            <p:cNvCxnSpPr>
              <a:cxnSpLocks/>
            </p:cNvCxnSpPr>
            <p:nvPr/>
          </p:nvCxnSpPr>
          <p:spPr>
            <a:xfrm>
              <a:off x="2228859" y="3098533"/>
              <a:ext cx="1435674" cy="14026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8" name="Hộp_Văn_Bản 1">
            <a:extLst>
              <a:ext uri="{FF2B5EF4-FFF2-40B4-BE49-F238E27FC236}">
                <a16:creationId xmlns:a16="http://schemas.microsoft.com/office/drawing/2014/main" id="{7D5E4CC8-15D4-46CD-974A-C431319A4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77" y="1927253"/>
            <a:ext cx="1925051" cy="28813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lIns="110249" tIns="55125" rIns="110249" bIns="5512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4180EC-3E06-47B6-A70B-CDB474101BC0}"/>
              </a:ext>
            </a:extLst>
          </p:cNvPr>
          <p:cNvGrpSpPr/>
          <p:nvPr/>
        </p:nvGrpSpPr>
        <p:grpSpPr>
          <a:xfrm>
            <a:off x="141667" y="625483"/>
            <a:ext cx="2257493" cy="5909284"/>
            <a:chOff x="181562" y="619031"/>
            <a:chExt cx="2257493" cy="590928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ABCC000-A8D2-4EFB-AFE5-03C43CF54E01}"/>
                </a:ext>
              </a:extLst>
            </p:cNvPr>
            <p:cNvSpPr/>
            <p:nvPr/>
          </p:nvSpPr>
          <p:spPr>
            <a:xfrm>
              <a:off x="214393" y="619031"/>
              <a:ext cx="2064125" cy="59092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9C36884-54CF-47A8-8224-64B4417EBB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562" y="859532"/>
              <a:ext cx="2257493" cy="5016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ngoặc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kép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trực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2330E3E-54DF-4845-BADB-86B66513EFDB}"/>
              </a:ext>
            </a:extLst>
          </p:cNvPr>
          <p:cNvSpPr txBox="1"/>
          <p:nvPr/>
        </p:nvSpPr>
        <p:spPr>
          <a:xfrm>
            <a:off x="3367884" y="103648"/>
            <a:ext cx="8074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                                                                        ” 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E0F3F3-5397-4DE3-A09B-C8136783BA6C}"/>
              </a:ext>
            </a:extLst>
          </p:cNvPr>
          <p:cNvSpPr txBox="1"/>
          <p:nvPr/>
        </p:nvSpPr>
        <p:spPr>
          <a:xfrm>
            <a:off x="3605414" y="2402312"/>
            <a:ext cx="27572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”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7E9A84-15D4-4CAB-86B4-5C1ECA23481C}"/>
              </a:ext>
            </a:extLst>
          </p:cNvPr>
          <p:cNvSpPr txBox="1"/>
          <p:nvPr/>
        </p:nvSpPr>
        <p:spPr>
          <a:xfrm>
            <a:off x="3688804" y="4748759"/>
            <a:ext cx="790938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>
              <a:buFontTx/>
              <a:buNone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‘‘</a:t>
            </a:r>
          </a:p>
          <a:p>
            <a:pPr marL="609600" indent="-609600">
              <a:buFontTx/>
              <a:buNone/>
            </a:pP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None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609600" indent="-609600">
              <a:buFontTx/>
              <a:buNone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”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9DB40A8-CCE4-4740-96A2-94BA6E8114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571" y="1111206"/>
            <a:ext cx="4916205" cy="3271511"/>
          </a:xfrm>
          <a:prstGeom prst="rect">
            <a:avLst/>
          </a:prstGeom>
        </p:spPr>
      </p:pic>
      <p:sp>
        <p:nvSpPr>
          <p:cNvPr id="29" name="Arrow: Right 28">
            <a:extLst>
              <a:ext uri="{FF2B5EF4-FFF2-40B4-BE49-F238E27FC236}">
                <a16:creationId xmlns:a16="http://schemas.microsoft.com/office/drawing/2014/main" id="{DA8C9C53-C8BD-4609-940D-EEDC4C26CD88}"/>
              </a:ext>
            </a:extLst>
          </p:cNvPr>
          <p:cNvSpPr/>
          <p:nvPr/>
        </p:nvSpPr>
        <p:spPr>
          <a:xfrm rot="16200000" flipH="1">
            <a:off x="7432700" y="728565"/>
            <a:ext cx="363338" cy="3497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151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4795">
        <p15:prstTrans prst="peelOff"/>
      </p:transition>
    </mc:Choice>
    <mc:Fallback xmlns="">
      <p:transition spd="slow" advTm="1147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28" grpId="0" animBg="1"/>
      <p:bldP spid="28" grpId="1" animBg="1"/>
      <p:bldP spid="16" grpId="0"/>
      <p:bldP spid="18" grpId="0"/>
      <p:bldP spid="19" grpId="0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F493B1-41C7-6B42-9394-ACDDD76A0E4B}"/>
              </a:ext>
            </a:extLst>
          </p:cNvPr>
          <p:cNvSpPr/>
          <p:nvPr/>
        </p:nvSpPr>
        <p:spPr>
          <a:xfrm>
            <a:off x="803190" y="2012825"/>
            <a:ext cx="11170508" cy="4540282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</p:spPr>
        <p:txBody>
          <a:bodyPr wrap="square">
            <a:spAutoFit/>
          </a:bodyPr>
          <a:lstStyle/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‘‘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		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endParaRPr lang="en-VN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1DD830-BBBD-4D45-8CFF-8B91E4F1760C}"/>
              </a:ext>
            </a:extLst>
          </p:cNvPr>
          <p:cNvSpPr txBox="1"/>
          <p:nvPr/>
        </p:nvSpPr>
        <p:spPr>
          <a:xfrm>
            <a:off x="803189" y="539672"/>
            <a:ext cx="108492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32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Khi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924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BB1F0CE-48BC-4406-911C-AD1A41764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373895"/>
              </p:ext>
            </p:extLst>
          </p:nvPr>
        </p:nvGraphicFramePr>
        <p:xfrm>
          <a:off x="-1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1731">
                  <a:extLst>
                    <a:ext uri="{9D8B030D-6E8A-4147-A177-3AD203B41FA5}">
                      <a16:colId xmlns:a16="http://schemas.microsoft.com/office/drawing/2014/main" val="312391376"/>
                    </a:ext>
                  </a:extLst>
                </a:gridCol>
                <a:gridCol w="5950269">
                  <a:extLst>
                    <a:ext uri="{9D8B030D-6E8A-4147-A177-3AD203B41FA5}">
                      <a16:colId xmlns:a16="http://schemas.microsoft.com/office/drawing/2014/main" val="487741092"/>
                    </a:ext>
                  </a:extLst>
                </a:gridCol>
              </a:tblGrid>
              <a:tr h="289974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038046"/>
                  </a:ext>
                </a:extLst>
              </a:tr>
              <a:tr h="395826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14123"/>
                  </a:ext>
                </a:extLst>
              </a:tr>
            </a:tbl>
          </a:graphicData>
        </a:graphic>
      </p:graphicFrame>
      <p:sp>
        <p:nvSpPr>
          <p:cNvPr id="56322" name="Rectangle 2">
            <a:extLst>
              <a:ext uri="{FF2B5EF4-FFF2-40B4-BE49-F238E27FC236}">
                <a16:creationId xmlns:a16="http://schemas.microsoft.com/office/drawing/2014/main" id="{B7516387-FD08-49D6-B938-4980C571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929648"/>
            <a:ext cx="6241138" cy="297542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tột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0AA289B6-87F9-4783-9996-B72DCB447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3138" y="3186175"/>
            <a:ext cx="5878284" cy="268162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en-US" sz="3600" b="1" dirty="0">
                <a:solidFill>
                  <a:srgbClr val="0070C0"/>
                </a:solidFill>
              </a:rPr>
              <a:t>- 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altLang="en-US" sz="3600" dirty="0">
              <a:solidFill>
                <a:srgbClr val="0070C0"/>
              </a:solidFill>
            </a:endParaRP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BC992685-7580-4816-BFBF-40482C0D3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53" y="310991"/>
            <a:ext cx="5979886" cy="23447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D1B669E7-4624-43AE-A377-2024C8494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115" y="285093"/>
            <a:ext cx="4840518" cy="268162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6870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2794">
        <p15:prstTrans prst="wind"/>
      </p:transition>
    </mc:Choice>
    <mc:Fallback xmlns="">
      <p:transition spd="slow" advTm="927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/>
      <p:bldP spid="56324" grpId="0"/>
      <p:bldP spid="563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3A81C36E-2474-484A-B5E8-9D6212CC9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393" y="475207"/>
            <a:ext cx="104502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altLang="en-US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032DB066-6B2E-4C23-A446-D56DE268D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669" y="1592574"/>
            <a:ext cx="62792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en-US" altLang="en-US" b="1" i="1" dirty="0"/>
          </a:p>
        </p:txBody>
      </p:sp>
      <p:pic>
        <p:nvPicPr>
          <p:cNvPr id="57381" name="Picture 37" descr="tacke">
            <a:extLst>
              <a:ext uri="{FF2B5EF4-FFF2-40B4-BE49-F238E27FC236}">
                <a16:creationId xmlns:a16="http://schemas.microsoft.com/office/drawing/2014/main" id="{DD20A290-590B-4D36-96C1-097D601EF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107" y="3978575"/>
            <a:ext cx="4113893" cy="28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3824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3833">
        <p15:prstTrans prst="prestige"/>
      </p:transition>
    </mc:Choice>
    <mc:Fallback xmlns="">
      <p:transition spd="slow" advTm="738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9" descr="14398-1215940280">
            <a:extLst>
              <a:ext uri="{FF2B5EF4-FFF2-40B4-BE49-F238E27FC236}">
                <a16:creationId xmlns:a16="http://schemas.microsoft.com/office/drawing/2014/main" id="{5540E899-44D6-492B-A274-F0CBBABB9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937" y="2903492"/>
            <a:ext cx="4210522" cy="395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11">
            <a:extLst>
              <a:ext uri="{FF2B5EF4-FFF2-40B4-BE49-F238E27FC236}">
                <a16:creationId xmlns:a16="http://schemas.microsoft.com/office/drawing/2014/main" id="{BEEA50C8-92A3-4B73-A799-5459938C2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937" y="3298275"/>
            <a:ext cx="1917483" cy="34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LẦU</a:t>
            </a:r>
          </a:p>
        </p:txBody>
      </p:sp>
      <p:grpSp>
        <p:nvGrpSpPr>
          <p:cNvPr id="89106" name="Group 18">
            <a:extLst>
              <a:ext uri="{FF2B5EF4-FFF2-40B4-BE49-F238E27FC236}">
                <a16:creationId xmlns:a16="http://schemas.microsoft.com/office/drawing/2014/main" id="{6C4F0C7B-5990-48BE-9747-A430789DC3C7}"/>
              </a:ext>
            </a:extLst>
          </p:cNvPr>
          <p:cNvGrpSpPr>
            <a:grpSpLocks/>
          </p:cNvGrpSpPr>
          <p:nvPr/>
        </p:nvGrpSpPr>
        <p:grpSpPr bwMode="auto">
          <a:xfrm>
            <a:off x="19540" y="2952919"/>
            <a:ext cx="4116387" cy="3902224"/>
            <a:chOff x="3168" y="1584"/>
            <a:chExt cx="2520" cy="2520"/>
          </a:xfrm>
        </p:grpSpPr>
        <p:pic>
          <p:nvPicPr>
            <p:cNvPr id="11269" name="Picture 19" descr="caydadoanket">
              <a:extLst>
                <a:ext uri="{FF2B5EF4-FFF2-40B4-BE49-F238E27FC236}">
                  <a16:creationId xmlns:a16="http://schemas.microsoft.com/office/drawing/2014/main" id="{F4AF5AF3-46D9-4FA8-9236-E4C3F1A1B1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584"/>
              <a:ext cx="2520" cy="2520"/>
            </a:xfrm>
            <a:prstGeom prst="rect">
              <a:avLst/>
            </a:prstGeom>
            <a:noFill/>
            <a:ln w="28575">
              <a:solidFill>
                <a:srgbClr val="99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0" name="Picture 20" descr="Going up Animation">
              <a:extLst>
                <a:ext uri="{FF2B5EF4-FFF2-40B4-BE49-F238E27FC236}">
                  <a16:creationId xmlns:a16="http://schemas.microsoft.com/office/drawing/2014/main" id="{06A5E3DB-2807-4E9D-BDCD-717D80B5B7B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358447">
              <a:off x="4262" y="1426"/>
              <a:ext cx="354" cy="1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8" name="Text Box 23">
            <a:extLst>
              <a:ext uri="{FF2B5EF4-FFF2-40B4-BE49-F238E27FC236}">
                <a16:creationId xmlns:a16="http://schemas.microsoft.com/office/drawing/2014/main" id="{B7074266-21DF-47BD-8A15-5CFE3A11C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994" y="520869"/>
            <a:ext cx="4116388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endParaRPr lang="en-US" altLang="en-US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endParaRPr lang="en-US" altLang="en-US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altLang="en-US" sz="2000" b="1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000" b="1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000" b="1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en-US" altLang="en-US" sz="2000" b="1" i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56A9F8AA-E1F9-4E56-B023-D9DC60609072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91674" y="613708"/>
            <a:ext cx="6096000" cy="762000"/>
          </a:xfrm>
          <a:prstGeom prst="roundRect">
            <a:avLst>
              <a:gd name="adj" fmla="val 10889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sy="50000" rotWithShape="0">
              <a:srgbClr val="FFC979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09F8D7A6-CF8F-4A61-9D4C-AA5809564B7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91674" y="1441451"/>
            <a:ext cx="6539978" cy="1384529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18900000" scaled="1"/>
          </a:gradFill>
          <a:ln w="38100">
            <a:solidFill>
              <a:srgbClr val="4E9853"/>
            </a:solidFill>
            <a:round/>
            <a:headEnd/>
            <a:tailEnd/>
          </a:ln>
          <a:effectLst>
            <a:outerShdw dist="135003" dir="2928844" algn="ctr" rotWithShape="0">
              <a:srgbClr val="FFC97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2DCE3253-0B57-428B-ADBA-4FE9FBC2067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91674" y="3025224"/>
            <a:ext cx="6289057" cy="914400"/>
          </a:xfrm>
          <a:prstGeom prst="roundRect">
            <a:avLst>
              <a:gd name="adj" fmla="val 10889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sy="50000" rotWithShape="0">
              <a:srgbClr val="FFC979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DD2E2E1D-FDF6-4305-A1BB-1CADC598B6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91674" y="4036157"/>
            <a:ext cx="6687902" cy="104775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18900000" scaled="1"/>
          </a:gradFill>
          <a:ln w="38100">
            <a:solidFill>
              <a:srgbClr val="4E9853"/>
            </a:solidFill>
            <a:round/>
            <a:headEnd/>
            <a:tailEnd/>
          </a:ln>
          <a:effectLst>
            <a:outerShdw dist="135003" dir="2928844" algn="ctr" rotWithShape="0">
              <a:srgbClr val="FFC97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kumimoji="1"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kumimoji="1"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kumimoji="1"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558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6392">
        <p15:prstTrans prst="drape"/>
      </p:transition>
    </mc:Choice>
    <mc:Fallback xmlns="">
      <p:transition spd="slow" advTm="663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2" grpId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590A6DF-237C-4E4C-B03C-87A4DB7EE74C}"/>
              </a:ext>
            </a:extLst>
          </p:cNvPr>
          <p:cNvSpPr txBox="1">
            <a:spLocks/>
          </p:cNvSpPr>
          <p:nvPr/>
        </p:nvSpPr>
        <p:spPr>
          <a:xfrm>
            <a:off x="1884206" y="3049123"/>
            <a:ext cx="9960077" cy="2341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4000" b="1" dirty="0" err="1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b="1" dirty="0" err="1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srgbClr val="194AFC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FA7D59-A79B-4FCC-A4B3-F7AA150AFFC1}"/>
              </a:ext>
            </a:extLst>
          </p:cNvPr>
          <p:cNvSpPr txBox="1">
            <a:spLocks/>
          </p:cNvSpPr>
          <p:nvPr/>
        </p:nvSpPr>
        <p:spPr>
          <a:xfrm>
            <a:off x="974721" y="1360525"/>
            <a:ext cx="10869562" cy="1375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0"/>
              </a:spcBef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5075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3547">
        <p15:prstTrans prst="drape"/>
      </p:transition>
    </mc:Choice>
    <mc:Fallback xmlns="">
      <p:transition spd="slow" advTm="235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87115" y="2217420"/>
            <a:ext cx="4649470" cy="2003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D:\PPT制作\素材\最新\51miz-E1158518-5DE4B7A5.png51miz-E1158518-5DE4B7A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86355" y="767080"/>
            <a:ext cx="6650990" cy="422148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587115" y="2574129"/>
            <a:ext cx="46494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400" dirty="0" err="1">
                <a:latin typeface="Chalkboard SE" panose="03050602040202020205" pitchFamily="66" charset="77"/>
                <a:cs typeface="+mn-ea"/>
                <a:sym typeface="+mn-lt"/>
              </a:rPr>
              <a:t>Ghi</a:t>
            </a:r>
            <a:r>
              <a:rPr lang="en-US" altLang="zh-CN" sz="6400" dirty="0">
                <a:latin typeface="Chalkboard SE" panose="03050602040202020205" pitchFamily="66" charset="77"/>
                <a:cs typeface="+mn-ea"/>
                <a:sym typeface="+mn-lt"/>
              </a:rPr>
              <a:t> </a:t>
            </a:r>
            <a:r>
              <a:rPr lang="en-US" altLang="zh-CN" sz="6400" dirty="0" err="1">
                <a:latin typeface="Chalkboard SE" panose="03050602040202020205" pitchFamily="66" charset="77"/>
                <a:cs typeface="+mn-ea"/>
                <a:sym typeface="+mn-lt"/>
              </a:rPr>
              <a:t>nhớ</a:t>
            </a:r>
            <a:endParaRPr lang="en-US" altLang="zh-CN" sz="6400" dirty="0">
              <a:latin typeface="Chalkboard SE" panose="03050602040202020205" pitchFamily="66" charset="77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51miz-E717056-CC104732">
            <a:extLst>
              <a:ext uri="{FF2B5EF4-FFF2-40B4-BE49-F238E27FC236}">
                <a16:creationId xmlns:a16="http://schemas.microsoft.com/office/drawing/2014/main" id="{2178EA4B-3DB8-194C-8054-2BB03BAD6C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232" y="640284"/>
            <a:ext cx="3349657" cy="532289"/>
          </a:xfrm>
          <a:prstGeom prst="rect">
            <a:avLst/>
          </a:prstGeom>
        </p:spPr>
      </p:pic>
      <p:sp>
        <p:nvSpPr>
          <p:cNvPr id="21506" name="Text Box 4">
            <a:extLst>
              <a:ext uri="{FF2B5EF4-FFF2-40B4-BE49-F238E27FC236}">
                <a16:creationId xmlns:a16="http://schemas.microsoft.com/office/drawing/2014/main" id="{81600F88-5347-4845-8A1F-017AFE558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724400"/>
            <a:ext cx="8839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200"/>
              <a:t>    </a:t>
            </a:r>
            <a:endParaRPr lang="en-US" altLang="vi-VN" sz="2200">
              <a:latin typeface=".VnTime" panose="020B7200000000000000" pitchFamily="34" charset="0"/>
            </a:endParaRPr>
          </a:p>
        </p:txBody>
      </p:sp>
      <p:sp>
        <p:nvSpPr>
          <p:cNvPr id="21507" name="Text Box 5">
            <a:extLst>
              <a:ext uri="{FF2B5EF4-FFF2-40B4-BE49-F238E27FC236}">
                <a16:creationId xmlns:a16="http://schemas.microsoft.com/office/drawing/2014/main" id="{E2D5543C-ADB7-4FD0-BF3C-3D64ED6DC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410200"/>
            <a:ext cx="8763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200"/>
              <a:t> </a:t>
            </a:r>
            <a:endParaRPr lang="en-US" altLang="vi-VN" sz="2200">
              <a:latin typeface=".VnTime" panose="020B7200000000000000" pitchFamily="34" charset="0"/>
            </a:endParaRPr>
          </a:p>
        </p:txBody>
      </p:sp>
      <p:sp>
        <p:nvSpPr>
          <p:cNvPr id="35844" name="Text Box 2">
            <a:extLst>
              <a:ext uri="{FF2B5EF4-FFF2-40B4-BE49-F238E27FC236}">
                <a16:creationId xmlns:a16="http://schemas.microsoft.com/office/drawing/2014/main" id="{C8A43EF2-D96F-41FC-BA26-247585B48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581541"/>
            <a:ext cx="32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6" name="Text Box 3">
            <a:extLst>
              <a:ext uri="{FF2B5EF4-FFF2-40B4-BE49-F238E27FC236}">
                <a16:creationId xmlns:a16="http://schemas.microsoft.com/office/drawing/2014/main" id="{CE31BF95-D059-4514-90C7-2EFA1E50E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461" y="1400076"/>
            <a:ext cx="11118078" cy="353943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8000"/>
                </a:solidFill>
              </a:rPr>
              <a:t>    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845" name="Rectangle 1">
            <a:extLst>
              <a:ext uri="{FF2B5EF4-FFF2-40B4-BE49-F238E27FC236}">
                <a16:creationId xmlns:a16="http://schemas.microsoft.com/office/drawing/2014/main" id="{121E0145-18A2-405C-A848-019037BDE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157" y="1227872"/>
            <a:ext cx="110170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92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1889">
        <p:blinds dir="vert"/>
      </p:transition>
    </mc:Choice>
    <mc:Fallback xmlns="">
      <p:transition spd="slow" advTm="41889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  <p:bldP spid="35845" grpId="0"/>
      <p:bldP spid="3584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34105" y="2199640"/>
            <a:ext cx="4615815" cy="2026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 descr="D:\PPT制作\素材\最新\51miz-E1158518-5DE4B7A5.png51miz-E1158518-5DE4B7A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7775" y="732790"/>
            <a:ext cx="6650990" cy="42214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474381" y="2088061"/>
            <a:ext cx="49359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400" dirty="0">
                <a:latin typeface="Chalkboard SE" panose="03050602040202020205" pitchFamily="66" charset="77"/>
                <a:cs typeface="+mn-ea"/>
                <a:sym typeface="+mn-lt"/>
              </a:rPr>
              <a:t>O1</a:t>
            </a:r>
          </a:p>
          <a:p>
            <a:pPr algn="ctr"/>
            <a:r>
              <a:rPr lang="en-US" altLang="zh-CN" sz="6400" dirty="0" err="1">
                <a:latin typeface="Chalkboard SE" panose="03050602040202020205" pitchFamily="66" charset="77"/>
                <a:cs typeface="+mn-ea"/>
                <a:sym typeface="+mn-lt"/>
              </a:rPr>
              <a:t>Khởi</a:t>
            </a:r>
            <a:r>
              <a:rPr lang="en-US" altLang="zh-CN" sz="6400" dirty="0">
                <a:latin typeface="Chalkboard SE" panose="03050602040202020205" pitchFamily="66" charset="77"/>
                <a:cs typeface="+mn-ea"/>
                <a:sym typeface="+mn-lt"/>
              </a:rPr>
              <a:t> </a:t>
            </a:r>
            <a:r>
              <a:rPr lang="en-US" altLang="zh-CN" sz="6400" dirty="0" err="1">
                <a:latin typeface="Chalkboard SE" panose="03050602040202020205" pitchFamily="66" charset="77"/>
                <a:cs typeface="+mn-ea"/>
                <a:sym typeface="+mn-lt"/>
              </a:rPr>
              <a:t>động</a:t>
            </a:r>
            <a:endParaRPr lang="vi-VN" altLang="zh-CN" sz="48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37915" y="2238375"/>
            <a:ext cx="4548505" cy="1958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D:\PPT制作\素材\最新\51miz-E1158518-5DE4B7A5.png51miz-E1158518-5DE4B7A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0000" y="755650"/>
            <a:ext cx="6650990" cy="422148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637915" y="2114874"/>
            <a:ext cx="454850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400" dirty="0">
                <a:latin typeface="Chalkboard SE" panose="03050602040202020205" pitchFamily="66" charset="77"/>
                <a:cs typeface="+mn-ea"/>
                <a:sym typeface="+mn-lt"/>
              </a:rPr>
              <a:t>O3</a:t>
            </a:r>
          </a:p>
          <a:p>
            <a:pPr algn="ctr"/>
            <a:r>
              <a:rPr lang="en-US" altLang="zh-CN" sz="6400" dirty="0" err="1">
                <a:latin typeface="Chalkboard SE" panose="03050602040202020205" pitchFamily="66" charset="77"/>
                <a:cs typeface="+mn-ea"/>
                <a:sym typeface="+mn-lt"/>
              </a:rPr>
              <a:t>Luyện</a:t>
            </a:r>
            <a:r>
              <a:rPr lang="en-US" altLang="zh-CN" sz="6400" dirty="0">
                <a:latin typeface="Chalkboard SE" panose="03050602040202020205" pitchFamily="66" charset="77"/>
                <a:cs typeface="+mn-ea"/>
                <a:sym typeface="+mn-lt"/>
              </a:rPr>
              <a:t> </a:t>
            </a:r>
            <a:r>
              <a:rPr lang="en-US" altLang="zh-CN" sz="6400" dirty="0" err="1">
                <a:latin typeface="Chalkboard SE" panose="03050602040202020205" pitchFamily="66" charset="77"/>
                <a:cs typeface="+mn-ea"/>
                <a:sym typeface="+mn-lt"/>
              </a:rPr>
              <a:t>tập</a:t>
            </a:r>
            <a:endParaRPr lang="en-US" altLang="zh-CN" sz="6400" dirty="0">
              <a:latin typeface="Chalkboard SE" panose="03050602040202020205" pitchFamily="66" charset="77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701A7EDB-C2D0-EA42-9826-E4894B9B9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685" y="948894"/>
            <a:ext cx="10955380" cy="347787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			 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Pi-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na-rô-va</a:t>
            </a:r>
            <a:endParaRPr lang="en-US" altLang="en-US" sz="28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E8076C12-46CD-FD48-8FE8-FC0DB34161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45500" y="3377052"/>
            <a:ext cx="10161816" cy="4143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3D71F5B3-D7B2-E74F-805D-EA1D17C62E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04692" y="1919762"/>
            <a:ext cx="1235374" cy="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97070499-A1AD-CF4E-A53F-F633C9A51D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550" y="2410199"/>
            <a:ext cx="375136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/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EDCC914A-E093-BB41-A175-999344B73A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9550" y="3867486"/>
            <a:ext cx="5246536" cy="5001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83404" y="6330373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FB0608CE-0F21-0C42-88D5-A1F1BC590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32" y="591711"/>
            <a:ext cx="1079012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0A8D33-A309-8D4D-ACD0-F836EB034070}"/>
              </a:ext>
            </a:extLst>
          </p:cNvPr>
          <p:cNvSpPr txBox="1"/>
          <p:nvPr/>
        </p:nvSpPr>
        <p:spPr>
          <a:xfrm>
            <a:off x="618309" y="4696630"/>
            <a:ext cx="11120609" cy="2062103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vi-VN" sz="3200" b="1" dirty="0">
                <a:solidFill>
                  <a:srgbClr val="0000FF"/>
                </a:solidFill>
              </a:rPr>
              <a:t>	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/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BFBA07A0-B01C-4F49-A14A-D2A471BC5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10" y="2142085"/>
            <a:ext cx="11120609" cy="255454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CA015B16-0625-BD43-B3C5-2F47DA2D6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194" y="797510"/>
            <a:ext cx="11182865" cy="526297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en-US" sz="28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1"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a)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     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b)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ra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chém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185738" indent="-185738"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kumimoji="1"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5738" indent="-185738" eaLnBrk="1" hangingPunct="1">
              <a:defRPr/>
            </a:pP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endParaRPr kumimoji="1"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5738" indent="-185738" eaLnBrk="1" hangingPunct="1">
              <a:defRPr/>
            </a:pP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đoản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endParaRPr kumimoji="1"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5738" indent="-185738" eaLnBrk="1" hangingPunct="1">
              <a:defRPr/>
            </a:pP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xu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nịnh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kumimoji="1"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kumimoji="1"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DÂN GIAN VIỆT NAM</a:t>
            </a:r>
          </a:p>
        </p:txBody>
      </p:sp>
    </p:spTree>
    <p:extLst>
      <p:ext uri="{BB962C8B-B14F-4D97-AF65-F5344CB8AC3E}">
        <p14:creationId xmlns:p14="http://schemas.microsoft.com/office/powerpoint/2010/main" val="2029572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0AE1212-A6E8-494C-BA82-51C96EB7F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46" y="701409"/>
            <a:ext cx="1089074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en-US" sz="28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1"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>
              <a:defRPr/>
            </a:pPr>
            <a:endParaRPr kumimoji="1" lang="en-US" sz="2800" b="1" i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a)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D780E-5954-0B48-9348-4F5C4C065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8" y="2620530"/>
            <a:ext cx="4970206" cy="423747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24ECD85-C2E8-5845-BB30-8322D47E5062}"/>
              </a:ext>
            </a:extLst>
          </p:cNvPr>
          <p:cNvGrpSpPr/>
          <p:nvPr/>
        </p:nvGrpSpPr>
        <p:grpSpPr>
          <a:xfrm>
            <a:off x="5831819" y="2467228"/>
            <a:ext cx="5685842" cy="4390772"/>
            <a:chOff x="5670416" y="2010028"/>
            <a:chExt cx="5685842" cy="439077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167D742-B54C-0B40-9863-B54827CC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128" y="2060091"/>
              <a:ext cx="5678130" cy="434070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992027-1C86-DB49-A046-52AE9DA23F46}"/>
                </a:ext>
              </a:extLst>
            </p:cNvPr>
            <p:cNvSpPr txBox="1"/>
            <p:nvPr/>
          </p:nvSpPr>
          <p:spPr>
            <a:xfrm>
              <a:off x="5670416" y="2010028"/>
              <a:ext cx="239065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vôi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vữa</a:t>
              </a:r>
              <a:endPara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 Box 5">
            <a:extLst>
              <a:ext uri="{FF2B5EF4-FFF2-40B4-BE49-F238E27FC236}">
                <a16:creationId xmlns:a16="http://schemas.microsoft.com/office/drawing/2014/main" id="{F3FBB436-2B36-434E-BE5B-372F9CE94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" y="1984135"/>
            <a:ext cx="20859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           ”   </a:t>
            </a:r>
          </a:p>
        </p:txBody>
      </p:sp>
    </p:spTree>
    <p:extLst>
      <p:ext uri="{BB962C8B-B14F-4D97-AF65-F5344CB8AC3E}">
        <p14:creationId xmlns:p14="http://schemas.microsoft.com/office/powerpoint/2010/main" val="4053189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553D51A1-553A-7D43-9445-0905382D1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067" y="639718"/>
            <a:ext cx="11047299" cy="440120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en-US" sz="2800" b="1" u="sng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1" lang="en-US" sz="28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u="sng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1" lang="en-US" sz="28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1"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ra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chém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185738" indent="-185738"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đoản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xu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nịnh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kumimoji="1"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kumimoji="1"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DÂN GIAN VIỆT NAM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3D5C1760-8658-D149-8D0F-7DEA5B2E3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54" y="1449584"/>
            <a:ext cx="23574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               ”    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557D0C49-70F4-2242-9435-70E6B7C41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803" y="2347699"/>
            <a:ext cx="25349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               ”   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ED9F56FD-A043-C94C-976E-45742C8D1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4332" y="3206261"/>
            <a:ext cx="25349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            ”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FF5769-C52A-724D-8DB2-9411717A4086}"/>
              </a:ext>
            </a:extLst>
          </p:cNvPr>
          <p:cNvSpPr txBox="1"/>
          <p:nvPr/>
        </p:nvSpPr>
        <p:spPr>
          <a:xfrm>
            <a:off x="3687599" y="5204949"/>
            <a:ext cx="82730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0CD4BD-43C1-7346-A480-BD1586781671}"/>
              </a:ext>
            </a:extLst>
          </p:cNvPr>
          <p:cNvSpPr txBox="1"/>
          <p:nvPr/>
        </p:nvSpPr>
        <p:spPr>
          <a:xfrm>
            <a:off x="3713643" y="5808329"/>
            <a:ext cx="80703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Đoản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1CCF83B-C471-BE4B-BBC8-81D30FD95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4701598"/>
            <a:ext cx="2539721" cy="215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70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35375" y="2162175"/>
            <a:ext cx="4593590" cy="20713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D:\PPT制作\素材\最新\51miz-E1158518-5DE4B7A5.png51miz-E1158518-5DE4B7A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0000" y="755650"/>
            <a:ext cx="6650990" cy="422148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635375" y="2130394"/>
            <a:ext cx="45935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400" dirty="0">
                <a:latin typeface="Chalkboard SE" panose="03050602040202020205" pitchFamily="66" charset="77"/>
                <a:cs typeface="+mn-ea"/>
                <a:sym typeface="+mn-lt"/>
              </a:rPr>
              <a:t>O4</a:t>
            </a:r>
          </a:p>
          <a:p>
            <a:pPr algn="ctr"/>
            <a:r>
              <a:rPr lang="en-US" altLang="zh-CN" sz="6400" dirty="0" err="1">
                <a:latin typeface="Chalkboard SE" panose="03050602040202020205" pitchFamily="66" charset="77"/>
                <a:cs typeface="+mn-ea"/>
                <a:sym typeface="+mn-lt"/>
              </a:rPr>
              <a:t>Dặn</a:t>
            </a:r>
            <a:r>
              <a:rPr lang="en-US" altLang="zh-CN" sz="6400" dirty="0">
                <a:latin typeface="Chalkboard SE" panose="03050602040202020205" pitchFamily="66" charset="77"/>
                <a:cs typeface="+mn-ea"/>
                <a:sym typeface="+mn-lt"/>
              </a:rPr>
              <a:t> </a:t>
            </a:r>
            <a:r>
              <a:rPr lang="en-US" altLang="zh-CN" sz="6400" dirty="0" err="1">
                <a:latin typeface="Chalkboard SE" panose="03050602040202020205" pitchFamily="66" charset="77"/>
                <a:cs typeface="+mn-ea"/>
                <a:sym typeface="+mn-lt"/>
              </a:rPr>
              <a:t>dò</a:t>
            </a:r>
            <a:endParaRPr lang="en-US" altLang="zh-CN" sz="6400" dirty="0">
              <a:latin typeface="Chalkboard SE" panose="03050602040202020205" pitchFamily="66" charset="77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1miz-E717056-CC1047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091" y="760779"/>
            <a:ext cx="7716520" cy="57975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240" y="4563755"/>
            <a:ext cx="2208837" cy="2294245"/>
          </a:xfrm>
          <a:prstGeom prst="rect">
            <a:avLst/>
          </a:prstGeom>
        </p:spPr>
      </p:pic>
      <p:pic>
        <p:nvPicPr>
          <p:cNvPr id="3" name="图片 2" descr="D:\PPT制作\素材\51miz-E1086631-4D750ACD.png51miz-E1086631-4D750AC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44965" y="4323715"/>
            <a:ext cx="2393315" cy="23926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6532D9-6CCE-B94F-8673-77E23183D536}"/>
              </a:ext>
            </a:extLst>
          </p:cNvPr>
          <p:cNvSpPr txBox="1"/>
          <p:nvPr/>
        </p:nvSpPr>
        <p:spPr>
          <a:xfrm>
            <a:off x="5711475" y="760779"/>
            <a:ext cx="1454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latin typeface="Chalkboard SE" panose="03050602040202020205" pitchFamily="66" charset="77"/>
              </a:rPr>
              <a:t>Dặn dò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D5D133-B3F2-C143-87B8-E1FCF10C557C}"/>
              </a:ext>
            </a:extLst>
          </p:cNvPr>
          <p:cNvSpPr txBox="1"/>
          <p:nvPr/>
        </p:nvSpPr>
        <p:spPr>
          <a:xfrm>
            <a:off x="3144120" y="2175559"/>
            <a:ext cx="75238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VN" sz="48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 phần ghi nhớ.</a:t>
            </a:r>
          </a:p>
          <a:p>
            <a:pPr marL="457200" indent="-457200">
              <a:buFontTx/>
              <a:buChar char="-"/>
            </a:pPr>
            <a:r>
              <a:rPr lang="en-VN" sz="48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các bài tập.</a:t>
            </a:r>
          </a:p>
          <a:p>
            <a:pPr marL="457200" indent="-457200">
              <a:buFontTx/>
              <a:buChar char="-"/>
            </a:pPr>
            <a:r>
              <a:rPr lang="en-VN" sz="48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F29D15-08D2-E34E-A39C-2794711F1C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2" t="38462" r="7500" b="35726"/>
          <a:stretch/>
        </p:blipFill>
        <p:spPr>
          <a:xfrm>
            <a:off x="1935831" y="3040692"/>
            <a:ext cx="9577754" cy="17701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12218C-4E2B-964A-98F5-067803722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70826" cy="1637520"/>
          </a:xfrm>
          <a:prstGeom prst="rect">
            <a:avLst/>
          </a:prstGeom>
        </p:spPr>
      </p:pic>
      <p:pic>
        <p:nvPicPr>
          <p:cNvPr id="4" name="图片 4">
            <a:extLst>
              <a:ext uri="{FF2B5EF4-FFF2-40B4-BE49-F238E27FC236}">
                <a16:creationId xmlns:a16="http://schemas.microsoft.com/office/drawing/2014/main" id="{D9C930D6-C2B3-8146-AB9C-35CCE43813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5" b="27936"/>
          <a:stretch>
            <a:fillRect/>
          </a:stretch>
        </p:blipFill>
        <p:spPr bwMode="auto">
          <a:xfrm>
            <a:off x="3639781" y="26787"/>
            <a:ext cx="5349839" cy="322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FEC9B3-1A2C-624A-8F9C-019D7EB5A1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32741" y="2039169"/>
            <a:ext cx="2963917" cy="10015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4450329F-21E1-BB44-91F3-EA49F98B2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3505200"/>
            <a:ext cx="931545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>
            <a:extLst>
              <a:ext uri="{FF2B5EF4-FFF2-40B4-BE49-F238E27FC236}">
                <a16:creationId xmlns:a16="http://schemas.microsoft.com/office/drawing/2014/main" id="{B0696B34-A375-9D4A-9359-5E8D785B6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1466850" y="96839"/>
            <a:ext cx="9544050" cy="456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B915117-DA47-E841-813F-F135028C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901" r="-2197" b="21979"/>
          <a:stretch>
            <a:fillRect/>
          </a:stretch>
        </p:blipFill>
        <p:spPr bwMode="auto">
          <a:xfrm>
            <a:off x="4497389" y="3471864"/>
            <a:ext cx="3368675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C178E0-DF5C-4D41-8DB6-A16F93457D8F}"/>
              </a:ext>
            </a:extLst>
          </p:cNvPr>
          <p:cNvSpPr/>
          <p:nvPr/>
        </p:nvSpPr>
        <p:spPr>
          <a:xfrm>
            <a:off x="4612452" y="27856"/>
            <a:ext cx="6169848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Xe</a:t>
            </a:r>
            <a:r>
              <a:rPr lang="en-US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bus </a:t>
            </a:r>
            <a:r>
              <a:rPr lang="en-US" sz="36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yêu</a:t>
            </a:r>
            <a:r>
              <a:rPr lang="en-US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thương</a:t>
            </a:r>
            <a:endParaRPr lang="en-US" sz="3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284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6B8B9C4-0301-C74B-A263-6CDF35C06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79"/>
          <a:stretch>
            <a:fillRect/>
          </a:stretch>
        </p:blipFill>
        <p:spPr bwMode="auto">
          <a:xfrm>
            <a:off x="-1" y="0"/>
            <a:ext cx="1260190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E877CAF-08C5-2A49-A9B1-9FD24A09E1D2}"/>
              </a:ext>
            </a:extLst>
          </p:cNvPr>
          <p:cNvSpPr/>
          <p:nvPr/>
        </p:nvSpPr>
        <p:spPr>
          <a:xfrm>
            <a:off x="515007" y="161924"/>
            <a:ext cx="11403723" cy="12096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ra: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thung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gặm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F09958-1A58-9346-8021-7B63C78F18E9}"/>
              </a:ext>
            </a:extLst>
          </p:cNvPr>
          <p:cNvSpPr/>
          <p:nvPr/>
        </p:nvSpPr>
        <p:spPr>
          <a:xfrm>
            <a:off x="515853" y="1523999"/>
            <a:ext cx="5171091" cy="990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A.Dấu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33BDFB-EFCF-2A4E-9E2E-CB9201138BA7}"/>
              </a:ext>
            </a:extLst>
          </p:cNvPr>
          <p:cNvSpPr/>
          <p:nvPr/>
        </p:nvSpPr>
        <p:spPr>
          <a:xfrm>
            <a:off x="5900749" y="1523999"/>
            <a:ext cx="6017981" cy="990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102" name="Am-thanh-tra-loi-sai-www_yeualo_com (3)_cut.mp3">
            <a:hlinkClick r:id="" action="ppaction://media"/>
            <a:extLst>
              <a:ext uri="{FF2B5EF4-FFF2-40B4-BE49-F238E27FC236}">
                <a16:creationId xmlns:a16="http://schemas.microsoft.com/office/drawing/2014/main" id="{776434D4-A1E8-6E44-9F64-B7AC470ED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950" y="1143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Am-thanh-tra-loi-sai-www_yeualo_com (3)_cut.mp3">
            <a:hlinkClick r:id="" action="ppaction://media"/>
            <a:extLst>
              <a:ext uri="{FF2B5EF4-FFF2-40B4-BE49-F238E27FC236}">
                <a16:creationId xmlns:a16="http://schemas.microsoft.com/office/drawing/2014/main" id="{1B67F8FD-1DBE-4A4E-99D2-2B756E97D1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3075" y="14859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A1AB6DD6-6952-F345-8C63-316A7FA7DB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1775" y="70104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D6A77161-AD1C-3943-A696-D848061598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7488" y="1236663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Am-thanh-tra-loi-dung-www_yeualo_com_cut.mp3">
            <a:hlinkClick r:id="" action="ppaction://media"/>
            <a:extLst>
              <a:ext uri="{FF2B5EF4-FFF2-40B4-BE49-F238E27FC236}">
                <a16:creationId xmlns:a16="http://schemas.microsoft.com/office/drawing/2014/main" id="{D22610D4-3F43-8346-81D2-0281BE43E8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4750" y="28194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6">
            <a:extLst>
              <a:ext uri="{FF2B5EF4-FFF2-40B4-BE49-F238E27FC236}">
                <a16:creationId xmlns:a16="http://schemas.microsoft.com/office/drawing/2014/main" id="{BA0A67F7-FE8C-1549-9F7C-817C61ACE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3" y="4572000"/>
            <a:ext cx="121464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6740E2B9-0870-C04A-9093-9EBBF65FA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>
            <a:fillRect/>
          </a:stretch>
        </p:blipFill>
        <p:spPr bwMode="auto">
          <a:xfrm>
            <a:off x="2384425" y="2447925"/>
            <a:ext cx="1373188" cy="24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D48218D-37A3-9C4C-857B-FAB9E049D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901" r="-2197" b="21979"/>
          <a:stretch>
            <a:fillRect/>
          </a:stretch>
        </p:blipFill>
        <p:spPr bwMode="auto">
          <a:xfrm>
            <a:off x="9203255" y="2614612"/>
            <a:ext cx="4114800" cy="439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87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3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0B66453-3A47-BD4B-9739-88738FA93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EBE78BAF-A034-244D-967C-07C049886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3352800"/>
            <a:ext cx="1503363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732D6E3-5246-8D41-AE02-3C4876CC8F94}"/>
              </a:ext>
            </a:extLst>
          </p:cNvPr>
          <p:cNvSpPr/>
          <p:nvPr/>
        </p:nvSpPr>
        <p:spPr>
          <a:xfrm>
            <a:off x="1051034" y="0"/>
            <a:ext cx="9521717" cy="14859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D7511C-B3BA-B349-B5D8-5D5A4E589240}"/>
              </a:ext>
            </a:extLst>
          </p:cNvPr>
          <p:cNvSpPr/>
          <p:nvPr/>
        </p:nvSpPr>
        <p:spPr>
          <a:xfrm>
            <a:off x="6049528" y="1639888"/>
            <a:ext cx="5900736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 Dấu hai chấm báo hiệu bộ phận câu đứng sau nó là lời giải thích cho bộ phận đứng trước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ADFCBC-EBF0-194F-A5E1-94B73E457356}"/>
              </a:ext>
            </a:extLst>
          </p:cNvPr>
          <p:cNvSpPr/>
          <p:nvPr/>
        </p:nvSpPr>
        <p:spPr>
          <a:xfrm>
            <a:off x="662154" y="1639888"/>
            <a:ext cx="5192111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Dấu hai chấm báo hiệu bộ phận câu đứng sau nó là lời nói của một nhân vật.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B5D57A0-5D64-FF4C-AFC0-796338342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901" r="-2197" b="21979"/>
          <a:stretch>
            <a:fillRect/>
          </a:stretch>
        </p:blipFill>
        <p:spPr bwMode="auto">
          <a:xfrm>
            <a:off x="9239250" y="3733800"/>
            <a:ext cx="4114800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Am-thanh-tra-loi-sai-www_yeualo_com (3)_cut.mp3">
            <a:hlinkClick r:id="" action="ppaction://media"/>
            <a:extLst>
              <a:ext uri="{FF2B5EF4-FFF2-40B4-BE49-F238E27FC236}">
                <a16:creationId xmlns:a16="http://schemas.microsoft.com/office/drawing/2014/main" id="{CB954E07-F3BE-C642-AC93-D88E23FA4C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950" y="1143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Am-thanh-tra-loi-sai-www_yeualo_com (3)_cut.mp3">
            <a:hlinkClick r:id="" action="ppaction://media"/>
            <a:extLst>
              <a:ext uri="{FF2B5EF4-FFF2-40B4-BE49-F238E27FC236}">
                <a16:creationId xmlns:a16="http://schemas.microsoft.com/office/drawing/2014/main" id="{CC6EF58D-7450-6847-8832-3A0B72075B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3075" y="14859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8665237E-A488-8247-BBF2-441C63DB9C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1775" y="70104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258AB3-F607-B042-81BA-3903DB94BC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7488" y="1236663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Am-thanh-tra-loi-dung-www_yeualo_com_cut.mp3">
            <a:hlinkClick r:id="" action="ppaction://media"/>
            <a:extLst>
              <a:ext uri="{FF2B5EF4-FFF2-40B4-BE49-F238E27FC236}">
                <a16:creationId xmlns:a16="http://schemas.microsoft.com/office/drawing/2014/main" id="{1A2EE1C0-561D-9A42-97F7-EE490B62C6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4750" y="28194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14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3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71FDAB89-F9F7-3B4B-B112-FDD4F1A54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05200"/>
            <a:ext cx="1224968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019E921F-A042-4747-BEE9-81E28D8C9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1775" y="70104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31E1E8F2-B795-DF4A-8182-F77229854B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7488" y="1236663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CE2A3BED-DA2B-7642-96F1-BC1F9B3F2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-1" y="0"/>
            <a:ext cx="12517821" cy="459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B89E8A96-4C7D-7C4D-B6EB-BDF208275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901" r="-2197" b="21979"/>
          <a:stretch>
            <a:fillRect/>
          </a:stretch>
        </p:blipFill>
        <p:spPr bwMode="auto">
          <a:xfrm>
            <a:off x="12201525" y="2362200"/>
            <a:ext cx="4114800" cy="439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25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6803E0-65A6-DC42-864C-9E392804F99F}"/>
              </a:ext>
            </a:extLst>
          </p:cNvPr>
          <p:cNvSpPr txBox="1"/>
          <p:nvPr/>
        </p:nvSpPr>
        <p:spPr>
          <a:xfrm>
            <a:off x="1470826" y="278192"/>
            <a:ext cx="9371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latin typeface="Arial" panose="020B0604020202020204" pitchFamily="34" charset="0"/>
                <a:cs typeface="Arial" panose="020B0604020202020204" pitchFamily="34" charset="0"/>
              </a:rPr>
              <a:t>PHÒNG GIÁO DỤC VÀ ĐÀO TẠO QUẬN LONG BIÊN</a:t>
            </a:r>
          </a:p>
          <a:p>
            <a:pPr algn="ctr"/>
            <a:r>
              <a:rPr lang="en-VN" sz="2400" b="1" dirty="0">
                <a:latin typeface="Arial" panose="020B0604020202020204" pitchFamily="34" charset="0"/>
                <a:cs typeface="Arial" panose="020B0604020202020204" pitchFamily="34" charset="0"/>
              </a:rPr>
              <a:t>TRƯỜNG TIỂU HỌC LÊ QUÝ ĐÔN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7F4AD-7317-3A4F-AF91-9786DE8E3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70826" cy="16375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1AE184-FEA6-F043-84EA-DC7EF3556DCE}"/>
              </a:ext>
            </a:extLst>
          </p:cNvPr>
          <p:cNvSpPr txBox="1"/>
          <p:nvPr/>
        </p:nvSpPr>
        <p:spPr>
          <a:xfrm>
            <a:off x="1725769" y="2505670"/>
            <a:ext cx="8117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7200" b="1" dirty="0">
                <a:solidFill>
                  <a:srgbClr val="FF0000"/>
                </a:solidFill>
                <a:latin typeface="Chalkboard SE" panose="03050602040202020205" pitchFamily="66" charset="77"/>
              </a:rPr>
              <a:t>DẤU NGOẶC KÉP</a:t>
            </a:r>
          </a:p>
        </p:txBody>
      </p:sp>
    </p:spTree>
    <p:extLst>
      <p:ext uri="{BB962C8B-B14F-4D97-AF65-F5344CB8AC3E}">
        <p14:creationId xmlns:p14="http://schemas.microsoft.com/office/powerpoint/2010/main" val="2090462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D:\PPT制作\素材\最新\51miz-E783039-156B1563.png51miz-E783039-156B156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96226" y="92740"/>
            <a:ext cx="9865216" cy="5625465"/>
          </a:xfrm>
          <a:prstGeom prst="rect">
            <a:avLst/>
          </a:prstGeom>
        </p:spPr>
      </p:pic>
      <p:sp>
        <p:nvSpPr>
          <p:cNvPr id="2" name="对角圆角矩形 1"/>
          <p:cNvSpPr/>
          <p:nvPr/>
        </p:nvSpPr>
        <p:spPr>
          <a:xfrm>
            <a:off x="518910" y="941070"/>
            <a:ext cx="1316990" cy="248793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485346" y="1309223"/>
            <a:ext cx="79253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Nắm được tác dụng của dấu ngoặc kép, cách dùng dấu ngoặc kép.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633870" y="2920013"/>
            <a:ext cx="79957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Biết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vận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dụng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hiểu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biết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đã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dùng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dấu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ngoặc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kép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khi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viết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88220" y="1461760"/>
            <a:ext cx="13783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zh-CN" sz="4400" dirty="0">
                <a:latin typeface="Chalkboard SE" panose="03050602040202020205" pitchFamily="66" charset="77"/>
                <a:cs typeface="+mn-ea"/>
                <a:sym typeface="+mn-lt"/>
              </a:rPr>
              <a:t>Mục tiêu</a:t>
            </a:r>
            <a:endParaRPr lang="zh-CN" altLang="en-US" sz="4400" dirty="0">
              <a:latin typeface="Chalkboard SE" panose="03050602040202020205" pitchFamily="66" charset="77"/>
              <a:cs typeface="+mn-ea"/>
              <a:sym typeface="+mn-lt"/>
            </a:endParaRPr>
          </a:p>
        </p:txBody>
      </p:sp>
      <p:pic>
        <p:nvPicPr>
          <p:cNvPr id="12" name="图片 1" descr="51miz-E1170914-B821F178">
            <a:extLst>
              <a:ext uri="{FF2B5EF4-FFF2-40B4-BE49-F238E27FC236}">
                <a16:creationId xmlns:a16="http://schemas.microsoft.com/office/drawing/2014/main" id="{BAB079DD-5C94-3142-91B0-42344CEE95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99546" y="1435119"/>
            <a:ext cx="685800" cy="860425"/>
          </a:xfrm>
          <a:prstGeom prst="rect">
            <a:avLst/>
          </a:prstGeom>
        </p:spPr>
      </p:pic>
      <p:pic>
        <p:nvPicPr>
          <p:cNvPr id="13" name="图片 2" descr="51miz-E1170914-B821F178">
            <a:extLst>
              <a:ext uri="{FF2B5EF4-FFF2-40B4-BE49-F238E27FC236}">
                <a16:creationId xmlns:a16="http://schemas.microsoft.com/office/drawing/2014/main" id="{C00444EB-39D6-814F-86CD-741FBC716B8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33354" y="3089964"/>
            <a:ext cx="800516" cy="860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46805" y="2162175"/>
            <a:ext cx="4570730" cy="2082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 descr="D:\PPT制作\素材\最新\51miz-E1158518-5DE4B7A5.png51miz-E1158518-5DE4B7A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0000" y="777240"/>
            <a:ext cx="6650990" cy="422148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470571" y="2115187"/>
            <a:ext cx="49359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400" dirty="0">
                <a:latin typeface="Chalkboard SE" panose="03050602040202020205" pitchFamily="66" charset="77"/>
                <a:cs typeface="+mn-ea"/>
                <a:sym typeface="+mn-lt"/>
              </a:rPr>
              <a:t>O2</a:t>
            </a:r>
          </a:p>
          <a:p>
            <a:pPr algn="ctr"/>
            <a:r>
              <a:rPr lang="en-US" altLang="zh-CN" sz="6400" dirty="0" err="1">
                <a:latin typeface="Chalkboard SE" panose="03050602040202020205" pitchFamily="66" charset="77"/>
                <a:cs typeface="+mn-ea"/>
                <a:sym typeface="+mn-lt"/>
              </a:rPr>
              <a:t>Khám</a:t>
            </a:r>
            <a:r>
              <a:rPr lang="en-US" altLang="zh-CN" sz="6400" dirty="0">
                <a:latin typeface="Chalkboard SE" panose="03050602040202020205" pitchFamily="66" charset="77"/>
                <a:cs typeface="+mn-ea"/>
                <a:sym typeface="+mn-lt"/>
              </a:rPr>
              <a:t> </a:t>
            </a:r>
            <a:r>
              <a:rPr lang="en-US" altLang="zh-CN" sz="6400" dirty="0" err="1">
                <a:latin typeface="Chalkboard SE" panose="03050602040202020205" pitchFamily="66" charset="77"/>
                <a:cs typeface="+mn-ea"/>
                <a:sym typeface="+mn-lt"/>
              </a:rPr>
              <a:t>phá</a:t>
            </a:r>
            <a:endParaRPr lang="en-US" altLang="zh-CN" sz="6400" dirty="0">
              <a:latin typeface="Chalkboard SE" panose="03050602040202020205" pitchFamily="66" charset="77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8.3|22.8|49.7|1.4|2.2|1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7.1|7.3|22.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26.6|4.9|10.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0.9|8.6|16|0.8|3.4|11.2|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5.6|1.1|14|6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tp11znc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2332</Words>
  <Application>Microsoft Office PowerPoint</Application>
  <PresentationFormat>Widescreen</PresentationFormat>
  <Paragraphs>174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微软雅黑</vt:lpstr>
      <vt:lpstr>.VnTime</vt:lpstr>
      <vt:lpstr>Arial</vt:lpstr>
      <vt:lpstr>Arial-Rounded</vt:lpstr>
      <vt:lpstr>Calibri</vt:lpstr>
      <vt:lpstr>Chalkboard SE</vt:lpstr>
      <vt:lpstr>Times New Roman</vt:lpstr>
      <vt:lpstr>字体管家棉花糖</vt:lpstr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国庆节假期安全</dc:title>
  <dc:creator>第一PPT</dc:creator>
  <cp:keywords>www.1ppt.com</cp:keywords>
  <dc:description>www.1ppt.com</dc:description>
  <cp:lastModifiedBy>ngalelqd@outlook.com</cp:lastModifiedBy>
  <cp:revision>20</cp:revision>
  <dcterms:created xsi:type="dcterms:W3CDTF">2021-09-10T16:10:00Z</dcterms:created>
  <dcterms:modified xsi:type="dcterms:W3CDTF">2021-10-28T01:49:11Z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