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Lst>
  <p:notesMasterIdLst>
    <p:notesMasterId r:id="rId31"/>
  </p:notesMasterIdLst>
  <p:handoutMasterIdLst>
    <p:handoutMasterId r:id="rId32"/>
  </p:handoutMasterIdLst>
  <p:sldIdLst>
    <p:sldId id="305" r:id="rId3"/>
    <p:sldId id="306" r:id="rId4"/>
    <p:sldId id="346" r:id="rId5"/>
    <p:sldId id="307" r:id="rId6"/>
    <p:sldId id="309" r:id="rId7"/>
    <p:sldId id="311" r:id="rId8"/>
    <p:sldId id="330" r:id="rId9"/>
    <p:sldId id="331" r:id="rId10"/>
    <p:sldId id="328" r:id="rId11"/>
    <p:sldId id="334" r:id="rId12"/>
    <p:sldId id="339" r:id="rId13"/>
    <p:sldId id="335" r:id="rId14"/>
    <p:sldId id="340" r:id="rId15"/>
    <p:sldId id="319" r:id="rId16"/>
    <p:sldId id="344" r:id="rId17"/>
    <p:sldId id="320" r:id="rId18"/>
    <p:sldId id="341" r:id="rId19"/>
    <p:sldId id="321" r:id="rId20"/>
    <p:sldId id="322" r:id="rId21"/>
    <p:sldId id="326" r:id="rId22"/>
    <p:sldId id="336" r:id="rId23"/>
    <p:sldId id="282" r:id="rId24"/>
    <p:sldId id="285" r:id="rId25"/>
    <p:sldId id="268" r:id="rId26"/>
    <p:sldId id="284" r:id="rId27"/>
    <p:sldId id="337" r:id="rId28"/>
    <p:sldId id="338" r:id="rId29"/>
    <p:sldId id="345" r:id="rId30"/>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663"/>
    <a:srgbClr val="FE51C2"/>
    <a:srgbClr val="D33530"/>
    <a:srgbClr val="FF62BC"/>
    <a:srgbClr val="FFF500"/>
    <a:srgbClr val="E663E2"/>
    <a:srgbClr val="F9AA4C"/>
    <a:srgbClr val="E6E6E6"/>
    <a:srgbClr val="EC771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5" autoAdjust="0"/>
    <p:restoredTop sz="94660"/>
  </p:normalViewPr>
  <p:slideViewPr>
    <p:cSldViewPr>
      <p:cViewPr varScale="1">
        <p:scale>
          <a:sx n="103" d="100"/>
          <a:sy n="103" d="100"/>
        </p:scale>
        <p:origin x="96" y="58"/>
      </p:cViewPr>
      <p:guideLst>
        <p:guide orient="horz" pos="1620"/>
        <p:guide pos="2880"/>
      </p:guideLst>
    </p:cSldViewPr>
  </p:slideViewPr>
  <p:notesTextViewPr>
    <p:cViewPr>
      <p:scale>
        <a:sx n="1" d="1"/>
        <a:sy n="1" d="1"/>
      </p:scale>
      <p:origin x="0" y="0"/>
    </p:cViewPr>
  </p:notesTextViewPr>
  <p:notesViewPr>
    <p:cSldViewPr showGuides="1">
      <p:cViewPr varScale="1">
        <p:scale>
          <a:sx n="83" d="100"/>
          <a:sy n="83" d="100"/>
        </p:scale>
        <p:origin x="474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AC5B2B-31A4-4267-9889-BF59DBBBA7CA}" type="datetimeFigureOut">
              <a:rPr lang="ko-KR" altLang="en-US" smtClean="0"/>
              <a:t>2021-10-09</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C97A768-E1EE-4069-AAC5-49F7F97F841E}" type="slidenum">
              <a:rPr lang="ko-KR" altLang="en-US" smtClean="0"/>
              <a:t>‹#›</a:t>
            </a:fld>
            <a:endParaRPr lang="ko-KR" altLang="en-US"/>
          </a:p>
        </p:txBody>
      </p:sp>
    </p:spTree>
    <p:extLst>
      <p:ext uri="{BB962C8B-B14F-4D97-AF65-F5344CB8AC3E}">
        <p14:creationId xmlns:p14="http://schemas.microsoft.com/office/powerpoint/2010/main" val="1764248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F717D-5B63-48E7-8E90-E9529790C826}" type="datetimeFigureOut">
              <a:rPr lang="ko-KR" altLang="en-US" smtClean="0"/>
              <a:t>2021-10-09</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3784A3-40D8-48F6-BE9C-B857E15F681B}" type="slidenum">
              <a:rPr lang="ko-KR" altLang="en-US" smtClean="0"/>
              <a:t>‹#›</a:t>
            </a:fld>
            <a:endParaRPr lang="ko-KR" altLang="en-US"/>
          </a:p>
        </p:txBody>
      </p:sp>
    </p:spTree>
    <p:extLst>
      <p:ext uri="{BB962C8B-B14F-4D97-AF65-F5344CB8AC3E}">
        <p14:creationId xmlns:p14="http://schemas.microsoft.com/office/powerpoint/2010/main" val="363486940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pic>
        <p:nvPicPr>
          <p:cNvPr id="2051" name="Picture 3" descr="E:\002-KIMS BUSINESS\007-02-Fullslidesppt-Contents\20161206\02-\blue-pencil.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191" y="2859782"/>
            <a:ext cx="3867829" cy="228371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9"/>
          <p:cNvSpPr>
            <a:spLocks noGrp="1"/>
          </p:cNvSpPr>
          <p:nvPr>
            <p:ph type="body" sz="quarter" idx="10" hasCustomPrompt="1"/>
          </p:nvPr>
        </p:nvSpPr>
        <p:spPr>
          <a:xfrm>
            <a:off x="683568" y="483518"/>
            <a:ext cx="2592288" cy="1224136"/>
          </a:xfrm>
          <a:prstGeom prst="rect">
            <a:avLst/>
          </a:prstGeom>
        </p:spPr>
        <p:txBody>
          <a:bodyPr anchor="ctr"/>
          <a:lstStyle>
            <a:lvl1pPr marL="0" indent="0" algn="l">
              <a:buNone/>
              <a:defRPr sz="3600" b="0" baseline="0">
                <a:solidFill>
                  <a:schemeClr val="accent3"/>
                </a:solidFill>
                <a:latin typeface="+mj-lt"/>
                <a:cs typeface="Arial" pitchFamily="34" charset="0"/>
              </a:defRPr>
            </a:lvl1pPr>
          </a:lstStyle>
          <a:p>
            <a:pPr lvl="0"/>
            <a:r>
              <a:rPr lang="en-US" altLang="ko-KR" dirty="0"/>
              <a:t>BASIC LAYOUT</a:t>
            </a:r>
          </a:p>
        </p:txBody>
      </p:sp>
      <p:sp>
        <p:nvSpPr>
          <p:cNvPr id="5" name="Text Placeholder 9"/>
          <p:cNvSpPr>
            <a:spLocks noGrp="1"/>
          </p:cNvSpPr>
          <p:nvPr>
            <p:ph type="body" sz="quarter" idx="11" hasCustomPrompt="1"/>
          </p:nvPr>
        </p:nvSpPr>
        <p:spPr>
          <a:xfrm>
            <a:off x="683568" y="1707654"/>
            <a:ext cx="2592288" cy="576064"/>
          </a:xfrm>
          <a:prstGeom prst="rect">
            <a:avLst/>
          </a:prstGeom>
        </p:spPr>
        <p:txBody>
          <a:bodyPr anchor="ctr"/>
          <a:lstStyle>
            <a:lvl1pPr marL="0" indent="0" algn="l">
              <a:buNone/>
              <a:defRPr sz="1400" b="0" baseline="0">
                <a:solidFill>
                  <a:schemeClr val="tx1">
                    <a:lumMod val="75000"/>
                    <a:lumOff val="25000"/>
                  </a:schemeClr>
                </a:solidFill>
                <a:latin typeface="Arial" pitchFamily="34" charset="0"/>
                <a:cs typeface="Arial" pitchFamily="34" charset="0"/>
              </a:defRPr>
            </a:lvl1pPr>
          </a:lstStyle>
          <a:p>
            <a:pPr lvl="0"/>
            <a:r>
              <a:rPr lang="en-US" altLang="ko-KR" dirty="0"/>
              <a:t>Insert the title </a:t>
            </a:r>
          </a:p>
          <a:p>
            <a:pPr lvl="0"/>
            <a:r>
              <a:rPr lang="en-US" altLang="ko-KR" dirty="0"/>
              <a:t>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latin typeface="+mn-lt"/>
                <a:cs typeface="Arial" pitchFamily="34" charset="0"/>
              </a:defRPr>
            </a:lvl1pPr>
          </a:lstStyle>
          <a:p>
            <a:pPr lvl="0"/>
            <a:r>
              <a:rPr lang="en-US" altLang="ko-KR" dirty="0"/>
              <a:t>Insert the title of your subtitle Here</a:t>
            </a:r>
          </a:p>
        </p:txBody>
      </p:sp>
      <p:sp>
        <p:nvSpPr>
          <p:cNvPr id="12" name="Picture Placeholder 2"/>
          <p:cNvSpPr>
            <a:spLocks noGrp="1"/>
          </p:cNvSpPr>
          <p:nvPr>
            <p:ph type="pic" idx="1" hasCustomPrompt="1"/>
          </p:nvPr>
        </p:nvSpPr>
        <p:spPr>
          <a:xfrm>
            <a:off x="4932039" y="1239550"/>
            <a:ext cx="3743959" cy="3435950"/>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02549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0" y="0"/>
            <a:ext cx="9144000" cy="98757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51470"/>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27534"/>
            <a:ext cx="9144000" cy="288032"/>
          </a:xfrm>
          <a:prstGeom prst="rect">
            <a:avLst/>
          </a:prstGeom>
        </p:spPr>
        <p:txBody>
          <a:bodyPr anchor="ctr"/>
          <a:lstStyle>
            <a:lvl1pPr marL="0" indent="0" algn="ctr">
              <a:buNone/>
              <a:defRPr sz="1400" b="0" baseline="0">
                <a:solidFill>
                  <a:schemeClr val="tx1">
                    <a:lumMod val="75000"/>
                    <a:lumOff val="25000"/>
                  </a:schemeClr>
                </a:solidFill>
                <a:latin typeface="Arial" pitchFamily="34" charset="0"/>
                <a:cs typeface="Arial" pitchFamily="34" charset="0"/>
              </a:defRPr>
            </a:lvl1pPr>
          </a:lstStyle>
          <a:p>
            <a:pPr lvl="0"/>
            <a:r>
              <a:rPr lang="en-US" altLang="ko-KR" dirty="0"/>
              <a:t>Insert the title of your subtitle Here</a:t>
            </a:r>
          </a:p>
        </p:txBody>
      </p:sp>
      <p:sp>
        <p:nvSpPr>
          <p:cNvPr id="6" name="Rectangle 5"/>
          <p:cNvSpPr/>
          <p:nvPr userDrawn="1"/>
        </p:nvSpPr>
        <p:spPr>
          <a:xfrm>
            <a:off x="0" y="2787774"/>
            <a:ext cx="9144000" cy="1851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7" name="그림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7200" y="1239550"/>
            <a:ext cx="4170638" cy="2285250"/>
          </a:xfrm>
          <a:prstGeom prst="rect">
            <a:avLst/>
          </a:prstGeom>
        </p:spPr>
      </p:pic>
      <p:sp>
        <p:nvSpPr>
          <p:cNvPr id="12" name="Picture Placeholder 2"/>
          <p:cNvSpPr>
            <a:spLocks noGrp="1"/>
          </p:cNvSpPr>
          <p:nvPr>
            <p:ph type="pic" idx="1" hasCustomPrompt="1"/>
          </p:nvPr>
        </p:nvSpPr>
        <p:spPr>
          <a:xfrm>
            <a:off x="3054196" y="1347614"/>
            <a:ext cx="2767817" cy="18002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59538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4000" b="0" baseline="0">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strike="noStrike" baseline="0">
                <a:latin typeface="+mn-lt"/>
                <a:ea typeface="+mj-ea"/>
                <a:cs typeface="Arial" pitchFamily="34" charset="0"/>
              </a:defRPr>
            </a:lvl1pPr>
          </a:lstStyle>
          <a:p>
            <a:pPr lvl="0"/>
            <a:r>
              <a:rPr lang="en-US" altLang="ko-KR" dirty="0"/>
              <a:t>Insert the title of your subtitle Here</a:t>
            </a:r>
          </a:p>
        </p:txBody>
      </p:sp>
      <p:pic>
        <p:nvPicPr>
          <p:cNvPr id="4099" name="Picture 3" descr="D:\Fullppt\PNG이미지\모니터.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86943" y="2427734"/>
            <a:ext cx="2170113" cy="2163763"/>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 hasCustomPrompt="1"/>
          </p:nvPr>
        </p:nvSpPr>
        <p:spPr>
          <a:xfrm>
            <a:off x="3592765" y="2525682"/>
            <a:ext cx="1969901" cy="134221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pic>
        <p:nvPicPr>
          <p:cNvPr id="13" name="Picture 2" descr="E:\002-KIMS BUSINESS\007-02-Fullslidesppt-Contents\20161206\02-\color-pencil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613979"/>
            <a:ext cx="9144000" cy="53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8798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5058804" y="469664"/>
            <a:ext cx="4085196" cy="1309998"/>
          </a:xfrm>
          <a:prstGeom prst="rect">
            <a:avLst/>
          </a:prstGeom>
        </p:spPr>
        <p:txBody>
          <a:bodyPr anchor="ctr"/>
          <a:lstStyle>
            <a:lvl1pPr marL="0" indent="0" algn="l">
              <a:buNone/>
              <a:defRPr sz="3600" b="0" baseline="0">
                <a:solidFill>
                  <a:schemeClr val="tx1">
                    <a:lumMod val="75000"/>
                    <a:lumOff val="25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5058804" y="1779662"/>
            <a:ext cx="4085196"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9" name="Picture Placeholder 2"/>
          <p:cNvSpPr>
            <a:spLocks noGrp="1"/>
          </p:cNvSpPr>
          <p:nvPr>
            <p:ph type="pic" idx="1" hasCustomPrompt="1"/>
          </p:nvPr>
        </p:nvSpPr>
        <p:spPr>
          <a:xfrm>
            <a:off x="1" y="0"/>
            <a:ext cx="2843808"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2843808" y="0"/>
            <a:ext cx="1746996"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269988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Images and Contents Layout">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5058804" y="1909824"/>
            <a:ext cx="4085196" cy="1309998"/>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IMAGES &amp; CONTENTS</a:t>
            </a:r>
          </a:p>
        </p:txBody>
      </p:sp>
      <p:sp>
        <p:nvSpPr>
          <p:cNvPr id="13" name="Picture Placeholder 2"/>
          <p:cNvSpPr>
            <a:spLocks noGrp="1"/>
          </p:cNvSpPr>
          <p:nvPr>
            <p:ph type="pic" idx="1" hasCustomPrompt="1"/>
          </p:nvPr>
        </p:nvSpPr>
        <p:spPr>
          <a:xfrm>
            <a:off x="0" y="0"/>
            <a:ext cx="4499992" cy="253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p:cNvSpPr>
            <a:spLocks noGrp="1"/>
          </p:cNvSpPr>
          <p:nvPr>
            <p:ph type="pic" idx="12" hasCustomPrompt="1"/>
          </p:nvPr>
        </p:nvSpPr>
        <p:spPr>
          <a:xfrm>
            <a:off x="0" y="2605500"/>
            <a:ext cx="4499992" cy="253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23698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0"/>
            <a:ext cx="9144000" cy="51435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01826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hapes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26891765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latin typeface="+mj-lt"/>
                <a:cs typeface="Arial" pitchFamily="34" charset="0"/>
              </a:defRPr>
            </a:lvl1pPr>
          </a:lstStyle>
          <a:p>
            <a:pPr lvl="0"/>
            <a:r>
              <a:rPr lang="en-US" altLang="ko-KR" dirty="0"/>
              <a:t>ICON SETS LAYOUT</a:t>
            </a:r>
          </a:p>
        </p:txBody>
      </p:sp>
      <p:sp>
        <p:nvSpPr>
          <p:cNvPr id="11" name="Rounded Rectangle 10"/>
          <p:cNvSpPr/>
          <p:nvPr userDrawn="1"/>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6"/>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8" name="Half Frame 17"/>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Tree>
    <p:extLst>
      <p:ext uri="{BB962C8B-B14F-4D97-AF65-F5344CB8AC3E}">
        <p14:creationId xmlns:p14="http://schemas.microsoft.com/office/powerpoint/2010/main" val="738182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D54A0A3-8C91-4306-95E0-4AD5BF6555F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9AB7895C-8BD0-4E60-829D-E07CD9E0F6A5}"/>
              </a:ext>
            </a:extLst>
          </p:cNvPr>
          <p:cNvSpPr>
            <a:spLocks noGrp="1"/>
          </p:cNvSpPr>
          <p:nvPr>
            <p:ph type="ftr" sz="quarter" idx="11"/>
          </p:nvPr>
        </p:nvSpPr>
        <p:spPr/>
        <p:txBody>
          <a:bodyPr/>
          <a:lstStyle>
            <a:lvl1pPr>
              <a:defRPr/>
            </a:lvl1pPr>
          </a:lstStyle>
          <a:p>
            <a:pPr>
              <a:defRPr/>
            </a:pPr>
            <a:r>
              <a:rPr lang="en-US"/>
              <a:t>GV  LÊ THị LIÊN </a:t>
            </a:r>
          </a:p>
        </p:txBody>
      </p:sp>
      <p:sp>
        <p:nvSpPr>
          <p:cNvPr id="6" name="Slide Number Placeholder 5">
            <a:extLst>
              <a:ext uri="{FF2B5EF4-FFF2-40B4-BE49-F238E27FC236}">
                <a16:creationId xmlns:a16="http://schemas.microsoft.com/office/drawing/2014/main" id="{B24F97F4-0B4E-437F-A26F-43E66DF3D48E}"/>
              </a:ext>
            </a:extLst>
          </p:cNvPr>
          <p:cNvSpPr>
            <a:spLocks noGrp="1"/>
          </p:cNvSpPr>
          <p:nvPr>
            <p:ph type="sldNum" sz="quarter" idx="12"/>
          </p:nvPr>
        </p:nvSpPr>
        <p:spPr/>
        <p:txBody>
          <a:bodyPr/>
          <a:lstStyle>
            <a:lvl1pPr>
              <a:defRPr/>
            </a:lvl1pPr>
          </a:lstStyle>
          <a:p>
            <a:pPr>
              <a:defRPr/>
            </a:pPr>
            <a:fld id="{0084EC81-4E61-46C5-96C0-77BDF90DC91A}" type="slidenum">
              <a:rPr lang="en-US" altLang="en-US"/>
              <a:pPr>
                <a:defRPr/>
              </a:pPr>
              <a:t>‹#›</a:t>
            </a:fld>
            <a:endParaRPr lang="en-US" altLang="en-US"/>
          </a:p>
        </p:txBody>
      </p:sp>
    </p:spTree>
    <p:extLst>
      <p:ext uri="{BB962C8B-B14F-4D97-AF65-F5344CB8AC3E}">
        <p14:creationId xmlns:p14="http://schemas.microsoft.com/office/powerpoint/2010/main" val="47335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E02FA24-6752-475F-8D15-2FD44CC279F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9389E902-EE11-4318-8432-DB8242304769}"/>
              </a:ext>
            </a:extLst>
          </p:cNvPr>
          <p:cNvSpPr>
            <a:spLocks noGrp="1"/>
          </p:cNvSpPr>
          <p:nvPr>
            <p:ph type="ftr" sz="quarter" idx="11"/>
          </p:nvPr>
        </p:nvSpPr>
        <p:spPr/>
        <p:txBody>
          <a:bodyPr/>
          <a:lstStyle>
            <a:lvl1pPr>
              <a:defRPr/>
            </a:lvl1pPr>
          </a:lstStyle>
          <a:p>
            <a:pPr>
              <a:defRPr/>
            </a:pPr>
            <a:r>
              <a:rPr lang="en-US"/>
              <a:t>GV  LÊ THị LIÊN </a:t>
            </a:r>
          </a:p>
        </p:txBody>
      </p:sp>
      <p:sp>
        <p:nvSpPr>
          <p:cNvPr id="4" name="Slide Number Placeholder 5">
            <a:extLst>
              <a:ext uri="{FF2B5EF4-FFF2-40B4-BE49-F238E27FC236}">
                <a16:creationId xmlns:a16="http://schemas.microsoft.com/office/drawing/2014/main" id="{05302CFD-4647-4458-B596-0D999759E438}"/>
              </a:ext>
            </a:extLst>
          </p:cNvPr>
          <p:cNvSpPr>
            <a:spLocks noGrp="1"/>
          </p:cNvSpPr>
          <p:nvPr>
            <p:ph type="sldNum" sz="quarter" idx="12"/>
          </p:nvPr>
        </p:nvSpPr>
        <p:spPr/>
        <p:txBody>
          <a:bodyPr/>
          <a:lstStyle>
            <a:lvl1pPr>
              <a:defRPr/>
            </a:lvl1pPr>
          </a:lstStyle>
          <a:p>
            <a:pPr>
              <a:defRPr/>
            </a:pPr>
            <a:fld id="{E97798A2-317F-44A7-BE5E-AA0BC0D417FD}" type="slidenum">
              <a:rPr lang="en-US" altLang="en-US"/>
              <a:pPr>
                <a:defRPr/>
              </a:pPr>
              <a:t>‹#›</a:t>
            </a:fld>
            <a:endParaRPr lang="en-US" altLang="en-US"/>
          </a:p>
        </p:txBody>
      </p:sp>
    </p:spTree>
    <p:extLst>
      <p:ext uri="{BB962C8B-B14F-4D97-AF65-F5344CB8AC3E}">
        <p14:creationId xmlns:p14="http://schemas.microsoft.com/office/powerpoint/2010/main" val="46227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613979"/>
            <a:ext cx="9144000" cy="53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454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5979"/>
            <a:ext cx="8229600" cy="43886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9A8950E3-62F3-4409-96B2-7EBE9A379574}"/>
              </a:ext>
            </a:extLst>
          </p:cNvPr>
          <p:cNvSpPr>
            <a:spLocks noGrp="1"/>
          </p:cNvSpPr>
          <p:nvPr>
            <p:ph type="dt" sz="half" idx="10"/>
          </p:nvPr>
        </p:nvSpPr>
        <p:spPr>
          <a:xfrm>
            <a:off x="457200" y="4684713"/>
            <a:ext cx="2133600" cy="357187"/>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25894F31-36C2-47F5-B4CA-E1FA29A3D02D}"/>
              </a:ext>
            </a:extLst>
          </p:cNvPr>
          <p:cNvSpPr>
            <a:spLocks noGrp="1"/>
          </p:cNvSpPr>
          <p:nvPr>
            <p:ph type="ftr" sz="quarter" idx="11"/>
          </p:nvPr>
        </p:nvSpPr>
        <p:spPr>
          <a:xfrm>
            <a:off x="8077200" y="0"/>
            <a:ext cx="1066800" cy="117475"/>
          </a:xfrm>
        </p:spPr>
        <p:txBody>
          <a:bodyPr/>
          <a:lstStyle>
            <a:lvl1pPr>
              <a:defRPr/>
            </a:lvl1pPr>
          </a:lstStyle>
          <a:p>
            <a:pPr>
              <a:defRPr/>
            </a:pPr>
            <a:r>
              <a:rPr lang="en-US"/>
              <a:t>GV  LÊ THị LIÊN </a:t>
            </a:r>
          </a:p>
        </p:txBody>
      </p:sp>
      <p:sp>
        <p:nvSpPr>
          <p:cNvPr id="5" name="Slide Number Placeholder 4">
            <a:extLst>
              <a:ext uri="{FF2B5EF4-FFF2-40B4-BE49-F238E27FC236}">
                <a16:creationId xmlns:a16="http://schemas.microsoft.com/office/drawing/2014/main" id="{B5ACDE45-3AAF-468D-B7F0-DEB95DD26625}"/>
              </a:ext>
            </a:extLst>
          </p:cNvPr>
          <p:cNvSpPr>
            <a:spLocks noGrp="1"/>
          </p:cNvSpPr>
          <p:nvPr>
            <p:ph type="sldNum" sz="quarter" idx="12"/>
          </p:nvPr>
        </p:nvSpPr>
        <p:spPr>
          <a:xfrm>
            <a:off x="6553200" y="4684713"/>
            <a:ext cx="2133600" cy="357187"/>
          </a:xfrm>
        </p:spPr>
        <p:txBody>
          <a:bodyPr/>
          <a:lstStyle>
            <a:lvl1pPr>
              <a:defRPr smtClean="0"/>
            </a:lvl1pPr>
          </a:lstStyle>
          <a:p>
            <a:pPr>
              <a:defRPr/>
            </a:pPr>
            <a:fld id="{7D932465-EFB1-4FC7-9B6F-FC32979F921F}" type="slidenum">
              <a:rPr lang="en-US" altLang="en-US"/>
              <a:pPr>
                <a:defRPr/>
              </a:pPr>
              <a:t>‹#›</a:t>
            </a:fld>
            <a:endParaRPr lang="en-US" altLang="en-US"/>
          </a:p>
        </p:txBody>
      </p:sp>
    </p:spTree>
    <p:extLst>
      <p:ext uri="{BB962C8B-B14F-4D97-AF65-F5344CB8AC3E}">
        <p14:creationId xmlns:p14="http://schemas.microsoft.com/office/powerpoint/2010/main" val="32295159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F757751-512E-412C-BFA4-873CE0CA3C71}"/>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FB2AE36F-2D67-44AA-ADCD-649B4DDDFE81}"/>
              </a:ext>
            </a:extLst>
          </p:cNvPr>
          <p:cNvSpPr>
            <a:spLocks noGrp="1"/>
          </p:cNvSpPr>
          <p:nvPr>
            <p:ph type="ftr" sz="quarter" idx="11"/>
          </p:nvPr>
        </p:nvSpPr>
        <p:spPr/>
        <p:txBody>
          <a:bodyPr/>
          <a:lstStyle>
            <a:lvl1pPr>
              <a:defRPr/>
            </a:lvl1pPr>
          </a:lstStyle>
          <a:p>
            <a:pPr>
              <a:defRPr/>
            </a:pPr>
            <a:r>
              <a:rPr lang="en-US"/>
              <a:t>GV  LÊ THị LIÊN </a:t>
            </a:r>
          </a:p>
        </p:txBody>
      </p:sp>
      <p:sp>
        <p:nvSpPr>
          <p:cNvPr id="5" name="Slide Number Placeholder 5">
            <a:extLst>
              <a:ext uri="{FF2B5EF4-FFF2-40B4-BE49-F238E27FC236}">
                <a16:creationId xmlns:a16="http://schemas.microsoft.com/office/drawing/2014/main" id="{2BD771DF-5D63-495D-9630-6182CAFEE98F}"/>
              </a:ext>
            </a:extLst>
          </p:cNvPr>
          <p:cNvSpPr>
            <a:spLocks noGrp="1"/>
          </p:cNvSpPr>
          <p:nvPr>
            <p:ph type="sldNum" sz="quarter" idx="12"/>
          </p:nvPr>
        </p:nvSpPr>
        <p:spPr/>
        <p:txBody>
          <a:bodyPr/>
          <a:lstStyle>
            <a:lvl1pPr>
              <a:defRPr/>
            </a:lvl1pPr>
          </a:lstStyle>
          <a:p>
            <a:pPr>
              <a:defRPr/>
            </a:pPr>
            <a:fld id="{17B08195-9A56-456A-AC44-88564C7CF9C4}" type="slidenum">
              <a:rPr lang="en-US" altLang="en-US"/>
              <a:pPr>
                <a:defRPr/>
              </a:pPr>
              <a:t>‹#›</a:t>
            </a:fld>
            <a:endParaRPr lang="en-US" altLang="en-US"/>
          </a:p>
        </p:txBody>
      </p:sp>
    </p:spTree>
    <p:extLst>
      <p:ext uri="{BB962C8B-B14F-4D97-AF65-F5344CB8AC3E}">
        <p14:creationId xmlns:p14="http://schemas.microsoft.com/office/powerpoint/2010/main" val="4112848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572000" y="2139702"/>
            <a:ext cx="4572000" cy="576064"/>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572000" y="2715766"/>
            <a:ext cx="4572000" cy="288032"/>
          </a:xfrm>
          <a:prstGeom prst="rect">
            <a:avLst/>
          </a:prstGeom>
        </p:spPr>
        <p:txBody>
          <a:bodyPr anchor="ctr"/>
          <a:lstStyle>
            <a:lvl1pPr marL="0" indent="0" algn="l">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4101" name="Picture 5" descr="E:\002-KIMS BUSINESS\007-02-Fullslidesppt-Contents\20161206\02-\pencil-png.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67" y="0"/>
            <a:ext cx="2678021" cy="5143500"/>
          </a:xfrm>
          <a:prstGeom prst="rect">
            <a:avLst/>
          </a:prstGeom>
          <a:solidFill>
            <a:srgbClr val="EC771B"/>
          </a:solidFill>
        </p:spPr>
      </p:pic>
    </p:spTree>
    <p:extLst>
      <p:ext uri="{BB962C8B-B14F-4D97-AF65-F5344CB8AC3E}">
        <p14:creationId xmlns:p14="http://schemas.microsoft.com/office/powerpoint/2010/main" val="1738235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asic Layout">
    <p:spTree>
      <p:nvGrpSpPr>
        <p:cNvPr id="1" name=""/>
        <p:cNvGrpSpPr/>
        <p:nvPr/>
      </p:nvGrpSpPr>
      <p:grpSpPr>
        <a:xfrm>
          <a:off x="0" y="0"/>
          <a:ext cx="0" cy="0"/>
          <a:chOff x="0" y="0"/>
          <a:chExt cx="0" cy="0"/>
        </a:xfrm>
      </p:grpSpPr>
      <p:sp>
        <p:nvSpPr>
          <p:cNvPr id="5" name="Freeform 4"/>
          <p:cNvSpPr/>
          <p:nvPr userDrawn="1"/>
        </p:nvSpPr>
        <p:spPr>
          <a:xfrm>
            <a:off x="3816606" y="2514208"/>
            <a:ext cx="1296145" cy="2648247"/>
          </a:xfrm>
          <a:custGeom>
            <a:avLst/>
            <a:gdLst>
              <a:gd name="connsiteX0" fmla="*/ 1847850 w 3571875"/>
              <a:gd name="connsiteY0" fmla="*/ 6791325 h 6791325"/>
              <a:gd name="connsiteX1" fmla="*/ 3571875 w 3571875"/>
              <a:gd name="connsiteY1" fmla="*/ 6781800 h 6791325"/>
              <a:gd name="connsiteX2" fmla="*/ 2514600 w 3571875"/>
              <a:gd name="connsiteY2" fmla="*/ 3819525 h 6791325"/>
              <a:gd name="connsiteX3" fmla="*/ 2390775 w 3571875"/>
              <a:gd name="connsiteY3" fmla="*/ 3267075 h 6791325"/>
              <a:gd name="connsiteX4" fmla="*/ 2752725 w 3571875"/>
              <a:gd name="connsiteY4" fmla="*/ 2162175 h 6791325"/>
              <a:gd name="connsiteX5" fmla="*/ 3390900 w 3571875"/>
              <a:gd name="connsiteY5" fmla="*/ 1247775 h 6791325"/>
              <a:gd name="connsiteX6" fmla="*/ 3209925 w 3571875"/>
              <a:gd name="connsiteY6" fmla="*/ 1133475 h 6791325"/>
              <a:gd name="connsiteX7" fmla="*/ 2543175 w 3571875"/>
              <a:gd name="connsiteY7" fmla="*/ 1857375 h 6791325"/>
              <a:gd name="connsiteX8" fmla="*/ 2371725 w 3571875"/>
              <a:gd name="connsiteY8" fmla="*/ 1752600 h 6791325"/>
              <a:gd name="connsiteX9" fmla="*/ 2771775 w 3571875"/>
              <a:gd name="connsiteY9" fmla="*/ 390525 h 6791325"/>
              <a:gd name="connsiteX10" fmla="*/ 2486025 w 3571875"/>
              <a:gd name="connsiteY10" fmla="*/ 295275 h 6791325"/>
              <a:gd name="connsiteX11" fmla="*/ 2124075 w 3571875"/>
              <a:gd name="connsiteY11" fmla="*/ 1609725 h 6791325"/>
              <a:gd name="connsiteX12" fmla="*/ 1971675 w 3571875"/>
              <a:gd name="connsiteY12" fmla="*/ 1495425 h 6791325"/>
              <a:gd name="connsiteX13" fmla="*/ 1990725 w 3571875"/>
              <a:gd name="connsiteY13" fmla="*/ 0 h 6791325"/>
              <a:gd name="connsiteX14" fmla="*/ 1790700 w 3571875"/>
              <a:gd name="connsiteY14" fmla="*/ 66675 h 6791325"/>
              <a:gd name="connsiteX15" fmla="*/ 1724025 w 3571875"/>
              <a:gd name="connsiteY15" fmla="*/ 1514475 h 6791325"/>
              <a:gd name="connsiteX16" fmla="*/ 1524000 w 3571875"/>
              <a:gd name="connsiteY16" fmla="*/ 1504950 h 6791325"/>
              <a:gd name="connsiteX17" fmla="*/ 1352550 w 3571875"/>
              <a:gd name="connsiteY17" fmla="*/ 123825 h 6791325"/>
              <a:gd name="connsiteX18" fmla="*/ 1171575 w 3571875"/>
              <a:gd name="connsiteY18" fmla="*/ 123825 h 6791325"/>
              <a:gd name="connsiteX19" fmla="*/ 1219200 w 3571875"/>
              <a:gd name="connsiteY19" fmla="*/ 1638300 h 6791325"/>
              <a:gd name="connsiteX20" fmla="*/ 1057275 w 3571875"/>
              <a:gd name="connsiteY20" fmla="*/ 2190750 h 6791325"/>
              <a:gd name="connsiteX21" fmla="*/ 800100 w 3571875"/>
              <a:gd name="connsiteY21" fmla="*/ 2247900 h 6791325"/>
              <a:gd name="connsiteX22" fmla="*/ 85725 w 3571875"/>
              <a:gd name="connsiteY22" fmla="*/ 1733550 h 6791325"/>
              <a:gd name="connsiteX23" fmla="*/ 0 w 3571875"/>
              <a:gd name="connsiteY23" fmla="*/ 2038350 h 6791325"/>
              <a:gd name="connsiteX24" fmla="*/ 609600 w 3571875"/>
              <a:gd name="connsiteY24" fmla="*/ 2743200 h 6791325"/>
              <a:gd name="connsiteX25" fmla="*/ 1238250 w 3571875"/>
              <a:gd name="connsiteY25" fmla="*/ 3476625 h 6791325"/>
              <a:gd name="connsiteX26" fmla="*/ 1457325 w 3571875"/>
              <a:gd name="connsiteY26" fmla="*/ 4010025 h 6791325"/>
              <a:gd name="connsiteX27" fmla="*/ 1847850 w 3571875"/>
              <a:gd name="connsiteY27" fmla="*/ 6791325 h 6791325"/>
              <a:gd name="connsiteX0" fmla="*/ 1889034 w 3613059"/>
              <a:gd name="connsiteY0" fmla="*/ 6791325 h 6791325"/>
              <a:gd name="connsiteX1" fmla="*/ 3613059 w 3613059"/>
              <a:gd name="connsiteY1" fmla="*/ 6781800 h 6791325"/>
              <a:gd name="connsiteX2" fmla="*/ 2555784 w 3613059"/>
              <a:gd name="connsiteY2" fmla="*/ 3819525 h 6791325"/>
              <a:gd name="connsiteX3" fmla="*/ 2431959 w 3613059"/>
              <a:gd name="connsiteY3" fmla="*/ 3267075 h 6791325"/>
              <a:gd name="connsiteX4" fmla="*/ 2793909 w 3613059"/>
              <a:gd name="connsiteY4" fmla="*/ 2162175 h 6791325"/>
              <a:gd name="connsiteX5" fmla="*/ 3432084 w 3613059"/>
              <a:gd name="connsiteY5" fmla="*/ 1247775 h 6791325"/>
              <a:gd name="connsiteX6" fmla="*/ 3251109 w 3613059"/>
              <a:gd name="connsiteY6" fmla="*/ 1133475 h 6791325"/>
              <a:gd name="connsiteX7" fmla="*/ 2584359 w 3613059"/>
              <a:gd name="connsiteY7" fmla="*/ 1857375 h 6791325"/>
              <a:gd name="connsiteX8" fmla="*/ 2412909 w 3613059"/>
              <a:gd name="connsiteY8" fmla="*/ 1752600 h 6791325"/>
              <a:gd name="connsiteX9" fmla="*/ 2812959 w 3613059"/>
              <a:gd name="connsiteY9" fmla="*/ 390525 h 6791325"/>
              <a:gd name="connsiteX10" fmla="*/ 2527209 w 3613059"/>
              <a:gd name="connsiteY10" fmla="*/ 295275 h 6791325"/>
              <a:gd name="connsiteX11" fmla="*/ 2165259 w 3613059"/>
              <a:gd name="connsiteY11" fmla="*/ 1609725 h 6791325"/>
              <a:gd name="connsiteX12" fmla="*/ 2012859 w 3613059"/>
              <a:gd name="connsiteY12" fmla="*/ 1495425 h 6791325"/>
              <a:gd name="connsiteX13" fmla="*/ 2031909 w 3613059"/>
              <a:gd name="connsiteY13" fmla="*/ 0 h 6791325"/>
              <a:gd name="connsiteX14" fmla="*/ 1831884 w 3613059"/>
              <a:gd name="connsiteY14" fmla="*/ 66675 h 6791325"/>
              <a:gd name="connsiteX15" fmla="*/ 1765209 w 3613059"/>
              <a:gd name="connsiteY15" fmla="*/ 1514475 h 6791325"/>
              <a:gd name="connsiteX16" fmla="*/ 1565184 w 3613059"/>
              <a:gd name="connsiteY16" fmla="*/ 1504950 h 6791325"/>
              <a:gd name="connsiteX17" fmla="*/ 1393734 w 3613059"/>
              <a:gd name="connsiteY17" fmla="*/ 123825 h 6791325"/>
              <a:gd name="connsiteX18" fmla="*/ 1212759 w 3613059"/>
              <a:gd name="connsiteY18" fmla="*/ 123825 h 6791325"/>
              <a:gd name="connsiteX19" fmla="*/ 1260384 w 3613059"/>
              <a:gd name="connsiteY19" fmla="*/ 1638300 h 6791325"/>
              <a:gd name="connsiteX20" fmla="*/ 1098459 w 3613059"/>
              <a:gd name="connsiteY20" fmla="*/ 2190750 h 6791325"/>
              <a:gd name="connsiteX21" fmla="*/ 841284 w 3613059"/>
              <a:gd name="connsiteY21" fmla="*/ 2247900 h 6791325"/>
              <a:gd name="connsiteX22" fmla="*/ 126909 w 3613059"/>
              <a:gd name="connsiteY22" fmla="*/ 1733550 h 6791325"/>
              <a:gd name="connsiteX23" fmla="*/ 41184 w 3613059"/>
              <a:gd name="connsiteY23" fmla="*/ 2038350 h 6791325"/>
              <a:gd name="connsiteX24" fmla="*/ 650784 w 3613059"/>
              <a:gd name="connsiteY24" fmla="*/ 2743200 h 6791325"/>
              <a:gd name="connsiteX25" fmla="*/ 1279434 w 3613059"/>
              <a:gd name="connsiteY25" fmla="*/ 3476625 h 6791325"/>
              <a:gd name="connsiteX26" fmla="*/ 1498509 w 3613059"/>
              <a:gd name="connsiteY26" fmla="*/ 4010025 h 6791325"/>
              <a:gd name="connsiteX27" fmla="*/ 1889034 w 3613059"/>
              <a:gd name="connsiteY27" fmla="*/ 6791325 h 6791325"/>
              <a:gd name="connsiteX0" fmla="*/ 1872461 w 3596486"/>
              <a:gd name="connsiteY0" fmla="*/ 6791325 h 6791325"/>
              <a:gd name="connsiteX1" fmla="*/ 3596486 w 3596486"/>
              <a:gd name="connsiteY1" fmla="*/ 6781800 h 6791325"/>
              <a:gd name="connsiteX2" fmla="*/ 2539211 w 3596486"/>
              <a:gd name="connsiteY2" fmla="*/ 3819525 h 6791325"/>
              <a:gd name="connsiteX3" fmla="*/ 2415386 w 3596486"/>
              <a:gd name="connsiteY3" fmla="*/ 3267075 h 6791325"/>
              <a:gd name="connsiteX4" fmla="*/ 2777336 w 3596486"/>
              <a:gd name="connsiteY4" fmla="*/ 2162175 h 6791325"/>
              <a:gd name="connsiteX5" fmla="*/ 3415511 w 3596486"/>
              <a:gd name="connsiteY5" fmla="*/ 1247775 h 6791325"/>
              <a:gd name="connsiteX6" fmla="*/ 3234536 w 3596486"/>
              <a:gd name="connsiteY6" fmla="*/ 1133475 h 6791325"/>
              <a:gd name="connsiteX7" fmla="*/ 2567786 w 3596486"/>
              <a:gd name="connsiteY7" fmla="*/ 1857375 h 6791325"/>
              <a:gd name="connsiteX8" fmla="*/ 2396336 w 3596486"/>
              <a:gd name="connsiteY8" fmla="*/ 1752600 h 6791325"/>
              <a:gd name="connsiteX9" fmla="*/ 2796386 w 3596486"/>
              <a:gd name="connsiteY9" fmla="*/ 390525 h 6791325"/>
              <a:gd name="connsiteX10" fmla="*/ 2510636 w 3596486"/>
              <a:gd name="connsiteY10" fmla="*/ 295275 h 6791325"/>
              <a:gd name="connsiteX11" fmla="*/ 2148686 w 3596486"/>
              <a:gd name="connsiteY11" fmla="*/ 1609725 h 6791325"/>
              <a:gd name="connsiteX12" fmla="*/ 1996286 w 3596486"/>
              <a:gd name="connsiteY12" fmla="*/ 1495425 h 6791325"/>
              <a:gd name="connsiteX13" fmla="*/ 2015336 w 3596486"/>
              <a:gd name="connsiteY13" fmla="*/ 0 h 6791325"/>
              <a:gd name="connsiteX14" fmla="*/ 1815311 w 3596486"/>
              <a:gd name="connsiteY14" fmla="*/ 66675 h 6791325"/>
              <a:gd name="connsiteX15" fmla="*/ 1748636 w 3596486"/>
              <a:gd name="connsiteY15" fmla="*/ 1514475 h 6791325"/>
              <a:gd name="connsiteX16" fmla="*/ 1548611 w 3596486"/>
              <a:gd name="connsiteY16" fmla="*/ 1504950 h 6791325"/>
              <a:gd name="connsiteX17" fmla="*/ 1377161 w 3596486"/>
              <a:gd name="connsiteY17" fmla="*/ 123825 h 6791325"/>
              <a:gd name="connsiteX18" fmla="*/ 1196186 w 3596486"/>
              <a:gd name="connsiteY18" fmla="*/ 123825 h 6791325"/>
              <a:gd name="connsiteX19" fmla="*/ 1243811 w 3596486"/>
              <a:gd name="connsiteY19" fmla="*/ 1638300 h 6791325"/>
              <a:gd name="connsiteX20" fmla="*/ 1081886 w 3596486"/>
              <a:gd name="connsiteY20" fmla="*/ 2190750 h 6791325"/>
              <a:gd name="connsiteX21" fmla="*/ 824711 w 3596486"/>
              <a:gd name="connsiteY21" fmla="*/ 2247900 h 6791325"/>
              <a:gd name="connsiteX22" fmla="*/ 110336 w 3596486"/>
              <a:gd name="connsiteY22" fmla="*/ 1733550 h 6791325"/>
              <a:gd name="connsiteX23" fmla="*/ 76998 w 3596486"/>
              <a:gd name="connsiteY23" fmla="*/ 2038350 h 6791325"/>
              <a:gd name="connsiteX24" fmla="*/ 634211 w 3596486"/>
              <a:gd name="connsiteY24" fmla="*/ 2743200 h 6791325"/>
              <a:gd name="connsiteX25" fmla="*/ 1262861 w 3596486"/>
              <a:gd name="connsiteY25" fmla="*/ 3476625 h 6791325"/>
              <a:gd name="connsiteX26" fmla="*/ 1481936 w 3596486"/>
              <a:gd name="connsiteY26" fmla="*/ 4010025 h 6791325"/>
              <a:gd name="connsiteX27" fmla="*/ 1872461 w 3596486"/>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2170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874084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178884 w 3693484"/>
              <a:gd name="connsiteY20" fmla="*/ 21907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902659 w 3693484"/>
              <a:gd name="connsiteY20" fmla="*/ 2247900 h 6791325"/>
              <a:gd name="connsiteX21" fmla="*/ 207334 w 3693484"/>
              <a:gd name="connsiteY21" fmla="*/ 1733550 h 6791325"/>
              <a:gd name="connsiteX22" fmla="*/ 173996 w 3693484"/>
              <a:gd name="connsiteY22" fmla="*/ 2038350 h 6791325"/>
              <a:gd name="connsiteX23" fmla="*/ 731209 w 3693484"/>
              <a:gd name="connsiteY23" fmla="*/ 2743200 h 6791325"/>
              <a:gd name="connsiteX24" fmla="*/ 1359859 w 3693484"/>
              <a:gd name="connsiteY24" fmla="*/ 3476625 h 6791325"/>
              <a:gd name="connsiteX25" fmla="*/ 1578934 w 3693484"/>
              <a:gd name="connsiteY25" fmla="*/ 4010025 h 6791325"/>
              <a:gd name="connsiteX26" fmla="*/ 1969459 w 3693484"/>
              <a:gd name="connsiteY26"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74133 w 3693484"/>
              <a:gd name="connsiteY20" fmla="*/ 1924050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40809 w 3693484"/>
              <a:gd name="connsiteY19" fmla="*/ 163830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474159 w 3693484"/>
              <a:gd name="connsiteY17" fmla="*/ 123825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293184 w 3693484"/>
              <a:gd name="connsiteY18" fmla="*/ 1238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88459 w 3693484"/>
              <a:gd name="connsiteY17" fmla="*/ 4000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45609 w 3693484"/>
              <a:gd name="connsiteY16" fmla="*/ 1504950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717047 w 3693484"/>
              <a:gd name="connsiteY16" fmla="*/ 1547812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845634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88472 w 3693484"/>
              <a:gd name="connsiteY16" fmla="*/ 15430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14475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912309 w 3693484"/>
              <a:gd name="connsiteY14" fmla="*/ 66675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791325 h 6791325"/>
              <a:gd name="connsiteX1" fmla="*/ 3693484 w 3693484"/>
              <a:gd name="connsiteY1" fmla="*/ 6781800 h 6791325"/>
              <a:gd name="connsiteX2" fmla="*/ 2636209 w 3693484"/>
              <a:gd name="connsiteY2" fmla="*/ 3819525 h 6791325"/>
              <a:gd name="connsiteX3" fmla="*/ 2512384 w 3693484"/>
              <a:gd name="connsiteY3" fmla="*/ 3267075 h 6791325"/>
              <a:gd name="connsiteX4" fmla="*/ 2874334 w 3693484"/>
              <a:gd name="connsiteY4" fmla="*/ 2162175 h 6791325"/>
              <a:gd name="connsiteX5" fmla="*/ 3512509 w 3693484"/>
              <a:gd name="connsiteY5" fmla="*/ 1247775 h 6791325"/>
              <a:gd name="connsiteX6" fmla="*/ 3331534 w 3693484"/>
              <a:gd name="connsiteY6" fmla="*/ 1133475 h 6791325"/>
              <a:gd name="connsiteX7" fmla="*/ 2664784 w 3693484"/>
              <a:gd name="connsiteY7" fmla="*/ 1857375 h 6791325"/>
              <a:gd name="connsiteX8" fmla="*/ 2493334 w 3693484"/>
              <a:gd name="connsiteY8" fmla="*/ 1752600 h 6791325"/>
              <a:gd name="connsiteX9" fmla="*/ 2893384 w 3693484"/>
              <a:gd name="connsiteY9" fmla="*/ 390525 h 6791325"/>
              <a:gd name="connsiteX10" fmla="*/ 2607634 w 3693484"/>
              <a:gd name="connsiteY10" fmla="*/ 295275 h 6791325"/>
              <a:gd name="connsiteX11" fmla="*/ 2245684 w 3693484"/>
              <a:gd name="connsiteY11" fmla="*/ 1609725 h 6791325"/>
              <a:gd name="connsiteX12" fmla="*/ 2093284 w 3693484"/>
              <a:gd name="connsiteY12" fmla="*/ 1495425 h 6791325"/>
              <a:gd name="connsiteX13" fmla="*/ 2112334 w 3693484"/>
              <a:gd name="connsiteY13" fmla="*/ 0 h 6791325"/>
              <a:gd name="connsiteX14" fmla="*/ 1878971 w 3693484"/>
              <a:gd name="connsiteY14" fmla="*/ 109538 h 6791325"/>
              <a:gd name="connsiteX15" fmla="*/ 1798009 w 3693484"/>
              <a:gd name="connsiteY15" fmla="*/ 1500188 h 6791325"/>
              <a:gd name="connsiteX16" fmla="*/ 1674184 w 3693484"/>
              <a:gd name="connsiteY16" fmla="*/ 1504949 h 6791325"/>
              <a:gd name="connsiteX17" fmla="*/ 1593221 w 3693484"/>
              <a:gd name="connsiteY17" fmla="*/ 323850 h 6791325"/>
              <a:gd name="connsiteX18" fmla="*/ 1307472 w 3693484"/>
              <a:gd name="connsiteY18" fmla="*/ 314325 h 6791325"/>
              <a:gd name="connsiteX19" fmla="*/ 1312234 w 3693484"/>
              <a:gd name="connsiteY19" fmla="*/ 1581150 h 6791325"/>
              <a:gd name="connsiteX20" fmla="*/ 1259846 w 3693484"/>
              <a:gd name="connsiteY20" fmla="*/ 1971675 h 6791325"/>
              <a:gd name="connsiteX21" fmla="*/ 902659 w 3693484"/>
              <a:gd name="connsiteY21" fmla="*/ 2247900 h 6791325"/>
              <a:gd name="connsiteX22" fmla="*/ 207334 w 3693484"/>
              <a:gd name="connsiteY22" fmla="*/ 1733550 h 6791325"/>
              <a:gd name="connsiteX23" fmla="*/ 173996 w 3693484"/>
              <a:gd name="connsiteY23" fmla="*/ 2038350 h 6791325"/>
              <a:gd name="connsiteX24" fmla="*/ 731209 w 3693484"/>
              <a:gd name="connsiteY24" fmla="*/ 2743200 h 6791325"/>
              <a:gd name="connsiteX25" fmla="*/ 1359859 w 3693484"/>
              <a:gd name="connsiteY25" fmla="*/ 3476625 h 6791325"/>
              <a:gd name="connsiteX26" fmla="*/ 1578934 w 3693484"/>
              <a:gd name="connsiteY26" fmla="*/ 4010025 h 6791325"/>
              <a:gd name="connsiteX27" fmla="*/ 1969459 w 3693484"/>
              <a:gd name="connsiteY27" fmla="*/ 6791325 h 6791325"/>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093284 w 3693484"/>
              <a:gd name="connsiteY12" fmla="*/ 1395413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79009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691313 h 6691313"/>
              <a:gd name="connsiteX1" fmla="*/ 3693484 w 3693484"/>
              <a:gd name="connsiteY1" fmla="*/ 6681788 h 6691313"/>
              <a:gd name="connsiteX2" fmla="*/ 2636209 w 3693484"/>
              <a:gd name="connsiteY2" fmla="*/ 3719513 h 6691313"/>
              <a:gd name="connsiteX3" fmla="*/ 2512384 w 3693484"/>
              <a:gd name="connsiteY3" fmla="*/ 3167063 h 6691313"/>
              <a:gd name="connsiteX4" fmla="*/ 2874334 w 3693484"/>
              <a:gd name="connsiteY4" fmla="*/ 2062163 h 6691313"/>
              <a:gd name="connsiteX5" fmla="*/ 3512509 w 3693484"/>
              <a:gd name="connsiteY5" fmla="*/ 1147763 h 6691313"/>
              <a:gd name="connsiteX6" fmla="*/ 3331534 w 3693484"/>
              <a:gd name="connsiteY6" fmla="*/ 1033463 h 6691313"/>
              <a:gd name="connsiteX7" fmla="*/ 2664784 w 3693484"/>
              <a:gd name="connsiteY7" fmla="*/ 1757363 h 6691313"/>
              <a:gd name="connsiteX8" fmla="*/ 2493334 w 3693484"/>
              <a:gd name="connsiteY8" fmla="*/ 1652588 h 6691313"/>
              <a:gd name="connsiteX9" fmla="*/ 2893384 w 3693484"/>
              <a:gd name="connsiteY9" fmla="*/ 290513 h 6691313"/>
              <a:gd name="connsiteX10" fmla="*/ 2607634 w 3693484"/>
              <a:gd name="connsiteY10" fmla="*/ 195263 h 6691313"/>
              <a:gd name="connsiteX11" fmla="*/ 2245684 w 3693484"/>
              <a:gd name="connsiteY11" fmla="*/ 1509713 h 6691313"/>
              <a:gd name="connsiteX12" fmla="*/ 2131384 w 3693484"/>
              <a:gd name="connsiteY12" fmla="*/ 1443038 h 6691313"/>
              <a:gd name="connsiteX13" fmla="*/ 2193297 w 3693484"/>
              <a:gd name="connsiteY13" fmla="*/ 0 h 6691313"/>
              <a:gd name="connsiteX14" fmla="*/ 1878971 w 3693484"/>
              <a:gd name="connsiteY14" fmla="*/ 9526 h 6691313"/>
              <a:gd name="connsiteX15" fmla="*/ 1798009 w 3693484"/>
              <a:gd name="connsiteY15" fmla="*/ 1400176 h 6691313"/>
              <a:gd name="connsiteX16" fmla="*/ 1674184 w 3693484"/>
              <a:gd name="connsiteY16" fmla="*/ 1404937 h 6691313"/>
              <a:gd name="connsiteX17" fmla="*/ 1593221 w 3693484"/>
              <a:gd name="connsiteY17" fmla="*/ 223838 h 6691313"/>
              <a:gd name="connsiteX18" fmla="*/ 1307472 w 3693484"/>
              <a:gd name="connsiteY18" fmla="*/ 214313 h 6691313"/>
              <a:gd name="connsiteX19" fmla="*/ 1312234 w 3693484"/>
              <a:gd name="connsiteY19" fmla="*/ 1481138 h 6691313"/>
              <a:gd name="connsiteX20" fmla="*/ 1259846 w 3693484"/>
              <a:gd name="connsiteY20" fmla="*/ 1871663 h 6691313"/>
              <a:gd name="connsiteX21" fmla="*/ 902659 w 3693484"/>
              <a:gd name="connsiteY21" fmla="*/ 2147888 h 6691313"/>
              <a:gd name="connsiteX22" fmla="*/ 207334 w 3693484"/>
              <a:gd name="connsiteY22" fmla="*/ 1633538 h 6691313"/>
              <a:gd name="connsiteX23" fmla="*/ 173996 w 3693484"/>
              <a:gd name="connsiteY23" fmla="*/ 1938338 h 6691313"/>
              <a:gd name="connsiteX24" fmla="*/ 731209 w 3693484"/>
              <a:gd name="connsiteY24" fmla="*/ 2643188 h 6691313"/>
              <a:gd name="connsiteX25" fmla="*/ 1359859 w 3693484"/>
              <a:gd name="connsiteY25" fmla="*/ 3376613 h 6691313"/>
              <a:gd name="connsiteX26" fmla="*/ 1578934 w 3693484"/>
              <a:gd name="connsiteY26" fmla="*/ 3910013 h 6691313"/>
              <a:gd name="connsiteX27" fmla="*/ 1969459 w 3693484"/>
              <a:gd name="connsiteY27" fmla="*/ 6691313 h 6691313"/>
              <a:gd name="connsiteX0" fmla="*/ 1969459 w 3693484"/>
              <a:gd name="connsiteY0" fmla="*/ 6814105 h 6814105"/>
              <a:gd name="connsiteX1" fmla="*/ 3693484 w 3693484"/>
              <a:gd name="connsiteY1" fmla="*/ 6804580 h 6814105"/>
              <a:gd name="connsiteX2" fmla="*/ 2636209 w 3693484"/>
              <a:gd name="connsiteY2" fmla="*/ 3842305 h 6814105"/>
              <a:gd name="connsiteX3" fmla="*/ 2512384 w 3693484"/>
              <a:gd name="connsiteY3" fmla="*/ 3289855 h 6814105"/>
              <a:gd name="connsiteX4" fmla="*/ 2874334 w 3693484"/>
              <a:gd name="connsiteY4" fmla="*/ 2184955 h 6814105"/>
              <a:gd name="connsiteX5" fmla="*/ 3512509 w 3693484"/>
              <a:gd name="connsiteY5" fmla="*/ 1270555 h 6814105"/>
              <a:gd name="connsiteX6" fmla="*/ 3331534 w 3693484"/>
              <a:gd name="connsiteY6" fmla="*/ 1156255 h 6814105"/>
              <a:gd name="connsiteX7" fmla="*/ 2664784 w 3693484"/>
              <a:gd name="connsiteY7" fmla="*/ 1880155 h 6814105"/>
              <a:gd name="connsiteX8" fmla="*/ 2493334 w 3693484"/>
              <a:gd name="connsiteY8" fmla="*/ 1775380 h 6814105"/>
              <a:gd name="connsiteX9" fmla="*/ 2893384 w 3693484"/>
              <a:gd name="connsiteY9" fmla="*/ 413305 h 6814105"/>
              <a:gd name="connsiteX10" fmla="*/ 2607634 w 3693484"/>
              <a:gd name="connsiteY10" fmla="*/ 318055 h 6814105"/>
              <a:gd name="connsiteX11" fmla="*/ 2245684 w 3693484"/>
              <a:gd name="connsiteY11" fmla="*/ 1632505 h 6814105"/>
              <a:gd name="connsiteX12" fmla="*/ 2131384 w 3693484"/>
              <a:gd name="connsiteY12" fmla="*/ 1565830 h 6814105"/>
              <a:gd name="connsiteX13" fmla="*/ 2193297 w 3693484"/>
              <a:gd name="connsiteY13" fmla="*/ 122792 h 6814105"/>
              <a:gd name="connsiteX14" fmla="*/ 1878971 w 3693484"/>
              <a:gd name="connsiteY14" fmla="*/ 132318 h 6814105"/>
              <a:gd name="connsiteX15" fmla="*/ 1798009 w 3693484"/>
              <a:gd name="connsiteY15" fmla="*/ 1522968 h 6814105"/>
              <a:gd name="connsiteX16" fmla="*/ 1674184 w 3693484"/>
              <a:gd name="connsiteY16" fmla="*/ 1527729 h 6814105"/>
              <a:gd name="connsiteX17" fmla="*/ 1593221 w 3693484"/>
              <a:gd name="connsiteY17" fmla="*/ 346630 h 6814105"/>
              <a:gd name="connsiteX18" fmla="*/ 1307472 w 3693484"/>
              <a:gd name="connsiteY18" fmla="*/ 337105 h 6814105"/>
              <a:gd name="connsiteX19" fmla="*/ 1312234 w 3693484"/>
              <a:gd name="connsiteY19" fmla="*/ 1603930 h 6814105"/>
              <a:gd name="connsiteX20" fmla="*/ 1259846 w 3693484"/>
              <a:gd name="connsiteY20" fmla="*/ 1994455 h 6814105"/>
              <a:gd name="connsiteX21" fmla="*/ 902659 w 3693484"/>
              <a:gd name="connsiteY21" fmla="*/ 2270680 h 6814105"/>
              <a:gd name="connsiteX22" fmla="*/ 207334 w 3693484"/>
              <a:gd name="connsiteY22" fmla="*/ 1756330 h 6814105"/>
              <a:gd name="connsiteX23" fmla="*/ 173996 w 3693484"/>
              <a:gd name="connsiteY23" fmla="*/ 2061130 h 6814105"/>
              <a:gd name="connsiteX24" fmla="*/ 731209 w 3693484"/>
              <a:gd name="connsiteY24" fmla="*/ 2765980 h 6814105"/>
              <a:gd name="connsiteX25" fmla="*/ 1359859 w 3693484"/>
              <a:gd name="connsiteY25" fmla="*/ 3499405 h 6814105"/>
              <a:gd name="connsiteX26" fmla="*/ 1578934 w 3693484"/>
              <a:gd name="connsiteY26" fmla="*/ 4032805 h 6814105"/>
              <a:gd name="connsiteX27" fmla="*/ 1969459 w 3693484"/>
              <a:gd name="connsiteY27" fmla="*/ 6814105 h 6814105"/>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45684 w 3693484"/>
              <a:gd name="connsiteY11" fmla="*/ 1663910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07634 w 3693484"/>
              <a:gd name="connsiteY10" fmla="*/ 349460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621922 w 3693484"/>
              <a:gd name="connsiteY10" fmla="*/ 401847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93384 w 3693484"/>
              <a:gd name="connsiteY9" fmla="*/ 444710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493334 w 3693484"/>
              <a:gd name="connsiteY8" fmla="*/ 1806785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64784 w 3693484"/>
              <a:gd name="connsiteY7" fmla="*/ 1911560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598109 w 3693484"/>
              <a:gd name="connsiteY7" fmla="*/ 18496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21909 w 3693484"/>
              <a:gd name="connsiteY8" fmla="*/ 1792497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925847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331534 w 3693484"/>
              <a:gd name="connsiteY6" fmla="*/ 1187660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74334 w 3693484"/>
              <a:gd name="connsiteY4" fmla="*/ 221636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64809 w 3693484"/>
              <a:gd name="connsiteY4" fmla="*/ 2197310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883859 w 3693484"/>
              <a:gd name="connsiteY4" fmla="*/ 2092535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21959 w 3693484"/>
              <a:gd name="connsiteY4" fmla="*/ 2097298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902909 w 3693484"/>
              <a:gd name="connsiteY4" fmla="*/ 2092536 h 6845510"/>
              <a:gd name="connsiteX5" fmla="*/ 3512509 w 3693484"/>
              <a:gd name="connsiteY5" fmla="*/ 1301960 h 6845510"/>
              <a:gd name="connsiteX6" fmla="*/ 3298197 w 3693484"/>
              <a:gd name="connsiteY6" fmla="*/ 1178135 h 6845510"/>
              <a:gd name="connsiteX7" fmla="*/ 2607634 w 3693484"/>
              <a:gd name="connsiteY7" fmla="*/ 1878222 h 6845510"/>
              <a:gd name="connsiteX8" fmla="*/ 2531434 w 3693484"/>
              <a:gd name="connsiteY8" fmla="*/ 1821072 h 6845510"/>
              <a:gd name="connsiteX9" fmla="*/ 2874334 w 3693484"/>
              <a:gd name="connsiteY9" fmla="*/ 563772 h 6845510"/>
              <a:gd name="connsiteX10" fmla="*/ 2598109 w 3693484"/>
              <a:gd name="connsiteY10" fmla="*/ 397084 h 6845510"/>
              <a:gd name="connsiteX11" fmla="*/ 2207584 w 3693484"/>
              <a:gd name="connsiteY11" fmla="*/ 1659147 h 6845510"/>
              <a:gd name="connsiteX12" fmla="*/ 2131384 w 3693484"/>
              <a:gd name="connsiteY12" fmla="*/ 1597235 h 6845510"/>
              <a:gd name="connsiteX13" fmla="*/ 2193297 w 3693484"/>
              <a:gd name="connsiteY13" fmla="*/ 154197 h 6845510"/>
              <a:gd name="connsiteX14" fmla="*/ 1878971 w 3693484"/>
              <a:gd name="connsiteY14" fmla="*/ 163723 h 6845510"/>
              <a:gd name="connsiteX15" fmla="*/ 1798009 w 3693484"/>
              <a:gd name="connsiteY15" fmla="*/ 1554373 h 6845510"/>
              <a:gd name="connsiteX16" fmla="*/ 1674184 w 3693484"/>
              <a:gd name="connsiteY16" fmla="*/ 1559134 h 6845510"/>
              <a:gd name="connsiteX17" fmla="*/ 1593221 w 3693484"/>
              <a:gd name="connsiteY17" fmla="*/ 378035 h 6845510"/>
              <a:gd name="connsiteX18" fmla="*/ 1307472 w 3693484"/>
              <a:gd name="connsiteY18" fmla="*/ 368510 h 6845510"/>
              <a:gd name="connsiteX19" fmla="*/ 1312234 w 3693484"/>
              <a:gd name="connsiteY19" fmla="*/ 1635335 h 6845510"/>
              <a:gd name="connsiteX20" fmla="*/ 1259846 w 3693484"/>
              <a:gd name="connsiteY20" fmla="*/ 2025860 h 6845510"/>
              <a:gd name="connsiteX21" fmla="*/ 902659 w 3693484"/>
              <a:gd name="connsiteY21" fmla="*/ 2302085 h 6845510"/>
              <a:gd name="connsiteX22" fmla="*/ 207334 w 3693484"/>
              <a:gd name="connsiteY22" fmla="*/ 1787735 h 6845510"/>
              <a:gd name="connsiteX23" fmla="*/ 173996 w 3693484"/>
              <a:gd name="connsiteY23" fmla="*/ 2092535 h 6845510"/>
              <a:gd name="connsiteX24" fmla="*/ 731209 w 3693484"/>
              <a:gd name="connsiteY24" fmla="*/ 2797385 h 6845510"/>
              <a:gd name="connsiteX25" fmla="*/ 1359859 w 3693484"/>
              <a:gd name="connsiteY25" fmla="*/ 3530810 h 6845510"/>
              <a:gd name="connsiteX26" fmla="*/ 1578934 w 3693484"/>
              <a:gd name="connsiteY26" fmla="*/ 4064210 h 6845510"/>
              <a:gd name="connsiteX27" fmla="*/ 1969459 w 3693484"/>
              <a:gd name="connsiteY27"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2384 w 3693484"/>
              <a:gd name="connsiteY3" fmla="*/ 3321260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902909 w 3693484"/>
              <a:gd name="connsiteY5" fmla="*/ 2092536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5247 w 3693484"/>
              <a:gd name="connsiteY3" fmla="*/ 337364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50508 w 3693484"/>
              <a:gd name="connsiteY4" fmla="*/ 2764048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7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31458 w 3693484"/>
              <a:gd name="connsiteY4" fmla="*/ 27354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50484 w 3693484"/>
              <a:gd name="connsiteY3" fmla="*/ 3354598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36209 w 3693484"/>
              <a:gd name="connsiteY2" fmla="*/ 3873710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31209 w 3693484"/>
              <a:gd name="connsiteY25" fmla="*/ 2797385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21684 w 3693484"/>
              <a:gd name="connsiteY25" fmla="*/ 278786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69309 w 3693484"/>
              <a:gd name="connsiteY25" fmla="*/ 2802147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88433 w 3693484"/>
              <a:gd name="connsiteY26" fmla="*/ 3516523 h 6845510"/>
              <a:gd name="connsiteX27" fmla="*/ 1359859 w 3693484"/>
              <a:gd name="connsiteY27" fmla="*/ 3530810 h 6845510"/>
              <a:gd name="connsiteX28" fmla="*/ 1578934 w 3693484"/>
              <a:gd name="connsiteY28" fmla="*/ 4064210 h 6845510"/>
              <a:gd name="connsiteX29" fmla="*/ 1969459 w 3693484"/>
              <a:gd name="connsiteY29"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359859 w 3693484"/>
              <a:gd name="connsiteY26" fmla="*/ 3530810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12247 w 3693484"/>
              <a:gd name="connsiteY26" fmla="*/ 3554623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578934 w 3693484"/>
              <a:gd name="connsiteY27" fmla="*/ 4064210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55259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69459 w 3693484"/>
              <a:gd name="connsiteY0" fmla="*/ 6845510 h 6845510"/>
              <a:gd name="connsiteX1" fmla="*/ 3693484 w 3693484"/>
              <a:gd name="connsiteY1" fmla="*/ 6835985 h 6845510"/>
              <a:gd name="connsiteX2" fmla="*/ 2640971 w 3693484"/>
              <a:gd name="connsiteY2" fmla="*/ 3878472 h 6845510"/>
              <a:gd name="connsiteX3" fmla="*/ 2517146 w 3693484"/>
              <a:gd name="connsiteY3" fmla="*/ 3345073 h 6845510"/>
              <a:gd name="connsiteX4" fmla="*/ 2755270 w 3693484"/>
              <a:gd name="connsiteY4" fmla="*/ 2811673 h 6845510"/>
              <a:gd name="connsiteX5" fmla="*/ 2864809 w 3693484"/>
              <a:gd name="connsiteY5" fmla="*/ 2192548 h 6845510"/>
              <a:gd name="connsiteX6" fmla="*/ 3512509 w 3693484"/>
              <a:gd name="connsiteY6" fmla="*/ 1301960 h 6845510"/>
              <a:gd name="connsiteX7" fmla="*/ 3298197 w 3693484"/>
              <a:gd name="connsiteY7" fmla="*/ 1178135 h 6845510"/>
              <a:gd name="connsiteX8" fmla="*/ 2607634 w 3693484"/>
              <a:gd name="connsiteY8" fmla="*/ 1878222 h 6845510"/>
              <a:gd name="connsiteX9" fmla="*/ 2531434 w 3693484"/>
              <a:gd name="connsiteY9" fmla="*/ 1821072 h 6845510"/>
              <a:gd name="connsiteX10" fmla="*/ 2874334 w 3693484"/>
              <a:gd name="connsiteY10" fmla="*/ 563772 h 6845510"/>
              <a:gd name="connsiteX11" fmla="*/ 2598109 w 3693484"/>
              <a:gd name="connsiteY11" fmla="*/ 397084 h 6845510"/>
              <a:gd name="connsiteX12" fmla="*/ 2207584 w 3693484"/>
              <a:gd name="connsiteY12" fmla="*/ 1659147 h 6845510"/>
              <a:gd name="connsiteX13" fmla="*/ 2131384 w 3693484"/>
              <a:gd name="connsiteY13" fmla="*/ 1597235 h 6845510"/>
              <a:gd name="connsiteX14" fmla="*/ 2193297 w 3693484"/>
              <a:gd name="connsiteY14" fmla="*/ 154197 h 6845510"/>
              <a:gd name="connsiteX15" fmla="*/ 1878971 w 3693484"/>
              <a:gd name="connsiteY15" fmla="*/ 163723 h 6845510"/>
              <a:gd name="connsiteX16" fmla="*/ 1798009 w 3693484"/>
              <a:gd name="connsiteY16" fmla="*/ 1554373 h 6845510"/>
              <a:gd name="connsiteX17" fmla="*/ 1674184 w 3693484"/>
              <a:gd name="connsiteY17" fmla="*/ 1559134 h 6845510"/>
              <a:gd name="connsiteX18" fmla="*/ 1593221 w 3693484"/>
              <a:gd name="connsiteY18" fmla="*/ 378035 h 6845510"/>
              <a:gd name="connsiteX19" fmla="*/ 1307472 w 3693484"/>
              <a:gd name="connsiteY19" fmla="*/ 368510 h 6845510"/>
              <a:gd name="connsiteX20" fmla="*/ 1312234 w 3693484"/>
              <a:gd name="connsiteY20" fmla="*/ 1635335 h 6845510"/>
              <a:gd name="connsiteX21" fmla="*/ 1259846 w 3693484"/>
              <a:gd name="connsiteY21" fmla="*/ 2025860 h 6845510"/>
              <a:gd name="connsiteX22" fmla="*/ 902659 w 3693484"/>
              <a:gd name="connsiteY22" fmla="*/ 2302085 h 6845510"/>
              <a:gd name="connsiteX23" fmla="*/ 207334 w 3693484"/>
              <a:gd name="connsiteY23" fmla="*/ 1787735 h 6845510"/>
              <a:gd name="connsiteX24" fmla="*/ 173996 w 3693484"/>
              <a:gd name="connsiteY24" fmla="*/ 2092535 h 6845510"/>
              <a:gd name="connsiteX25" fmla="*/ 745496 w 3693484"/>
              <a:gd name="connsiteY25" fmla="*/ 2806910 h 6845510"/>
              <a:gd name="connsiteX26" fmla="*/ 1440822 w 3693484"/>
              <a:gd name="connsiteY26" fmla="*/ 3583198 h 6845510"/>
              <a:gd name="connsiteX27" fmla="*/ 1617034 w 3693484"/>
              <a:gd name="connsiteY27" fmla="*/ 4107073 h 6845510"/>
              <a:gd name="connsiteX28" fmla="*/ 1969459 w 3693484"/>
              <a:gd name="connsiteY28" fmla="*/ 6845510 h 6845510"/>
              <a:gd name="connsiteX0" fmla="*/ 1959934 w 3693484"/>
              <a:gd name="connsiteY0" fmla="*/ 6707398 h 6835985"/>
              <a:gd name="connsiteX1" fmla="*/ 3693484 w 3693484"/>
              <a:gd name="connsiteY1" fmla="*/ 6835985 h 6835985"/>
              <a:gd name="connsiteX2" fmla="*/ 2640971 w 3693484"/>
              <a:gd name="connsiteY2" fmla="*/ 3878472 h 6835985"/>
              <a:gd name="connsiteX3" fmla="*/ 2517146 w 3693484"/>
              <a:gd name="connsiteY3" fmla="*/ 3345073 h 6835985"/>
              <a:gd name="connsiteX4" fmla="*/ 2755270 w 3693484"/>
              <a:gd name="connsiteY4" fmla="*/ 2811673 h 6835985"/>
              <a:gd name="connsiteX5" fmla="*/ 2864809 w 3693484"/>
              <a:gd name="connsiteY5" fmla="*/ 2192548 h 6835985"/>
              <a:gd name="connsiteX6" fmla="*/ 3512509 w 3693484"/>
              <a:gd name="connsiteY6" fmla="*/ 1301960 h 6835985"/>
              <a:gd name="connsiteX7" fmla="*/ 3298197 w 3693484"/>
              <a:gd name="connsiteY7" fmla="*/ 1178135 h 6835985"/>
              <a:gd name="connsiteX8" fmla="*/ 2607634 w 3693484"/>
              <a:gd name="connsiteY8" fmla="*/ 1878222 h 6835985"/>
              <a:gd name="connsiteX9" fmla="*/ 2531434 w 3693484"/>
              <a:gd name="connsiteY9" fmla="*/ 1821072 h 6835985"/>
              <a:gd name="connsiteX10" fmla="*/ 2874334 w 3693484"/>
              <a:gd name="connsiteY10" fmla="*/ 563772 h 6835985"/>
              <a:gd name="connsiteX11" fmla="*/ 2598109 w 3693484"/>
              <a:gd name="connsiteY11" fmla="*/ 397084 h 6835985"/>
              <a:gd name="connsiteX12" fmla="*/ 2207584 w 3693484"/>
              <a:gd name="connsiteY12" fmla="*/ 1659147 h 6835985"/>
              <a:gd name="connsiteX13" fmla="*/ 2131384 w 3693484"/>
              <a:gd name="connsiteY13" fmla="*/ 1597235 h 6835985"/>
              <a:gd name="connsiteX14" fmla="*/ 2193297 w 3693484"/>
              <a:gd name="connsiteY14" fmla="*/ 154197 h 6835985"/>
              <a:gd name="connsiteX15" fmla="*/ 1878971 w 3693484"/>
              <a:gd name="connsiteY15" fmla="*/ 163723 h 6835985"/>
              <a:gd name="connsiteX16" fmla="*/ 1798009 w 3693484"/>
              <a:gd name="connsiteY16" fmla="*/ 1554373 h 6835985"/>
              <a:gd name="connsiteX17" fmla="*/ 1674184 w 3693484"/>
              <a:gd name="connsiteY17" fmla="*/ 1559134 h 6835985"/>
              <a:gd name="connsiteX18" fmla="*/ 1593221 w 3693484"/>
              <a:gd name="connsiteY18" fmla="*/ 378035 h 6835985"/>
              <a:gd name="connsiteX19" fmla="*/ 1307472 w 3693484"/>
              <a:gd name="connsiteY19" fmla="*/ 368510 h 6835985"/>
              <a:gd name="connsiteX20" fmla="*/ 1312234 w 3693484"/>
              <a:gd name="connsiteY20" fmla="*/ 1635335 h 6835985"/>
              <a:gd name="connsiteX21" fmla="*/ 1259846 w 3693484"/>
              <a:gd name="connsiteY21" fmla="*/ 2025860 h 6835985"/>
              <a:gd name="connsiteX22" fmla="*/ 902659 w 3693484"/>
              <a:gd name="connsiteY22" fmla="*/ 2302085 h 6835985"/>
              <a:gd name="connsiteX23" fmla="*/ 207334 w 3693484"/>
              <a:gd name="connsiteY23" fmla="*/ 1787735 h 6835985"/>
              <a:gd name="connsiteX24" fmla="*/ 173996 w 3693484"/>
              <a:gd name="connsiteY24" fmla="*/ 2092535 h 6835985"/>
              <a:gd name="connsiteX25" fmla="*/ 745496 w 3693484"/>
              <a:gd name="connsiteY25" fmla="*/ 2806910 h 6835985"/>
              <a:gd name="connsiteX26" fmla="*/ 1440822 w 3693484"/>
              <a:gd name="connsiteY26" fmla="*/ 3583198 h 6835985"/>
              <a:gd name="connsiteX27" fmla="*/ 1617034 w 3693484"/>
              <a:gd name="connsiteY27" fmla="*/ 4107073 h 6835985"/>
              <a:gd name="connsiteX28" fmla="*/ 1959934 w 3693484"/>
              <a:gd name="connsiteY28" fmla="*/ 6707398 h 6835985"/>
              <a:gd name="connsiteX0" fmla="*/ 1959934 w 3664909"/>
              <a:gd name="connsiteY0" fmla="*/ 6707398 h 6712160"/>
              <a:gd name="connsiteX1" fmla="*/ 3664909 w 3664909"/>
              <a:gd name="connsiteY1" fmla="*/ 6712160 h 6712160"/>
              <a:gd name="connsiteX2" fmla="*/ 2640971 w 3664909"/>
              <a:gd name="connsiteY2" fmla="*/ 3878472 h 6712160"/>
              <a:gd name="connsiteX3" fmla="*/ 2517146 w 3664909"/>
              <a:gd name="connsiteY3" fmla="*/ 3345073 h 6712160"/>
              <a:gd name="connsiteX4" fmla="*/ 2755270 w 3664909"/>
              <a:gd name="connsiteY4" fmla="*/ 2811673 h 6712160"/>
              <a:gd name="connsiteX5" fmla="*/ 2864809 w 3664909"/>
              <a:gd name="connsiteY5" fmla="*/ 2192548 h 6712160"/>
              <a:gd name="connsiteX6" fmla="*/ 3512509 w 3664909"/>
              <a:gd name="connsiteY6" fmla="*/ 1301960 h 6712160"/>
              <a:gd name="connsiteX7" fmla="*/ 3298197 w 3664909"/>
              <a:gd name="connsiteY7" fmla="*/ 1178135 h 6712160"/>
              <a:gd name="connsiteX8" fmla="*/ 2607634 w 3664909"/>
              <a:gd name="connsiteY8" fmla="*/ 1878222 h 6712160"/>
              <a:gd name="connsiteX9" fmla="*/ 2531434 w 3664909"/>
              <a:gd name="connsiteY9" fmla="*/ 1821072 h 6712160"/>
              <a:gd name="connsiteX10" fmla="*/ 2874334 w 3664909"/>
              <a:gd name="connsiteY10" fmla="*/ 563772 h 6712160"/>
              <a:gd name="connsiteX11" fmla="*/ 2598109 w 3664909"/>
              <a:gd name="connsiteY11" fmla="*/ 397084 h 6712160"/>
              <a:gd name="connsiteX12" fmla="*/ 2207584 w 3664909"/>
              <a:gd name="connsiteY12" fmla="*/ 1659147 h 6712160"/>
              <a:gd name="connsiteX13" fmla="*/ 2131384 w 3664909"/>
              <a:gd name="connsiteY13" fmla="*/ 1597235 h 6712160"/>
              <a:gd name="connsiteX14" fmla="*/ 2193297 w 3664909"/>
              <a:gd name="connsiteY14" fmla="*/ 154197 h 6712160"/>
              <a:gd name="connsiteX15" fmla="*/ 1878971 w 3664909"/>
              <a:gd name="connsiteY15" fmla="*/ 163723 h 6712160"/>
              <a:gd name="connsiteX16" fmla="*/ 1798009 w 3664909"/>
              <a:gd name="connsiteY16" fmla="*/ 1554373 h 6712160"/>
              <a:gd name="connsiteX17" fmla="*/ 1674184 w 3664909"/>
              <a:gd name="connsiteY17" fmla="*/ 1559134 h 6712160"/>
              <a:gd name="connsiteX18" fmla="*/ 1593221 w 3664909"/>
              <a:gd name="connsiteY18" fmla="*/ 378035 h 6712160"/>
              <a:gd name="connsiteX19" fmla="*/ 1307472 w 3664909"/>
              <a:gd name="connsiteY19" fmla="*/ 368510 h 6712160"/>
              <a:gd name="connsiteX20" fmla="*/ 1312234 w 3664909"/>
              <a:gd name="connsiteY20" fmla="*/ 1635335 h 6712160"/>
              <a:gd name="connsiteX21" fmla="*/ 1259846 w 3664909"/>
              <a:gd name="connsiteY21" fmla="*/ 2025860 h 6712160"/>
              <a:gd name="connsiteX22" fmla="*/ 902659 w 3664909"/>
              <a:gd name="connsiteY22" fmla="*/ 2302085 h 6712160"/>
              <a:gd name="connsiteX23" fmla="*/ 207334 w 3664909"/>
              <a:gd name="connsiteY23" fmla="*/ 1787735 h 6712160"/>
              <a:gd name="connsiteX24" fmla="*/ 173996 w 3664909"/>
              <a:gd name="connsiteY24" fmla="*/ 2092535 h 6712160"/>
              <a:gd name="connsiteX25" fmla="*/ 745496 w 3664909"/>
              <a:gd name="connsiteY25" fmla="*/ 2806910 h 6712160"/>
              <a:gd name="connsiteX26" fmla="*/ 1440822 w 3664909"/>
              <a:gd name="connsiteY26" fmla="*/ 3583198 h 6712160"/>
              <a:gd name="connsiteX27" fmla="*/ 1617034 w 3664909"/>
              <a:gd name="connsiteY27" fmla="*/ 4107073 h 6712160"/>
              <a:gd name="connsiteX28" fmla="*/ 1959934 w 3664909"/>
              <a:gd name="connsiteY28" fmla="*/ 6707398 h 6712160"/>
              <a:gd name="connsiteX0" fmla="*/ 1959934 w 3650621"/>
              <a:gd name="connsiteY0" fmla="*/ 6707398 h 6707398"/>
              <a:gd name="connsiteX1" fmla="*/ 3650621 w 3650621"/>
              <a:gd name="connsiteY1" fmla="*/ 6702635 h 6707398"/>
              <a:gd name="connsiteX2" fmla="*/ 2640971 w 3650621"/>
              <a:gd name="connsiteY2" fmla="*/ 3878472 h 6707398"/>
              <a:gd name="connsiteX3" fmla="*/ 2517146 w 3650621"/>
              <a:gd name="connsiteY3" fmla="*/ 3345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959934 w 3650621"/>
              <a:gd name="connsiteY0" fmla="*/ 6707398 h 6707398"/>
              <a:gd name="connsiteX1" fmla="*/ 3650621 w 3650621"/>
              <a:gd name="connsiteY1" fmla="*/ 6702635 h 6707398"/>
              <a:gd name="connsiteX2" fmla="*/ 2640971 w 3650621"/>
              <a:gd name="connsiteY2" fmla="*/ 3878472 h 6707398"/>
              <a:gd name="connsiteX3" fmla="*/ 2539547 w 3650621"/>
              <a:gd name="connsiteY3" fmla="*/ 3373073 h 6707398"/>
              <a:gd name="connsiteX4" fmla="*/ 2755270 w 3650621"/>
              <a:gd name="connsiteY4" fmla="*/ 2811673 h 6707398"/>
              <a:gd name="connsiteX5" fmla="*/ 2864809 w 3650621"/>
              <a:gd name="connsiteY5" fmla="*/ 2192548 h 6707398"/>
              <a:gd name="connsiteX6" fmla="*/ 3512509 w 3650621"/>
              <a:gd name="connsiteY6" fmla="*/ 1301960 h 6707398"/>
              <a:gd name="connsiteX7" fmla="*/ 3298197 w 3650621"/>
              <a:gd name="connsiteY7" fmla="*/ 1178135 h 6707398"/>
              <a:gd name="connsiteX8" fmla="*/ 2607634 w 3650621"/>
              <a:gd name="connsiteY8" fmla="*/ 1878222 h 6707398"/>
              <a:gd name="connsiteX9" fmla="*/ 2531434 w 3650621"/>
              <a:gd name="connsiteY9" fmla="*/ 1821072 h 6707398"/>
              <a:gd name="connsiteX10" fmla="*/ 2874334 w 3650621"/>
              <a:gd name="connsiteY10" fmla="*/ 563772 h 6707398"/>
              <a:gd name="connsiteX11" fmla="*/ 2598109 w 3650621"/>
              <a:gd name="connsiteY11" fmla="*/ 397084 h 6707398"/>
              <a:gd name="connsiteX12" fmla="*/ 2207584 w 3650621"/>
              <a:gd name="connsiteY12" fmla="*/ 1659147 h 6707398"/>
              <a:gd name="connsiteX13" fmla="*/ 2131384 w 3650621"/>
              <a:gd name="connsiteY13" fmla="*/ 1597235 h 6707398"/>
              <a:gd name="connsiteX14" fmla="*/ 2193297 w 3650621"/>
              <a:gd name="connsiteY14" fmla="*/ 154197 h 6707398"/>
              <a:gd name="connsiteX15" fmla="*/ 1878971 w 3650621"/>
              <a:gd name="connsiteY15" fmla="*/ 163723 h 6707398"/>
              <a:gd name="connsiteX16" fmla="*/ 1798009 w 3650621"/>
              <a:gd name="connsiteY16" fmla="*/ 1554373 h 6707398"/>
              <a:gd name="connsiteX17" fmla="*/ 1674184 w 3650621"/>
              <a:gd name="connsiteY17" fmla="*/ 1559134 h 6707398"/>
              <a:gd name="connsiteX18" fmla="*/ 1593221 w 3650621"/>
              <a:gd name="connsiteY18" fmla="*/ 378035 h 6707398"/>
              <a:gd name="connsiteX19" fmla="*/ 1307472 w 3650621"/>
              <a:gd name="connsiteY19" fmla="*/ 368510 h 6707398"/>
              <a:gd name="connsiteX20" fmla="*/ 1312234 w 3650621"/>
              <a:gd name="connsiteY20" fmla="*/ 1635335 h 6707398"/>
              <a:gd name="connsiteX21" fmla="*/ 1259846 w 3650621"/>
              <a:gd name="connsiteY21" fmla="*/ 2025860 h 6707398"/>
              <a:gd name="connsiteX22" fmla="*/ 902659 w 3650621"/>
              <a:gd name="connsiteY22" fmla="*/ 2302085 h 6707398"/>
              <a:gd name="connsiteX23" fmla="*/ 207334 w 3650621"/>
              <a:gd name="connsiteY23" fmla="*/ 1787735 h 6707398"/>
              <a:gd name="connsiteX24" fmla="*/ 173996 w 3650621"/>
              <a:gd name="connsiteY24" fmla="*/ 2092535 h 6707398"/>
              <a:gd name="connsiteX25" fmla="*/ 745496 w 3650621"/>
              <a:gd name="connsiteY25" fmla="*/ 2806910 h 6707398"/>
              <a:gd name="connsiteX26" fmla="*/ 1440822 w 3650621"/>
              <a:gd name="connsiteY26" fmla="*/ 3583198 h 6707398"/>
              <a:gd name="connsiteX27" fmla="*/ 1617034 w 3650621"/>
              <a:gd name="connsiteY27" fmla="*/ 4107073 h 6707398"/>
              <a:gd name="connsiteX28" fmla="*/ 1959934 w 3650621"/>
              <a:gd name="connsiteY28" fmla="*/ 6707398 h 6707398"/>
              <a:gd name="connsiteX0" fmla="*/ 1424245 w 3650621"/>
              <a:gd name="connsiteY0" fmla="*/ 6728001 h 6728001"/>
              <a:gd name="connsiteX1" fmla="*/ 3650621 w 3650621"/>
              <a:gd name="connsiteY1" fmla="*/ 6702635 h 6728001"/>
              <a:gd name="connsiteX2" fmla="*/ 2640971 w 3650621"/>
              <a:gd name="connsiteY2" fmla="*/ 3878472 h 6728001"/>
              <a:gd name="connsiteX3" fmla="*/ 2539547 w 3650621"/>
              <a:gd name="connsiteY3" fmla="*/ 3373073 h 6728001"/>
              <a:gd name="connsiteX4" fmla="*/ 2755270 w 3650621"/>
              <a:gd name="connsiteY4" fmla="*/ 2811673 h 6728001"/>
              <a:gd name="connsiteX5" fmla="*/ 2864809 w 3650621"/>
              <a:gd name="connsiteY5" fmla="*/ 2192548 h 6728001"/>
              <a:gd name="connsiteX6" fmla="*/ 3512509 w 3650621"/>
              <a:gd name="connsiteY6" fmla="*/ 1301960 h 6728001"/>
              <a:gd name="connsiteX7" fmla="*/ 3298197 w 3650621"/>
              <a:gd name="connsiteY7" fmla="*/ 1178135 h 6728001"/>
              <a:gd name="connsiteX8" fmla="*/ 2607634 w 3650621"/>
              <a:gd name="connsiteY8" fmla="*/ 1878222 h 6728001"/>
              <a:gd name="connsiteX9" fmla="*/ 2531434 w 3650621"/>
              <a:gd name="connsiteY9" fmla="*/ 1821072 h 6728001"/>
              <a:gd name="connsiteX10" fmla="*/ 2874334 w 3650621"/>
              <a:gd name="connsiteY10" fmla="*/ 563772 h 6728001"/>
              <a:gd name="connsiteX11" fmla="*/ 2598109 w 3650621"/>
              <a:gd name="connsiteY11" fmla="*/ 397084 h 6728001"/>
              <a:gd name="connsiteX12" fmla="*/ 2207584 w 3650621"/>
              <a:gd name="connsiteY12" fmla="*/ 1659147 h 6728001"/>
              <a:gd name="connsiteX13" fmla="*/ 2131384 w 3650621"/>
              <a:gd name="connsiteY13" fmla="*/ 1597235 h 6728001"/>
              <a:gd name="connsiteX14" fmla="*/ 2193297 w 3650621"/>
              <a:gd name="connsiteY14" fmla="*/ 154197 h 6728001"/>
              <a:gd name="connsiteX15" fmla="*/ 1878971 w 3650621"/>
              <a:gd name="connsiteY15" fmla="*/ 163723 h 6728001"/>
              <a:gd name="connsiteX16" fmla="*/ 1798009 w 3650621"/>
              <a:gd name="connsiteY16" fmla="*/ 1554373 h 6728001"/>
              <a:gd name="connsiteX17" fmla="*/ 1674184 w 3650621"/>
              <a:gd name="connsiteY17" fmla="*/ 1559134 h 6728001"/>
              <a:gd name="connsiteX18" fmla="*/ 1593221 w 3650621"/>
              <a:gd name="connsiteY18" fmla="*/ 378035 h 6728001"/>
              <a:gd name="connsiteX19" fmla="*/ 1307472 w 3650621"/>
              <a:gd name="connsiteY19" fmla="*/ 368510 h 6728001"/>
              <a:gd name="connsiteX20" fmla="*/ 1312234 w 3650621"/>
              <a:gd name="connsiteY20" fmla="*/ 1635335 h 6728001"/>
              <a:gd name="connsiteX21" fmla="*/ 1259846 w 3650621"/>
              <a:gd name="connsiteY21" fmla="*/ 2025860 h 6728001"/>
              <a:gd name="connsiteX22" fmla="*/ 902659 w 3650621"/>
              <a:gd name="connsiteY22" fmla="*/ 2302085 h 6728001"/>
              <a:gd name="connsiteX23" fmla="*/ 207334 w 3650621"/>
              <a:gd name="connsiteY23" fmla="*/ 1787735 h 6728001"/>
              <a:gd name="connsiteX24" fmla="*/ 173996 w 3650621"/>
              <a:gd name="connsiteY24" fmla="*/ 2092535 h 6728001"/>
              <a:gd name="connsiteX25" fmla="*/ 745496 w 3650621"/>
              <a:gd name="connsiteY25" fmla="*/ 2806910 h 6728001"/>
              <a:gd name="connsiteX26" fmla="*/ 1440822 w 3650621"/>
              <a:gd name="connsiteY26" fmla="*/ 3583198 h 6728001"/>
              <a:gd name="connsiteX27" fmla="*/ 1617034 w 3650621"/>
              <a:gd name="connsiteY27" fmla="*/ 4107073 h 6728001"/>
              <a:gd name="connsiteX28" fmla="*/ 1424245 w 3650621"/>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39547 w 3560733"/>
              <a:gd name="connsiteY3" fmla="*/ 3373073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755270 w 3560733"/>
              <a:gd name="connsiteY4" fmla="*/ 2811673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02659 w 3560733"/>
              <a:gd name="connsiteY22" fmla="*/ 2302085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424245 w 3560733"/>
              <a:gd name="connsiteY0" fmla="*/ 6728001 h 6728001"/>
              <a:gd name="connsiteX1" fmla="*/ 3190478 w 3560733"/>
              <a:gd name="connsiteY1" fmla="*/ 6709503 h 6728001"/>
              <a:gd name="connsiteX2" fmla="*/ 2640971 w 3560733"/>
              <a:gd name="connsiteY2" fmla="*/ 3878472 h 6728001"/>
              <a:gd name="connsiteX3" fmla="*/ 2553283 w 3560733"/>
              <a:gd name="connsiteY3" fmla="*/ 3482959 h 6728001"/>
              <a:gd name="connsiteX4" fmla="*/ 2823948 w 3560733"/>
              <a:gd name="connsiteY4" fmla="*/ 2866616 h 6728001"/>
              <a:gd name="connsiteX5" fmla="*/ 2864809 w 3560733"/>
              <a:gd name="connsiteY5" fmla="*/ 2192548 h 6728001"/>
              <a:gd name="connsiteX6" fmla="*/ 3512509 w 3560733"/>
              <a:gd name="connsiteY6" fmla="*/ 1301960 h 6728001"/>
              <a:gd name="connsiteX7" fmla="*/ 3298197 w 3560733"/>
              <a:gd name="connsiteY7" fmla="*/ 1178135 h 6728001"/>
              <a:gd name="connsiteX8" fmla="*/ 2607634 w 3560733"/>
              <a:gd name="connsiteY8" fmla="*/ 1878222 h 6728001"/>
              <a:gd name="connsiteX9" fmla="*/ 2531434 w 3560733"/>
              <a:gd name="connsiteY9" fmla="*/ 1821072 h 6728001"/>
              <a:gd name="connsiteX10" fmla="*/ 2874334 w 3560733"/>
              <a:gd name="connsiteY10" fmla="*/ 563772 h 6728001"/>
              <a:gd name="connsiteX11" fmla="*/ 2598109 w 3560733"/>
              <a:gd name="connsiteY11" fmla="*/ 397084 h 6728001"/>
              <a:gd name="connsiteX12" fmla="*/ 2207584 w 3560733"/>
              <a:gd name="connsiteY12" fmla="*/ 1659147 h 6728001"/>
              <a:gd name="connsiteX13" fmla="*/ 2131384 w 3560733"/>
              <a:gd name="connsiteY13" fmla="*/ 1597235 h 6728001"/>
              <a:gd name="connsiteX14" fmla="*/ 2193297 w 3560733"/>
              <a:gd name="connsiteY14" fmla="*/ 154197 h 6728001"/>
              <a:gd name="connsiteX15" fmla="*/ 1878971 w 3560733"/>
              <a:gd name="connsiteY15" fmla="*/ 163723 h 6728001"/>
              <a:gd name="connsiteX16" fmla="*/ 1798009 w 3560733"/>
              <a:gd name="connsiteY16" fmla="*/ 1554373 h 6728001"/>
              <a:gd name="connsiteX17" fmla="*/ 1674184 w 3560733"/>
              <a:gd name="connsiteY17" fmla="*/ 1559134 h 6728001"/>
              <a:gd name="connsiteX18" fmla="*/ 1593221 w 3560733"/>
              <a:gd name="connsiteY18" fmla="*/ 378035 h 6728001"/>
              <a:gd name="connsiteX19" fmla="*/ 1307472 w 3560733"/>
              <a:gd name="connsiteY19" fmla="*/ 368510 h 6728001"/>
              <a:gd name="connsiteX20" fmla="*/ 1312234 w 3560733"/>
              <a:gd name="connsiteY20" fmla="*/ 1635335 h 6728001"/>
              <a:gd name="connsiteX21" fmla="*/ 1259846 w 3560733"/>
              <a:gd name="connsiteY21" fmla="*/ 2025860 h 6728001"/>
              <a:gd name="connsiteX22" fmla="*/ 978205 w 3560733"/>
              <a:gd name="connsiteY22" fmla="*/ 2295217 h 6728001"/>
              <a:gd name="connsiteX23" fmla="*/ 207334 w 3560733"/>
              <a:gd name="connsiteY23" fmla="*/ 1787735 h 6728001"/>
              <a:gd name="connsiteX24" fmla="*/ 173996 w 3560733"/>
              <a:gd name="connsiteY24" fmla="*/ 2092535 h 6728001"/>
              <a:gd name="connsiteX25" fmla="*/ 745496 w 3560733"/>
              <a:gd name="connsiteY25" fmla="*/ 2806910 h 6728001"/>
              <a:gd name="connsiteX26" fmla="*/ 1440822 w 3560733"/>
              <a:gd name="connsiteY26" fmla="*/ 3583198 h 6728001"/>
              <a:gd name="connsiteX27" fmla="*/ 1617034 w 3560733"/>
              <a:gd name="connsiteY27" fmla="*/ 4107073 h 6728001"/>
              <a:gd name="connsiteX28" fmla="*/ 1424245 w 3560733"/>
              <a:gd name="connsiteY28" fmla="*/ 6728001 h 6728001"/>
              <a:gd name="connsiteX0" fmla="*/ 1378326 w 3514814"/>
              <a:gd name="connsiteY0" fmla="*/ 6728001 h 6728001"/>
              <a:gd name="connsiteX1" fmla="*/ 3144559 w 3514814"/>
              <a:gd name="connsiteY1" fmla="*/ 6709503 h 6728001"/>
              <a:gd name="connsiteX2" fmla="*/ 2595052 w 3514814"/>
              <a:gd name="connsiteY2" fmla="*/ 3878472 h 6728001"/>
              <a:gd name="connsiteX3" fmla="*/ 2507364 w 3514814"/>
              <a:gd name="connsiteY3" fmla="*/ 3482959 h 6728001"/>
              <a:gd name="connsiteX4" fmla="*/ 2778029 w 3514814"/>
              <a:gd name="connsiteY4" fmla="*/ 2866616 h 6728001"/>
              <a:gd name="connsiteX5" fmla="*/ 2818890 w 3514814"/>
              <a:gd name="connsiteY5" fmla="*/ 2192548 h 6728001"/>
              <a:gd name="connsiteX6" fmla="*/ 3466590 w 3514814"/>
              <a:gd name="connsiteY6" fmla="*/ 1301960 h 6728001"/>
              <a:gd name="connsiteX7" fmla="*/ 3252278 w 3514814"/>
              <a:gd name="connsiteY7" fmla="*/ 1178135 h 6728001"/>
              <a:gd name="connsiteX8" fmla="*/ 2561715 w 3514814"/>
              <a:gd name="connsiteY8" fmla="*/ 1878222 h 6728001"/>
              <a:gd name="connsiteX9" fmla="*/ 2485515 w 3514814"/>
              <a:gd name="connsiteY9" fmla="*/ 1821072 h 6728001"/>
              <a:gd name="connsiteX10" fmla="*/ 2828415 w 3514814"/>
              <a:gd name="connsiteY10" fmla="*/ 563772 h 6728001"/>
              <a:gd name="connsiteX11" fmla="*/ 2552190 w 3514814"/>
              <a:gd name="connsiteY11" fmla="*/ 397084 h 6728001"/>
              <a:gd name="connsiteX12" fmla="*/ 2161665 w 3514814"/>
              <a:gd name="connsiteY12" fmla="*/ 1659147 h 6728001"/>
              <a:gd name="connsiteX13" fmla="*/ 2085465 w 3514814"/>
              <a:gd name="connsiteY13" fmla="*/ 1597235 h 6728001"/>
              <a:gd name="connsiteX14" fmla="*/ 2147378 w 3514814"/>
              <a:gd name="connsiteY14" fmla="*/ 154197 h 6728001"/>
              <a:gd name="connsiteX15" fmla="*/ 1833052 w 3514814"/>
              <a:gd name="connsiteY15" fmla="*/ 163723 h 6728001"/>
              <a:gd name="connsiteX16" fmla="*/ 1752090 w 3514814"/>
              <a:gd name="connsiteY16" fmla="*/ 1554373 h 6728001"/>
              <a:gd name="connsiteX17" fmla="*/ 1628265 w 3514814"/>
              <a:gd name="connsiteY17" fmla="*/ 1559134 h 6728001"/>
              <a:gd name="connsiteX18" fmla="*/ 1547302 w 3514814"/>
              <a:gd name="connsiteY18" fmla="*/ 378035 h 6728001"/>
              <a:gd name="connsiteX19" fmla="*/ 1261553 w 3514814"/>
              <a:gd name="connsiteY19" fmla="*/ 368510 h 6728001"/>
              <a:gd name="connsiteX20" fmla="*/ 1266315 w 3514814"/>
              <a:gd name="connsiteY20" fmla="*/ 1635335 h 6728001"/>
              <a:gd name="connsiteX21" fmla="*/ 1213927 w 3514814"/>
              <a:gd name="connsiteY21" fmla="*/ 2025860 h 6728001"/>
              <a:gd name="connsiteX22" fmla="*/ 932286 w 3514814"/>
              <a:gd name="connsiteY22" fmla="*/ 2295217 h 6728001"/>
              <a:gd name="connsiteX23" fmla="*/ 291903 w 3514814"/>
              <a:gd name="connsiteY23" fmla="*/ 1822074 h 6728001"/>
              <a:gd name="connsiteX24" fmla="*/ 128077 w 3514814"/>
              <a:gd name="connsiteY24" fmla="*/ 2092535 h 6728001"/>
              <a:gd name="connsiteX25" fmla="*/ 699577 w 3514814"/>
              <a:gd name="connsiteY25" fmla="*/ 2806910 h 6728001"/>
              <a:gd name="connsiteX26" fmla="*/ 1394903 w 3514814"/>
              <a:gd name="connsiteY26" fmla="*/ 3583198 h 6728001"/>
              <a:gd name="connsiteX27" fmla="*/ 1571115 w 3514814"/>
              <a:gd name="connsiteY27" fmla="*/ 4107073 h 6728001"/>
              <a:gd name="connsiteX28" fmla="*/ 1378326 w 3514814"/>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867877 w 3450405"/>
              <a:gd name="connsiteY22" fmla="*/ 2295217 h 6728001"/>
              <a:gd name="connsiteX23" fmla="*/ 227494 w 3450405"/>
              <a:gd name="connsiteY23" fmla="*/ 1822074 h 6728001"/>
              <a:gd name="connsiteX24" fmla="*/ 159816 w 3450405"/>
              <a:gd name="connsiteY24" fmla="*/ 2133742 h 6728001"/>
              <a:gd name="connsiteX25" fmla="*/ 635168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867877 w 3450405"/>
              <a:gd name="connsiteY22" fmla="*/ 2295217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201906 w 3450405"/>
              <a:gd name="connsiteY20" fmla="*/ 1635335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1097303 w 3450405"/>
              <a:gd name="connsiteY22" fmla="*/ 2047827 h 6728001"/>
              <a:gd name="connsiteX23" fmla="*/ 909084 w 3450405"/>
              <a:gd name="connsiteY23" fmla="*/ 2336423 h 6728001"/>
              <a:gd name="connsiteX24" fmla="*/ 227494 w 3450405"/>
              <a:gd name="connsiteY24" fmla="*/ 1822074 h 6728001"/>
              <a:gd name="connsiteX25" fmla="*/ 159816 w 3450405"/>
              <a:gd name="connsiteY25" fmla="*/ 2133742 h 6728001"/>
              <a:gd name="connsiteX26" fmla="*/ 669507 w 3450405"/>
              <a:gd name="connsiteY26" fmla="*/ 2806910 h 6728001"/>
              <a:gd name="connsiteX27" fmla="*/ 1330494 w 3450405"/>
              <a:gd name="connsiteY27" fmla="*/ 3583198 h 6728001"/>
              <a:gd name="connsiteX28" fmla="*/ 1506706 w 3450405"/>
              <a:gd name="connsiteY28" fmla="*/ 4107073 h 6728001"/>
              <a:gd name="connsiteX29" fmla="*/ 1313917 w 3450405"/>
              <a:gd name="connsiteY29"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1149518 w 3450405"/>
              <a:gd name="connsiteY21" fmla="*/ 2025860 h 6728001"/>
              <a:gd name="connsiteX22" fmla="*/ 909084 w 3450405"/>
              <a:gd name="connsiteY22" fmla="*/ 2336423 h 6728001"/>
              <a:gd name="connsiteX23" fmla="*/ 227494 w 3450405"/>
              <a:gd name="connsiteY23" fmla="*/ 1822074 h 6728001"/>
              <a:gd name="connsiteX24" fmla="*/ 159816 w 3450405"/>
              <a:gd name="connsiteY24" fmla="*/ 2133742 h 6728001"/>
              <a:gd name="connsiteX25" fmla="*/ 669507 w 3450405"/>
              <a:gd name="connsiteY25" fmla="*/ 2806910 h 6728001"/>
              <a:gd name="connsiteX26" fmla="*/ 1330494 w 3450405"/>
              <a:gd name="connsiteY26" fmla="*/ 3583198 h 6728001"/>
              <a:gd name="connsiteX27" fmla="*/ 1506706 w 3450405"/>
              <a:gd name="connsiteY27" fmla="*/ 4107073 h 6728001"/>
              <a:gd name="connsiteX28" fmla="*/ 1313917 w 3450405"/>
              <a:gd name="connsiteY28"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687681 w 3450405"/>
              <a:gd name="connsiteY16" fmla="*/ 1554373 h 6728001"/>
              <a:gd name="connsiteX17" fmla="*/ 1563856 w 3450405"/>
              <a:gd name="connsiteY17" fmla="*/ 1559134 h 6728001"/>
              <a:gd name="connsiteX18" fmla="*/ 1482893 w 3450405"/>
              <a:gd name="connsiteY18" fmla="*/ 378035 h 6728001"/>
              <a:gd name="connsiteX19" fmla="*/ 1197144 w 3450405"/>
              <a:gd name="connsiteY19" fmla="*/ 368510 h 6728001"/>
              <a:gd name="connsiteX20" fmla="*/ 1188171 w 3450405"/>
              <a:gd name="connsiteY20" fmla="*/ 1717750 h 6728001"/>
              <a:gd name="connsiteX21" fmla="*/ 909084 w 3450405"/>
              <a:gd name="connsiteY21" fmla="*/ 2336423 h 6728001"/>
              <a:gd name="connsiteX22" fmla="*/ 227494 w 3450405"/>
              <a:gd name="connsiteY22" fmla="*/ 1822074 h 6728001"/>
              <a:gd name="connsiteX23" fmla="*/ 159816 w 3450405"/>
              <a:gd name="connsiteY23" fmla="*/ 2133742 h 6728001"/>
              <a:gd name="connsiteX24" fmla="*/ 669507 w 3450405"/>
              <a:gd name="connsiteY24" fmla="*/ 2806910 h 6728001"/>
              <a:gd name="connsiteX25" fmla="*/ 1330494 w 3450405"/>
              <a:gd name="connsiteY25" fmla="*/ 3583198 h 6728001"/>
              <a:gd name="connsiteX26" fmla="*/ 1506706 w 3450405"/>
              <a:gd name="connsiteY26" fmla="*/ 4107073 h 6728001"/>
              <a:gd name="connsiteX27" fmla="*/ 1313917 w 3450405"/>
              <a:gd name="connsiteY27"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97256 w 3450405"/>
              <a:gd name="connsiteY12" fmla="*/ 1659147 h 6728001"/>
              <a:gd name="connsiteX13" fmla="*/ 2021056 w 3450405"/>
              <a:gd name="connsiteY13" fmla="*/ 1597235 h 6728001"/>
              <a:gd name="connsiteX14" fmla="*/ 2082969 w 3450405"/>
              <a:gd name="connsiteY14" fmla="*/ 154197 h 6728001"/>
              <a:gd name="connsiteX15" fmla="*/ 1768643 w 3450405"/>
              <a:gd name="connsiteY15" fmla="*/ 163723 h 6728001"/>
              <a:gd name="connsiteX16" fmla="*/ 1563856 w 3450405"/>
              <a:gd name="connsiteY16" fmla="*/ 1559134 h 6728001"/>
              <a:gd name="connsiteX17" fmla="*/ 1482893 w 3450405"/>
              <a:gd name="connsiteY17" fmla="*/ 378035 h 6728001"/>
              <a:gd name="connsiteX18" fmla="*/ 1197144 w 3450405"/>
              <a:gd name="connsiteY18" fmla="*/ 368510 h 6728001"/>
              <a:gd name="connsiteX19" fmla="*/ 1188171 w 3450405"/>
              <a:gd name="connsiteY19" fmla="*/ 1717750 h 6728001"/>
              <a:gd name="connsiteX20" fmla="*/ 909084 w 3450405"/>
              <a:gd name="connsiteY20" fmla="*/ 2336423 h 6728001"/>
              <a:gd name="connsiteX21" fmla="*/ 227494 w 3450405"/>
              <a:gd name="connsiteY21" fmla="*/ 1822074 h 6728001"/>
              <a:gd name="connsiteX22" fmla="*/ 159816 w 3450405"/>
              <a:gd name="connsiteY22" fmla="*/ 2133742 h 6728001"/>
              <a:gd name="connsiteX23" fmla="*/ 669507 w 3450405"/>
              <a:gd name="connsiteY23" fmla="*/ 2806910 h 6728001"/>
              <a:gd name="connsiteX24" fmla="*/ 1330494 w 3450405"/>
              <a:gd name="connsiteY24" fmla="*/ 3583198 h 6728001"/>
              <a:gd name="connsiteX25" fmla="*/ 1506706 w 3450405"/>
              <a:gd name="connsiteY25" fmla="*/ 4107073 h 6728001"/>
              <a:gd name="connsiteX26" fmla="*/ 1313917 w 3450405"/>
              <a:gd name="connsiteY26"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97306 w 3450405"/>
              <a:gd name="connsiteY8" fmla="*/ 1878222 h 6728001"/>
              <a:gd name="connsiteX9" fmla="*/ 2421106 w 3450405"/>
              <a:gd name="connsiteY9" fmla="*/ 1821072 h 6728001"/>
              <a:gd name="connsiteX10" fmla="*/ 2764006 w 3450405"/>
              <a:gd name="connsiteY10" fmla="*/ 563772 h 6728001"/>
              <a:gd name="connsiteX11" fmla="*/ 2487781 w 3450405"/>
              <a:gd name="connsiteY11" fmla="*/ 397084 h 6728001"/>
              <a:gd name="connsiteX12" fmla="*/ 2021056 w 3450405"/>
              <a:gd name="connsiteY12" fmla="*/ 1597235 h 6728001"/>
              <a:gd name="connsiteX13" fmla="*/ 2082969 w 3450405"/>
              <a:gd name="connsiteY13" fmla="*/ 154197 h 6728001"/>
              <a:gd name="connsiteX14" fmla="*/ 1768643 w 3450405"/>
              <a:gd name="connsiteY14" fmla="*/ 163723 h 6728001"/>
              <a:gd name="connsiteX15" fmla="*/ 1563856 w 3450405"/>
              <a:gd name="connsiteY15" fmla="*/ 1559134 h 6728001"/>
              <a:gd name="connsiteX16" fmla="*/ 1482893 w 3450405"/>
              <a:gd name="connsiteY16" fmla="*/ 378035 h 6728001"/>
              <a:gd name="connsiteX17" fmla="*/ 1197144 w 3450405"/>
              <a:gd name="connsiteY17" fmla="*/ 368510 h 6728001"/>
              <a:gd name="connsiteX18" fmla="*/ 1188171 w 3450405"/>
              <a:gd name="connsiteY18" fmla="*/ 1717750 h 6728001"/>
              <a:gd name="connsiteX19" fmla="*/ 909084 w 3450405"/>
              <a:gd name="connsiteY19" fmla="*/ 2336423 h 6728001"/>
              <a:gd name="connsiteX20" fmla="*/ 227494 w 3450405"/>
              <a:gd name="connsiteY20" fmla="*/ 1822074 h 6728001"/>
              <a:gd name="connsiteX21" fmla="*/ 159816 w 3450405"/>
              <a:gd name="connsiteY21" fmla="*/ 2133742 h 6728001"/>
              <a:gd name="connsiteX22" fmla="*/ 669507 w 3450405"/>
              <a:gd name="connsiteY22" fmla="*/ 2806910 h 6728001"/>
              <a:gd name="connsiteX23" fmla="*/ 1330494 w 3450405"/>
              <a:gd name="connsiteY23" fmla="*/ 3583198 h 6728001"/>
              <a:gd name="connsiteX24" fmla="*/ 1506706 w 3450405"/>
              <a:gd name="connsiteY24" fmla="*/ 4107073 h 6728001"/>
              <a:gd name="connsiteX25" fmla="*/ 1313917 w 3450405"/>
              <a:gd name="connsiteY25"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21056 w 3450405"/>
              <a:gd name="connsiteY11" fmla="*/ 1597235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82867 w 3450405"/>
              <a:gd name="connsiteY11" fmla="*/ 1638442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563856 w 3450405"/>
              <a:gd name="connsiteY14" fmla="*/ 1559134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50405"/>
              <a:gd name="connsiteY0" fmla="*/ 6728001 h 6728001"/>
              <a:gd name="connsiteX1" fmla="*/ 3080150 w 3450405"/>
              <a:gd name="connsiteY1" fmla="*/ 6709503 h 6728001"/>
              <a:gd name="connsiteX2" fmla="*/ 2530643 w 3450405"/>
              <a:gd name="connsiteY2" fmla="*/ 3878472 h 6728001"/>
              <a:gd name="connsiteX3" fmla="*/ 2442955 w 3450405"/>
              <a:gd name="connsiteY3" fmla="*/ 3482959 h 6728001"/>
              <a:gd name="connsiteX4" fmla="*/ 2713620 w 3450405"/>
              <a:gd name="connsiteY4" fmla="*/ 2866616 h 6728001"/>
              <a:gd name="connsiteX5" fmla="*/ 2754481 w 3450405"/>
              <a:gd name="connsiteY5" fmla="*/ 2192548 h 6728001"/>
              <a:gd name="connsiteX6" fmla="*/ 3402181 w 3450405"/>
              <a:gd name="connsiteY6" fmla="*/ 1301960 h 6728001"/>
              <a:gd name="connsiteX7" fmla="*/ 3187869 w 3450405"/>
              <a:gd name="connsiteY7" fmla="*/ 1178135 h 6728001"/>
              <a:gd name="connsiteX8" fmla="*/ 2421106 w 3450405"/>
              <a:gd name="connsiteY8" fmla="*/ 1821072 h 6728001"/>
              <a:gd name="connsiteX9" fmla="*/ 2764006 w 3450405"/>
              <a:gd name="connsiteY9" fmla="*/ 563772 h 6728001"/>
              <a:gd name="connsiteX10" fmla="*/ 2487781 w 3450405"/>
              <a:gd name="connsiteY10" fmla="*/ 397084 h 6728001"/>
              <a:gd name="connsiteX11" fmla="*/ 2034792 w 3450405"/>
              <a:gd name="connsiteY11" fmla="*/ 1645310 h 6728001"/>
              <a:gd name="connsiteX12" fmla="*/ 2082969 w 3450405"/>
              <a:gd name="connsiteY12" fmla="*/ 154197 h 6728001"/>
              <a:gd name="connsiteX13" fmla="*/ 1768643 w 3450405"/>
              <a:gd name="connsiteY13" fmla="*/ 163723 h 6728001"/>
              <a:gd name="connsiteX14" fmla="*/ 1625667 w 3450405"/>
              <a:gd name="connsiteY14" fmla="*/ 1620945 h 6728001"/>
              <a:gd name="connsiteX15" fmla="*/ 1482893 w 3450405"/>
              <a:gd name="connsiteY15" fmla="*/ 378035 h 6728001"/>
              <a:gd name="connsiteX16" fmla="*/ 1197144 w 3450405"/>
              <a:gd name="connsiteY16" fmla="*/ 368510 h 6728001"/>
              <a:gd name="connsiteX17" fmla="*/ 1188171 w 3450405"/>
              <a:gd name="connsiteY17" fmla="*/ 1717750 h 6728001"/>
              <a:gd name="connsiteX18" fmla="*/ 909084 w 3450405"/>
              <a:gd name="connsiteY18" fmla="*/ 2336423 h 6728001"/>
              <a:gd name="connsiteX19" fmla="*/ 227494 w 3450405"/>
              <a:gd name="connsiteY19" fmla="*/ 1822074 h 6728001"/>
              <a:gd name="connsiteX20" fmla="*/ 159816 w 3450405"/>
              <a:gd name="connsiteY20" fmla="*/ 2133742 h 6728001"/>
              <a:gd name="connsiteX21" fmla="*/ 669507 w 3450405"/>
              <a:gd name="connsiteY21" fmla="*/ 2806910 h 6728001"/>
              <a:gd name="connsiteX22" fmla="*/ 1330494 w 3450405"/>
              <a:gd name="connsiteY22" fmla="*/ 3583198 h 6728001"/>
              <a:gd name="connsiteX23" fmla="*/ 1506706 w 3450405"/>
              <a:gd name="connsiteY23" fmla="*/ 4107073 h 6728001"/>
              <a:gd name="connsiteX24" fmla="*/ 1313917 w 3450405"/>
              <a:gd name="connsiteY24" fmla="*/ 6728001 h 6728001"/>
              <a:gd name="connsiteX0" fmla="*/ 1313917 w 3432541"/>
              <a:gd name="connsiteY0" fmla="*/ 6728001 h 6728001"/>
              <a:gd name="connsiteX1" fmla="*/ 3080150 w 3432541"/>
              <a:gd name="connsiteY1" fmla="*/ 6709503 h 6728001"/>
              <a:gd name="connsiteX2" fmla="*/ 2530643 w 3432541"/>
              <a:gd name="connsiteY2" fmla="*/ 3878472 h 6728001"/>
              <a:gd name="connsiteX3" fmla="*/ 2442955 w 3432541"/>
              <a:gd name="connsiteY3" fmla="*/ 3482959 h 6728001"/>
              <a:gd name="connsiteX4" fmla="*/ 2713620 w 3432541"/>
              <a:gd name="connsiteY4" fmla="*/ 2866616 h 6728001"/>
              <a:gd name="connsiteX5" fmla="*/ 2754481 w 3432541"/>
              <a:gd name="connsiteY5" fmla="*/ 2192548 h 6728001"/>
              <a:gd name="connsiteX6" fmla="*/ 3402181 w 3432541"/>
              <a:gd name="connsiteY6" fmla="*/ 1301960 h 6728001"/>
              <a:gd name="connsiteX7" fmla="*/ 3016174 w 3432541"/>
              <a:gd name="connsiteY7" fmla="*/ 1075118 h 6728001"/>
              <a:gd name="connsiteX8" fmla="*/ 2421106 w 3432541"/>
              <a:gd name="connsiteY8" fmla="*/ 1821072 h 6728001"/>
              <a:gd name="connsiteX9" fmla="*/ 2764006 w 3432541"/>
              <a:gd name="connsiteY9" fmla="*/ 563772 h 6728001"/>
              <a:gd name="connsiteX10" fmla="*/ 2487781 w 3432541"/>
              <a:gd name="connsiteY10" fmla="*/ 397084 h 6728001"/>
              <a:gd name="connsiteX11" fmla="*/ 2034792 w 3432541"/>
              <a:gd name="connsiteY11" fmla="*/ 1645310 h 6728001"/>
              <a:gd name="connsiteX12" fmla="*/ 2082969 w 3432541"/>
              <a:gd name="connsiteY12" fmla="*/ 154197 h 6728001"/>
              <a:gd name="connsiteX13" fmla="*/ 1768643 w 3432541"/>
              <a:gd name="connsiteY13" fmla="*/ 163723 h 6728001"/>
              <a:gd name="connsiteX14" fmla="*/ 1625667 w 3432541"/>
              <a:gd name="connsiteY14" fmla="*/ 1620945 h 6728001"/>
              <a:gd name="connsiteX15" fmla="*/ 1482893 w 3432541"/>
              <a:gd name="connsiteY15" fmla="*/ 378035 h 6728001"/>
              <a:gd name="connsiteX16" fmla="*/ 1197144 w 3432541"/>
              <a:gd name="connsiteY16" fmla="*/ 368510 h 6728001"/>
              <a:gd name="connsiteX17" fmla="*/ 1188171 w 3432541"/>
              <a:gd name="connsiteY17" fmla="*/ 1717750 h 6728001"/>
              <a:gd name="connsiteX18" fmla="*/ 909084 w 3432541"/>
              <a:gd name="connsiteY18" fmla="*/ 2336423 h 6728001"/>
              <a:gd name="connsiteX19" fmla="*/ 227494 w 3432541"/>
              <a:gd name="connsiteY19" fmla="*/ 1822074 h 6728001"/>
              <a:gd name="connsiteX20" fmla="*/ 159816 w 3432541"/>
              <a:gd name="connsiteY20" fmla="*/ 2133742 h 6728001"/>
              <a:gd name="connsiteX21" fmla="*/ 669507 w 3432541"/>
              <a:gd name="connsiteY21" fmla="*/ 2806910 h 6728001"/>
              <a:gd name="connsiteX22" fmla="*/ 1330494 w 3432541"/>
              <a:gd name="connsiteY22" fmla="*/ 3583198 h 6728001"/>
              <a:gd name="connsiteX23" fmla="*/ 1506706 w 3432541"/>
              <a:gd name="connsiteY23" fmla="*/ 4107073 h 6728001"/>
              <a:gd name="connsiteX24" fmla="*/ 1313917 w 3432541"/>
              <a:gd name="connsiteY24" fmla="*/ 6728001 h 6728001"/>
              <a:gd name="connsiteX0" fmla="*/ 1313917 w 3314077"/>
              <a:gd name="connsiteY0" fmla="*/ 6728001 h 6728001"/>
              <a:gd name="connsiteX1" fmla="*/ 3080150 w 3314077"/>
              <a:gd name="connsiteY1" fmla="*/ 6709503 h 6728001"/>
              <a:gd name="connsiteX2" fmla="*/ 2530643 w 3314077"/>
              <a:gd name="connsiteY2" fmla="*/ 3878472 h 6728001"/>
              <a:gd name="connsiteX3" fmla="*/ 2442955 w 3314077"/>
              <a:gd name="connsiteY3" fmla="*/ 3482959 h 6728001"/>
              <a:gd name="connsiteX4" fmla="*/ 2713620 w 3314077"/>
              <a:gd name="connsiteY4" fmla="*/ 2866616 h 6728001"/>
              <a:gd name="connsiteX5" fmla="*/ 2754481 w 3314077"/>
              <a:gd name="connsiteY5" fmla="*/ 2192548 h 6728001"/>
              <a:gd name="connsiteX6" fmla="*/ 3271692 w 3314077"/>
              <a:gd name="connsiteY6" fmla="*/ 1150868 h 6728001"/>
              <a:gd name="connsiteX7" fmla="*/ 3016174 w 3314077"/>
              <a:gd name="connsiteY7" fmla="*/ 1075118 h 6728001"/>
              <a:gd name="connsiteX8" fmla="*/ 2421106 w 3314077"/>
              <a:gd name="connsiteY8" fmla="*/ 1821072 h 6728001"/>
              <a:gd name="connsiteX9" fmla="*/ 2764006 w 3314077"/>
              <a:gd name="connsiteY9" fmla="*/ 563772 h 6728001"/>
              <a:gd name="connsiteX10" fmla="*/ 2487781 w 3314077"/>
              <a:gd name="connsiteY10" fmla="*/ 397084 h 6728001"/>
              <a:gd name="connsiteX11" fmla="*/ 2034792 w 3314077"/>
              <a:gd name="connsiteY11" fmla="*/ 1645310 h 6728001"/>
              <a:gd name="connsiteX12" fmla="*/ 2082969 w 3314077"/>
              <a:gd name="connsiteY12" fmla="*/ 154197 h 6728001"/>
              <a:gd name="connsiteX13" fmla="*/ 1768643 w 3314077"/>
              <a:gd name="connsiteY13" fmla="*/ 163723 h 6728001"/>
              <a:gd name="connsiteX14" fmla="*/ 1625667 w 3314077"/>
              <a:gd name="connsiteY14" fmla="*/ 1620945 h 6728001"/>
              <a:gd name="connsiteX15" fmla="*/ 1482893 w 3314077"/>
              <a:gd name="connsiteY15" fmla="*/ 378035 h 6728001"/>
              <a:gd name="connsiteX16" fmla="*/ 1197144 w 3314077"/>
              <a:gd name="connsiteY16" fmla="*/ 368510 h 6728001"/>
              <a:gd name="connsiteX17" fmla="*/ 1188171 w 3314077"/>
              <a:gd name="connsiteY17" fmla="*/ 1717750 h 6728001"/>
              <a:gd name="connsiteX18" fmla="*/ 909084 w 3314077"/>
              <a:gd name="connsiteY18" fmla="*/ 2336423 h 6728001"/>
              <a:gd name="connsiteX19" fmla="*/ 227494 w 3314077"/>
              <a:gd name="connsiteY19" fmla="*/ 1822074 h 6728001"/>
              <a:gd name="connsiteX20" fmla="*/ 159816 w 3314077"/>
              <a:gd name="connsiteY20" fmla="*/ 2133742 h 6728001"/>
              <a:gd name="connsiteX21" fmla="*/ 669507 w 3314077"/>
              <a:gd name="connsiteY21" fmla="*/ 2806910 h 6728001"/>
              <a:gd name="connsiteX22" fmla="*/ 1330494 w 3314077"/>
              <a:gd name="connsiteY22" fmla="*/ 3583198 h 6728001"/>
              <a:gd name="connsiteX23" fmla="*/ 1506706 w 3314077"/>
              <a:gd name="connsiteY23" fmla="*/ 4107073 h 6728001"/>
              <a:gd name="connsiteX24" fmla="*/ 1313917 w 3314077"/>
              <a:gd name="connsiteY24" fmla="*/ 6728001 h 6728001"/>
              <a:gd name="connsiteX0" fmla="*/ 1313917 w 3295291"/>
              <a:gd name="connsiteY0" fmla="*/ 6728001 h 6728001"/>
              <a:gd name="connsiteX1" fmla="*/ 3080150 w 3295291"/>
              <a:gd name="connsiteY1" fmla="*/ 6709503 h 6728001"/>
              <a:gd name="connsiteX2" fmla="*/ 2530643 w 3295291"/>
              <a:gd name="connsiteY2" fmla="*/ 3878472 h 6728001"/>
              <a:gd name="connsiteX3" fmla="*/ 2442955 w 3295291"/>
              <a:gd name="connsiteY3" fmla="*/ 3482959 h 6728001"/>
              <a:gd name="connsiteX4" fmla="*/ 2713620 w 3295291"/>
              <a:gd name="connsiteY4" fmla="*/ 2866616 h 6728001"/>
              <a:gd name="connsiteX5" fmla="*/ 2754481 w 3295291"/>
              <a:gd name="connsiteY5" fmla="*/ 2192548 h 6728001"/>
              <a:gd name="connsiteX6" fmla="*/ 3271692 w 3295291"/>
              <a:gd name="connsiteY6" fmla="*/ 1150868 h 6728001"/>
              <a:gd name="connsiteX7" fmla="*/ 3016174 w 3295291"/>
              <a:gd name="connsiteY7" fmla="*/ 1075118 h 6728001"/>
              <a:gd name="connsiteX8" fmla="*/ 2421106 w 3295291"/>
              <a:gd name="connsiteY8" fmla="*/ 1821072 h 6728001"/>
              <a:gd name="connsiteX9" fmla="*/ 2764006 w 3295291"/>
              <a:gd name="connsiteY9" fmla="*/ 563772 h 6728001"/>
              <a:gd name="connsiteX10" fmla="*/ 2487781 w 3295291"/>
              <a:gd name="connsiteY10" fmla="*/ 397084 h 6728001"/>
              <a:gd name="connsiteX11" fmla="*/ 2034792 w 3295291"/>
              <a:gd name="connsiteY11" fmla="*/ 1645310 h 6728001"/>
              <a:gd name="connsiteX12" fmla="*/ 2082969 w 3295291"/>
              <a:gd name="connsiteY12" fmla="*/ 154197 h 6728001"/>
              <a:gd name="connsiteX13" fmla="*/ 1768643 w 3295291"/>
              <a:gd name="connsiteY13" fmla="*/ 163723 h 6728001"/>
              <a:gd name="connsiteX14" fmla="*/ 1625667 w 3295291"/>
              <a:gd name="connsiteY14" fmla="*/ 1620945 h 6728001"/>
              <a:gd name="connsiteX15" fmla="*/ 1482893 w 3295291"/>
              <a:gd name="connsiteY15" fmla="*/ 378035 h 6728001"/>
              <a:gd name="connsiteX16" fmla="*/ 1197144 w 3295291"/>
              <a:gd name="connsiteY16" fmla="*/ 368510 h 6728001"/>
              <a:gd name="connsiteX17" fmla="*/ 1188171 w 3295291"/>
              <a:gd name="connsiteY17" fmla="*/ 1717750 h 6728001"/>
              <a:gd name="connsiteX18" fmla="*/ 909084 w 3295291"/>
              <a:gd name="connsiteY18" fmla="*/ 2336423 h 6728001"/>
              <a:gd name="connsiteX19" fmla="*/ 227494 w 3295291"/>
              <a:gd name="connsiteY19" fmla="*/ 1822074 h 6728001"/>
              <a:gd name="connsiteX20" fmla="*/ 159816 w 3295291"/>
              <a:gd name="connsiteY20" fmla="*/ 2133742 h 6728001"/>
              <a:gd name="connsiteX21" fmla="*/ 669507 w 3295291"/>
              <a:gd name="connsiteY21" fmla="*/ 2806910 h 6728001"/>
              <a:gd name="connsiteX22" fmla="*/ 1330494 w 3295291"/>
              <a:gd name="connsiteY22" fmla="*/ 3583198 h 6728001"/>
              <a:gd name="connsiteX23" fmla="*/ 1506706 w 3295291"/>
              <a:gd name="connsiteY23" fmla="*/ 4107073 h 6728001"/>
              <a:gd name="connsiteX24" fmla="*/ 1313917 w 3295291"/>
              <a:gd name="connsiteY24" fmla="*/ 6728001 h 6728001"/>
              <a:gd name="connsiteX0" fmla="*/ 1313917 w 3295291"/>
              <a:gd name="connsiteY0" fmla="*/ 6728001 h 6728001"/>
              <a:gd name="connsiteX1" fmla="*/ 3080150 w 3295291"/>
              <a:gd name="connsiteY1" fmla="*/ 6709503 h 6728001"/>
              <a:gd name="connsiteX2" fmla="*/ 2530643 w 3295291"/>
              <a:gd name="connsiteY2" fmla="*/ 3878472 h 6728001"/>
              <a:gd name="connsiteX3" fmla="*/ 2442955 w 3295291"/>
              <a:gd name="connsiteY3" fmla="*/ 3482959 h 6728001"/>
              <a:gd name="connsiteX4" fmla="*/ 2713620 w 3295291"/>
              <a:gd name="connsiteY4" fmla="*/ 2866616 h 6728001"/>
              <a:gd name="connsiteX5" fmla="*/ 2754481 w 3295291"/>
              <a:gd name="connsiteY5" fmla="*/ 2192548 h 6728001"/>
              <a:gd name="connsiteX6" fmla="*/ 3271692 w 3295291"/>
              <a:gd name="connsiteY6" fmla="*/ 1150868 h 6728001"/>
              <a:gd name="connsiteX7" fmla="*/ 3016174 w 3295291"/>
              <a:gd name="connsiteY7" fmla="*/ 1075118 h 6728001"/>
              <a:gd name="connsiteX8" fmla="*/ 2421106 w 3295291"/>
              <a:gd name="connsiteY8" fmla="*/ 1821072 h 6728001"/>
              <a:gd name="connsiteX9" fmla="*/ 2764006 w 3295291"/>
              <a:gd name="connsiteY9" fmla="*/ 563772 h 6728001"/>
              <a:gd name="connsiteX10" fmla="*/ 2487781 w 3295291"/>
              <a:gd name="connsiteY10" fmla="*/ 397084 h 6728001"/>
              <a:gd name="connsiteX11" fmla="*/ 2034792 w 3295291"/>
              <a:gd name="connsiteY11" fmla="*/ 1645310 h 6728001"/>
              <a:gd name="connsiteX12" fmla="*/ 2082969 w 3295291"/>
              <a:gd name="connsiteY12" fmla="*/ 154197 h 6728001"/>
              <a:gd name="connsiteX13" fmla="*/ 1768643 w 3295291"/>
              <a:gd name="connsiteY13" fmla="*/ 163723 h 6728001"/>
              <a:gd name="connsiteX14" fmla="*/ 1625667 w 3295291"/>
              <a:gd name="connsiteY14" fmla="*/ 1620945 h 6728001"/>
              <a:gd name="connsiteX15" fmla="*/ 1482893 w 3295291"/>
              <a:gd name="connsiteY15" fmla="*/ 378035 h 6728001"/>
              <a:gd name="connsiteX16" fmla="*/ 1197144 w 3295291"/>
              <a:gd name="connsiteY16" fmla="*/ 368510 h 6728001"/>
              <a:gd name="connsiteX17" fmla="*/ 1188171 w 3295291"/>
              <a:gd name="connsiteY17" fmla="*/ 1717750 h 6728001"/>
              <a:gd name="connsiteX18" fmla="*/ 909084 w 3295291"/>
              <a:gd name="connsiteY18" fmla="*/ 2336423 h 6728001"/>
              <a:gd name="connsiteX19" fmla="*/ 227494 w 3295291"/>
              <a:gd name="connsiteY19" fmla="*/ 1822074 h 6728001"/>
              <a:gd name="connsiteX20" fmla="*/ 159816 w 3295291"/>
              <a:gd name="connsiteY20" fmla="*/ 2133742 h 6728001"/>
              <a:gd name="connsiteX21" fmla="*/ 669507 w 3295291"/>
              <a:gd name="connsiteY21" fmla="*/ 2806910 h 6728001"/>
              <a:gd name="connsiteX22" fmla="*/ 1330494 w 3295291"/>
              <a:gd name="connsiteY22" fmla="*/ 3583198 h 6728001"/>
              <a:gd name="connsiteX23" fmla="*/ 1506706 w 3295291"/>
              <a:gd name="connsiteY23" fmla="*/ 4107073 h 6728001"/>
              <a:gd name="connsiteX24" fmla="*/ 1313917 w 3295291"/>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30494 w 3292922"/>
              <a:gd name="connsiteY22" fmla="*/ 3583198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669507 w 3292922"/>
              <a:gd name="connsiteY21" fmla="*/ 2806910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909084 w 3292922"/>
              <a:gd name="connsiteY18" fmla="*/ 2336423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442955 w 3292922"/>
              <a:gd name="connsiteY3" fmla="*/ 3482959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713620 w 3292922"/>
              <a:gd name="connsiteY4" fmla="*/ 2866616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03735 w 3292922"/>
              <a:gd name="connsiteY4" fmla="*/ 2784203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1145 w 3292922"/>
              <a:gd name="connsiteY3" fmla="*/ 3338734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 name="connsiteX0" fmla="*/ 1313917 w 3292922"/>
              <a:gd name="connsiteY0" fmla="*/ 6728001 h 6728001"/>
              <a:gd name="connsiteX1" fmla="*/ 3080150 w 3292922"/>
              <a:gd name="connsiteY1" fmla="*/ 6709503 h 6728001"/>
              <a:gd name="connsiteX2" fmla="*/ 2530643 w 3292922"/>
              <a:gd name="connsiteY2" fmla="*/ 3878472 h 6728001"/>
              <a:gd name="connsiteX3" fmla="*/ 2388013 w 3292922"/>
              <a:gd name="connsiteY3" fmla="*/ 3421148 h 6728001"/>
              <a:gd name="connsiteX4" fmla="*/ 2644943 w 3292922"/>
              <a:gd name="connsiteY4" fmla="*/ 2791070 h 6728001"/>
              <a:gd name="connsiteX5" fmla="*/ 2754481 w 3292922"/>
              <a:gd name="connsiteY5" fmla="*/ 2192548 h 6728001"/>
              <a:gd name="connsiteX6" fmla="*/ 3271692 w 3292922"/>
              <a:gd name="connsiteY6" fmla="*/ 1150868 h 6728001"/>
              <a:gd name="connsiteX7" fmla="*/ 2988703 w 3292922"/>
              <a:gd name="connsiteY7" fmla="*/ 1054514 h 6728001"/>
              <a:gd name="connsiteX8" fmla="*/ 2421106 w 3292922"/>
              <a:gd name="connsiteY8" fmla="*/ 1821072 h 6728001"/>
              <a:gd name="connsiteX9" fmla="*/ 2764006 w 3292922"/>
              <a:gd name="connsiteY9" fmla="*/ 563772 h 6728001"/>
              <a:gd name="connsiteX10" fmla="*/ 2487781 w 3292922"/>
              <a:gd name="connsiteY10" fmla="*/ 397084 h 6728001"/>
              <a:gd name="connsiteX11" fmla="*/ 2034792 w 3292922"/>
              <a:gd name="connsiteY11" fmla="*/ 1645310 h 6728001"/>
              <a:gd name="connsiteX12" fmla="*/ 2082969 w 3292922"/>
              <a:gd name="connsiteY12" fmla="*/ 154197 h 6728001"/>
              <a:gd name="connsiteX13" fmla="*/ 1768643 w 3292922"/>
              <a:gd name="connsiteY13" fmla="*/ 163723 h 6728001"/>
              <a:gd name="connsiteX14" fmla="*/ 1625667 w 3292922"/>
              <a:gd name="connsiteY14" fmla="*/ 1620945 h 6728001"/>
              <a:gd name="connsiteX15" fmla="*/ 1482893 w 3292922"/>
              <a:gd name="connsiteY15" fmla="*/ 378035 h 6728001"/>
              <a:gd name="connsiteX16" fmla="*/ 1197144 w 3292922"/>
              <a:gd name="connsiteY16" fmla="*/ 368510 h 6728001"/>
              <a:gd name="connsiteX17" fmla="*/ 1188171 w 3292922"/>
              <a:gd name="connsiteY17" fmla="*/ 1717750 h 6728001"/>
              <a:gd name="connsiteX18" fmla="*/ 1046440 w 3292922"/>
              <a:gd name="connsiteY18" fmla="*/ 2322687 h 6728001"/>
              <a:gd name="connsiteX19" fmla="*/ 227494 w 3292922"/>
              <a:gd name="connsiteY19" fmla="*/ 1822074 h 6728001"/>
              <a:gd name="connsiteX20" fmla="*/ 159816 w 3292922"/>
              <a:gd name="connsiteY20" fmla="*/ 2133742 h 6728001"/>
              <a:gd name="connsiteX21" fmla="*/ 861805 w 3292922"/>
              <a:gd name="connsiteY21" fmla="*/ 2861852 h 6728001"/>
              <a:gd name="connsiteX22" fmla="*/ 1378569 w 3292922"/>
              <a:gd name="connsiteY22" fmla="*/ 3432105 h 6728001"/>
              <a:gd name="connsiteX23" fmla="*/ 1506706 w 3292922"/>
              <a:gd name="connsiteY23" fmla="*/ 4107073 h 6728001"/>
              <a:gd name="connsiteX24" fmla="*/ 1313917 w 3292922"/>
              <a:gd name="connsiteY24" fmla="*/ 6728001 h 672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92922" h="6728001">
                <a:moveTo>
                  <a:pt x="1313917" y="6728001"/>
                </a:moveTo>
                <a:lnTo>
                  <a:pt x="3080150" y="6709503"/>
                </a:lnTo>
                <a:cubicBezTo>
                  <a:pt x="2901007" y="5613780"/>
                  <a:pt x="2805281" y="4930985"/>
                  <a:pt x="2530643" y="3878472"/>
                </a:cubicBezTo>
                <a:cubicBezTo>
                  <a:pt x="2496835" y="3710006"/>
                  <a:pt x="2416222" y="3623214"/>
                  <a:pt x="2388013" y="3421148"/>
                </a:cubicBezTo>
                <a:cubicBezTo>
                  <a:pt x="2488975" y="3081794"/>
                  <a:pt x="2557147" y="3039271"/>
                  <a:pt x="2644943" y="2791070"/>
                </a:cubicBezTo>
                <a:cubicBezTo>
                  <a:pt x="2710030" y="2495898"/>
                  <a:pt x="2711066" y="2456210"/>
                  <a:pt x="2754481" y="2192548"/>
                </a:cubicBezTo>
                <a:cubicBezTo>
                  <a:pt x="2746333" y="1985452"/>
                  <a:pt x="3073254" y="1479481"/>
                  <a:pt x="3271692" y="1150868"/>
                </a:cubicBezTo>
                <a:cubicBezTo>
                  <a:pt x="3356967" y="952533"/>
                  <a:pt x="3169677" y="805276"/>
                  <a:pt x="2988703" y="1054514"/>
                </a:cubicBezTo>
                <a:cubicBezTo>
                  <a:pt x="2845795" y="1216579"/>
                  <a:pt x="2581031" y="1593810"/>
                  <a:pt x="2421106" y="1821072"/>
                </a:cubicBezTo>
                <a:cubicBezTo>
                  <a:pt x="2548106" y="1401971"/>
                  <a:pt x="2665581" y="992397"/>
                  <a:pt x="2764006" y="563772"/>
                </a:cubicBezTo>
                <a:cubicBezTo>
                  <a:pt x="2813218" y="314534"/>
                  <a:pt x="2595731" y="208171"/>
                  <a:pt x="2487781" y="397084"/>
                </a:cubicBezTo>
                <a:cubicBezTo>
                  <a:pt x="2363956" y="569328"/>
                  <a:pt x="2150336" y="1369872"/>
                  <a:pt x="2034792" y="1645310"/>
                </a:cubicBezTo>
                <a:cubicBezTo>
                  <a:pt x="2091942" y="1194459"/>
                  <a:pt x="2078206" y="628860"/>
                  <a:pt x="2082969" y="154197"/>
                </a:cubicBezTo>
                <a:cubicBezTo>
                  <a:pt x="2082969" y="38309"/>
                  <a:pt x="1835318" y="-129965"/>
                  <a:pt x="1768643" y="163723"/>
                </a:cubicBezTo>
                <a:cubicBezTo>
                  <a:pt x="1682124" y="397879"/>
                  <a:pt x="1638953" y="1234968"/>
                  <a:pt x="1625667" y="1620945"/>
                </a:cubicBezTo>
                <a:cubicBezTo>
                  <a:pt x="1564339" y="1205538"/>
                  <a:pt x="1505118" y="766972"/>
                  <a:pt x="1482893" y="378035"/>
                </a:cubicBezTo>
                <a:cubicBezTo>
                  <a:pt x="1454318" y="84347"/>
                  <a:pt x="1220956" y="133560"/>
                  <a:pt x="1197144" y="368510"/>
                </a:cubicBezTo>
                <a:cubicBezTo>
                  <a:pt x="1136819" y="844760"/>
                  <a:pt x="1162771" y="1265312"/>
                  <a:pt x="1188171" y="1717750"/>
                </a:cubicBezTo>
                <a:cubicBezTo>
                  <a:pt x="1140161" y="2045735"/>
                  <a:pt x="1199686" y="2167944"/>
                  <a:pt x="1046440" y="2322687"/>
                </a:cubicBezTo>
                <a:cubicBezTo>
                  <a:pt x="855940" y="2122662"/>
                  <a:pt x="618019" y="1903036"/>
                  <a:pt x="227494" y="1822074"/>
                </a:cubicBezTo>
                <a:cubicBezTo>
                  <a:pt x="-15394" y="1795087"/>
                  <a:pt x="-102122" y="1989280"/>
                  <a:pt x="159816" y="2133742"/>
                </a:cubicBezTo>
                <a:cubicBezTo>
                  <a:pt x="345554" y="2368692"/>
                  <a:pt x="756777" y="2611448"/>
                  <a:pt x="861805" y="2861852"/>
                </a:cubicBezTo>
                <a:cubicBezTo>
                  <a:pt x="1030874" y="3125377"/>
                  <a:pt x="1206326" y="3251130"/>
                  <a:pt x="1378569" y="3432105"/>
                </a:cubicBezTo>
                <a:cubicBezTo>
                  <a:pt x="1526589" y="3620465"/>
                  <a:pt x="1509779" y="3863770"/>
                  <a:pt x="1506706" y="4107073"/>
                </a:cubicBezTo>
                <a:cubicBezTo>
                  <a:pt x="1513397" y="5266921"/>
                  <a:pt x="1464287" y="5526742"/>
                  <a:pt x="1313917" y="6728001"/>
                </a:cubicBezTo>
                <a:close/>
              </a:path>
            </a:pathLst>
          </a:custGeom>
          <a:solidFill>
            <a:schemeClr val="bg1">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613979"/>
            <a:ext cx="9144000" cy="53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474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89198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solidFill>
                  <a:schemeClr val="bg1"/>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2050" name="Picture 2" descr="E:\002-KIMS BUSINESS\007-02-Fullslidesppt-Contents\20161206\02-\color-pencil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613979"/>
            <a:ext cx="9144000" cy="536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362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asic Layout">
    <p:spTree>
      <p:nvGrpSpPr>
        <p:cNvPr id="1" name=""/>
        <p:cNvGrpSpPr/>
        <p:nvPr/>
      </p:nvGrpSpPr>
      <p:grpSpPr>
        <a:xfrm>
          <a:off x="0" y="0"/>
          <a:ext cx="0" cy="0"/>
          <a:chOff x="0" y="0"/>
          <a:chExt cx="0" cy="0"/>
        </a:xfrm>
      </p:grpSpPr>
      <p:sp>
        <p:nvSpPr>
          <p:cNvPr id="2" name="Rectangle 1"/>
          <p:cNvSpPr/>
          <p:nvPr userDrawn="1"/>
        </p:nvSpPr>
        <p:spPr>
          <a:xfrm>
            <a:off x="0" y="3291830"/>
            <a:ext cx="9144000" cy="1851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539552" y="3628599"/>
            <a:ext cx="3115187" cy="1178133"/>
          </a:xfrm>
          <a:prstGeom prst="rect">
            <a:avLst/>
          </a:prstGeom>
        </p:spPr>
        <p:txBody>
          <a:bodyPr anchor="ctr"/>
          <a:lstStyle>
            <a:lvl1pPr marL="0" indent="0" algn="l">
              <a:buNone/>
              <a:defRPr sz="36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001118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bg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Rectangle 2"/>
          <p:cNvSpPr/>
          <p:nvPr userDrawn="1"/>
        </p:nvSpPr>
        <p:spPr>
          <a:xfrm>
            <a:off x="611560" y="318964"/>
            <a:ext cx="8352928" cy="482453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0" y="225888"/>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80195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896935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and Contents Layout">
    <p:spTree>
      <p:nvGrpSpPr>
        <p:cNvPr id="1" name=""/>
        <p:cNvGrpSpPr/>
        <p:nvPr/>
      </p:nvGrpSpPr>
      <p:grpSpPr>
        <a:xfrm>
          <a:off x="0" y="0"/>
          <a:ext cx="0" cy="0"/>
          <a:chOff x="0" y="0"/>
          <a:chExt cx="0" cy="0"/>
        </a:xfrm>
      </p:grpSpPr>
      <p:sp>
        <p:nvSpPr>
          <p:cNvPr id="17" name="Picture Placeholder 2"/>
          <p:cNvSpPr>
            <a:spLocks noGrp="1"/>
          </p:cNvSpPr>
          <p:nvPr>
            <p:ph type="pic" idx="14" hasCustomPrompt="1"/>
          </p:nvPr>
        </p:nvSpPr>
        <p:spPr>
          <a:xfrm>
            <a:off x="487207" y="1259198"/>
            <a:ext cx="2375807" cy="341630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 hasCustomPrompt="1"/>
          </p:nvPr>
        </p:nvSpPr>
        <p:spPr>
          <a:xfrm>
            <a:off x="3016871" y="1258740"/>
            <a:ext cx="1800000" cy="23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2" hasCustomPrompt="1"/>
          </p:nvPr>
        </p:nvSpPr>
        <p:spPr>
          <a:xfrm>
            <a:off x="4946664" y="1258740"/>
            <a:ext cx="1800000" cy="23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3" hasCustomPrompt="1"/>
          </p:nvPr>
        </p:nvSpPr>
        <p:spPr>
          <a:xfrm>
            <a:off x="6876456" y="1258740"/>
            <a:ext cx="1800000" cy="2340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3" name="Rectangle 2"/>
          <p:cNvSpPr/>
          <p:nvPr userDrawn="1"/>
        </p:nvSpPr>
        <p:spPr>
          <a:xfrm>
            <a:off x="3016871" y="3723878"/>
            <a:ext cx="1800000" cy="9516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ectangle 14"/>
          <p:cNvSpPr/>
          <p:nvPr userDrawn="1"/>
        </p:nvSpPr>
        <p:spPr>
          <a:xfrm>
            <a:off x="4946664" y="3723878"/>
            <a:ext cx="1800000" cy="9516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15"/>
          <p:cNvSpPr/>
          <p:nvPr userDrawn="1"/>
        </p:nvSpPr>
        <p:spPr>
          <a:xfrm>
            <a:off x="6876456" y="3723878"/>
            <a:ext cx="1800000" cy="9516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61596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3"/>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9" name="Picture Placeholder 2"/>
          <p:cNvSpPr>
            <a:spLocks noGrp="1"/>
          </p:cNvSpPr>
          <p:nvPr>
            <p:ph type="pic" idx="1" hasCustomPrompt="1"/>
          </p:nvPr>
        </p:nvSpPr>
        <p:spPr>
          <a:xfrm>
            <a:off x="3642106" y="1274642"/>
            <a:ext cx="1987177"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p:cNvSpPr>
            <a:spLocks noGrp="1"/>
          </p:cNvSpPr>
          <p:nvPr>
            <p:ph type="pic" idx="12" hasCustomPrompt="1"/>
          </p:nvPr>
        </p:nvSpPr>
        <p:spPr>
          <a:xfrm>
            <a:off x="5628812" y="1274642"/>
            <a:ext cx="1757238"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3" hasCustomPrompt="1"/>
          </p:nvPr>
        </p:nvSpPr>
        <p:spPr>
          <a:xfrm>
            <a:off x="7385770" y="1274642"/>
            <a:ext cx="1757238"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p:cNvSpPr>
            <a:spLocks noGrp="1"/>
          </p:cNvSpPr>
          <p:nvPr>
            <p:ph type="pic" idx="14" hasCustomPrompt="1"/>
          </p:nvPr>
        </p:nvSpPr>
        <p:spPr>
          <a:xfrm>
            <a:off x="3638459" y="2964646"/>
            <a:ext cx="1987177"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5" name="Picture Placeholder 2"/>
          <p:cNvSpPr>
            <a:spLocks noGrp="1"/>
          </p:cNvSpPr>
          <p:nvPr>
            <p:ph type="pic" idx="15" hasCustomPrompt="1"/>
          </p:nvPr>
        </p:nvSpPr>
        <p:spPr>
          <a:xfrm>
            <a:off x="5625165" y="2964646"/>
            <a:ext cx="1757238"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6" name="Picture Placeholder 2"/>
          <p:cNvSpPr>
            <a:spLocks noGrp="1"/>
          </p:cNvSpPr>
          <p:nvPr>
            <p:ph type="pic" idx="16" hasCustomPrompt="1"/>
          </p:nvPr>
        </p:nvSpPr>
        <p:spPr>
          <a:xfrm>
            <a:off x="7382123" y="2964646"/>
            <a:ext cx="1757238" cy="16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Rectangle 1"/>
          <p:cNvSpPr/>
          <p:nvPr userDrawn="1"/>
        </p:nvSpPr>
        <p:spPr>
          <a:xfrm>
            <a:off x="1" y="1272646"/>
            <a:ext cx="3644522" cy="33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611906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jp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3">
            <a:alphaModFix amt="12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2" r:id="rId1"/>
    <p:sldLayoutId id="2147483659" r:id="rId2"/>
    <p:sldLayoutId id="2147483669" r:id="rId3"/>
    <p:sldLayoutId id="2147483672" r:id="rId4"/>
    <p:sldLayoutId id="2147483661" r:id="rId5"/>
    <p:sldLayoutId id="2147483670" r:id="rId6"/>
    <p:sldLayoutId id="2147483660" r:id="rId7"/>
    <p:sldLayoutId id="2147483655" r:id="rId8"/>
    <p:sldLayoutId id="2147483662" r:id="rId9"/>
    <p:sldLayoutId id="2147483663" r:id="rId10"/>
    <p:sldLayoutId id="2147483671" r:id="rId11"/>
    <p:sldLayoutId id="2147483665" r:id="rId12"/>
    <p:sldLayoutId id="2147483666" r:id="rId13"/>
    <p:sldLayoutId id="2147483667" r:id="rId14"/>
    <p:sldLayoutId id="2147483668" r:id="rId15"/>
    <p:sldLayoutId id="2147483673" r:id="rId16"/>
    <p:sldLayoutId id="2147483656" r:id="rId17"/>
    <p:sldLayoutId id="2147483674" r:id="rId18"/>
    <p:sldLayoutId id="2147483675" r:id="rId19"/>
    <p:sldLayoutId id="2147483676" r:id="rId20"/>
    <p:sldLayoutId id="2147483677" r:id="rId2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alphaModFix amt="12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8.xml"/><Relationship Id="rId4" Type="http://schemas.openxmlformats.org/officeDocument/2006/relationships/slide" Target="slide1.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8.xml"/><Relationship Id="rId5" Type="http://schemas.openxmlformats.org/officeDocument/2006/relationships/image" Target="../media/image33.jpe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8.xml"/><Relationship Id="rId1" Type="http://schemas.openxmlformats.org/officeDocument/2006/relationships/audio" Target="25_My_Heart_Will_Go_On.mp3" TargetMode="External"/><Relationship Id="rId6" Type="http://schemas.openxmlformats.org/officeDocument/2006/relationships/image" Target="../media/image38.wmf"/><Relationship Id="rId5" Type="http://schemas.openxmlformats.org/officeDocument/2006/relationships/image" Target="../media/image37.gif"/><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0" name="Oval 18">
            <a:extLst>
              <a:ext uri="{FF2B5EF4-FFF2-40B4-BE49-F238E27FC236}">
                <a16:creationId xmlns:a16="http://schemas.microsoft.com/office/drawing/2014/main" id="{DD6F1D0C-E028-44F0-90C5-9225D98B61BF}"/>
              </a:ext>
            </a:extLst>
          </p:cNvPr>
          <p:cNvSpPr>
            <a:spLocks noChangeArrowheads="1"/>
          </p:cNvSpPr>
          <p:nvPr/>
        </p:nvSpPr>
        <p:spPr bwMode="auto">
          <a:xfrm>
            <a:off x="591244" y="4164013"/>
            <a:ext cx="457200" cy="400050"/>
          </a:xfrm>
          <a:prstGeom prst="ellipse">
            <a:avLst/>
          </a:prstGeom>
          <a:solidFill>
            <a:schemeClr val="bg1"/>
          </a:solidFill>
          <a:ln w="28575">
            <a:solidFill>
              <a:srgbClr val="CC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Arial" panose="020B0604020202020204" pitchFamily="34" charset="0"/>
            </a:endParaRPr>
          </a:p>
        </p:txBody>
      </p:sp>
      <p:sp>
        <p:nvSpPr>
          <p:cNvPr id="54289" name="Oval 17">
            <a:extLst>
              <a:ext uri="{FF2B5EF4-FFF2-40B4-BE49-F238E27FC236}">
                <a16:creationId xmlns:a16="http://schemas.microsoft.com/office/drawing/2014/main" id="{A02788DC-981A-4CD7-AA35-6903EA4A6B42}"/>
              </a:ext>
            </a:extLst>
          </p:cNvPr>
          <p:cNvSpPr>
            <a:spLocks noChangeArrowheads="1"/>
          </p:cNvSpPr>
          <p:nvPr/>
        </p:nvSpPr>
        <p:spPr bwMode="auto">
          <a:xfrm>
            <a:off x="324544" y="3025775"/>
            <a:ext cx="381000" cy="342900"/>
          </a:xfrm>
          <a:prstGeom prst="ellipse">
            <a:avLst/>
          </a:prstGeom>
          <a:solidFill>
            <a:schemeClr val="bg1"/>
          </a:solidFill>
          <a:ln w="28575">
            <a:solidFill>
              <a:srgbClr val="CC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endParaRPr lang="vi-VN" altLang="en-US" sz="1800">
              <a:solidFill>
                <a:srgbClr val="CC0000"/>
              </a:solidFill>
              <a:latin typeface="Arial" panose="020B0604020202020204" pitchFamily="34" charset="0"/>
            </a:endParaRPr>
          </a:p>
        </p:txBody>
      </p:sp>
      <p:sp>
        <p:nvSpPr>
          <p:cNvPr id="54278" name="Text Box 6">
            <a:extLst>
              <a:ext uri="{FF2B5EF4-FFF2-40B4-BE49-F238E27FC236}">
                <a16:creationId xmlns:a16="http://schemas.microsoft.com/office/drawing/2014/main" id="{AEAABC36-2103-4E97-B318-E87F1C007EE8}"/>
              </a:ext>
            </a:extLst>
          </p:cNvPr>
          <p:cNvSpPr txBox="1">
            <a:spLocks noChangeArrowheads="1"/>
          </p:cNvSpPr>
          <p:nvPr/>
        </p:nvSpPr>
        <p:spPr bwMode="auto">
          <a:xfrm>
            <a:off x="3352800" y="173038"/>
            <a:ext cx="2971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a:solidFill>
                  <a:srgbClr val="7030A0"/>
                </a:solidFill>
                <a:latin typeface="Times New Roman" panose="02020603050405020304" pitchFamily="18" charset="0"/>
              </a:rPr>
              <a:t>KHỞI ĐỘNG</a:t>
            </a:r>
          </a:p>
        </p:txBody>
      </p:sp>
      <p:sp>
        <p:nvSpPr>
          <p:cNvPr id="54279" name="Text Box 7">
            <a:extLst>
              <a:ext uri="{FF2B5EF4-FFF2-40B4-BE49-F238E27FC236}">
                <a16:creationId xmlns:a16="http://schemas.microsoft.com/office/drawing/2014/main" id="{632E0119-65BF-42E0-B265-E3FFC4A7D7F5}"/>
              </a:ext>
            </a:extLst>
          </p:cNvPr>
          <p:cNvSpPr txBox="1">
            <a:spLocks noChangeArrowheads="1"/>
          </p:cNvSpPr>
          <p:nvPr/>
        </p:nvSpPr>
        <p:spPr bwMode="auto">
          <a:xfrm>
            <a:off x="286444" y="1412875"/>
            <a:ext cx="8382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u="sng" dirty="0" err="1">
                <a:solidFill>
                  <a:srgbClr val="CC0000"/>
                </a:solidFill>
                <a:latin typeface="Times New Roman" panose="02020603050405020304" pitchFamily="18" charset="0"/>
              </a:rPr>
              <a:t>Câu</a:t>
            </a:r>
            <a:r>
              <a:rPr lang="en-US" altLang="en-US" sz="2400" u="sng" dirty="0">
                <a:solidFill>
                  <a:srgbClr val="CC0000"/>
                </a:solidFill>
                <a:latin typeface="Times New Roman" panose="02020603050405020304" pitchFamily="18" charset="0"/>
              </a:rPr>
              <a:t> 1</a:t>
            </a:r>
            <a:r>
              <a:rPr lang="en-US" altLang="en-US" sz="2400" dirty="0">
                <a:solidFill>
                  <a:srgbClr val="CC0000"/>
                </a:solidFill>
                <a:latin typeface="Times New Roman" panose="02020603050405020304" pitchFamily="18" charset="0"/>
              </a:rPr>
              <a:t>:  </a:t>
            </a:r>
            <a:r>
              <a:rPr lang="en-US" altLang="en-US" sz="2400" dirty="0" err="1">
                <a:solidFill>
                  <a:srgbClr val="CC0000"/>
                </a:solidFill>
                <a:latin typeface="Times New Roman" panose="02020603050405020304" pitchFamily="18" charset="0"/>
              </a:rPr>
              <a:t>Cuối</a:t>
            </a:r>
            <a:r>
              <a:rPr lang="en-US" altLang="en-US" sz="2400" dirty="0">
                <a:solidFill>
                  <a:srgbClr val="CC0000"/>
                </a:solidFill>
                <a:latin typeface="Times New Roman" panose="02020603050405020304" pitchFamily="18" charset="0"/>
              </a:rPr>
              <a:t> </a:t>
            </a:r>
            <a:r>
              <a:rPr lang="en-US" altLang="en-US" sz="2400" dirty="0" err="1">
                <a:solidFill>
                  <a:srgbClr val="CC0000"/>
                </a:solidFill>
                <a:latin typeface="Times New Roman" panose="02020603050405020304" pitchFamily="18" charset="0"/>
              </a:rPr>
              <a:t>thế</a:t>
            </a:r>
            <a:r>
              <a:rPr lang="en-US" altLang="en-US" sz="2400" dirty="0">
                <a:solidFill>
                  <a:srgbClr val="CC0000"/>
                </a:solidFill>
                <a:latin typeface="Times New Roman" panose="02020603050405020304" pitchFamily="18" charset="0"/>
              </a:rPr>
              <a:t> </a:t>
            </a:r>
            <a:r>
              <a:rPr lang="en-US" altLang="en-US" sz="2400" dirty="0" err="1">
                <a:solidFill>
                  <a:srgbClr val="CC0000"/>
                </a:solidFill>
                <a:latin typeface="Times New Roman" panose="02020603050405020304" pitchFamily="18" charset="0"/>
              </a:rPr>
              <a:t>kỷ</a:t>
            </a:r>
            <a:r>
              <a:rPr lang="en-US" altLang="en-US" sz="2400" dirty="0">
                <a:solidFill>
                  <a:srgbClr val="CC0000"/>
                </a:solidFill>
                <a:latin typeface="Times New Roman" panose="02020603050405020304" pitchFamily="18" charset="0"/>
              </a:rPr>
              <a:t> III TCN, </a:t>
            </a:r>
            <a:r>
              <a:rPr lang="en-US" altLang="en-US" sz="2400" dirty="0" err="1">
                <a:solidFill>
                  <a:srgbClr val="CC0000"/>
                </a:solidFill>
                <a:latin typeface="Times New Roman" panose="02020603050405020304" pitchFamily="18" charset="0"/>
              </a:rPr>
              <a:t>thành</a:t>
            </a:r>
            <a:r>
              <a:rPr lang="en-US" altLang="en-US" sz="2400" dirty="0">
                <a:solidFill>
                  <a:srgbClr val="CC0000"/>
                </a:solidFill>
                <a:latin typeface="Times New Roman" panose="02020603050405020304" pitchFamily="18" charset="0"/>
              </a:rPr>
              <a:t> </a:t>
            </a:r>
            <a:r>
              <a:rPr lang="en-US" altLang="en-US" sz="2400" dirty="0" err="1">
                <a:solidFill>
                  <a:srgbClr val="CC0000"/>
                </a:solidFill>
                <a:latin typeface="Times New Roman" panose="02020603050405020304" pitchFamily="18" charset="0"/>
              </a:rPr>
              <a:t>tựu</a:t>
            </a:r>
            <a:r>
              <a:rPr lang="en-US" altLang="en-US" sz="2400" dirty="0">
                <a:solidFill>
                  <a:srgbClr val="CC0000"/>
                </a:solidFill>
                <a:latin typeface="Times New Roman" panose="02020603050405020304" pitchFamily="18" charset="0"/>
              </a:rPr>
              <a:t> </a:t>
            </a:r>
            <a:r>
              <a:rPr lang="en-US" altLang="en-US" sz="2400" dirty="0" err="1">
                <a:solidFill>
                  <a:srgbClr val="CC0000"/>
                </a:solidFill>
                <a:latin typeface="Times New Roman" panose="02020603050405020304" pitchFamily="18" charset="0"/>
              </a:rPr>
              <a:t>đặc</a:t>
            </a:r>
            <a:r>
              <a:rPr lang="en-US" altLang="en-US" sz="2400" dirty="0">
                <a:solidFill>
                  <a:srgbClr val="CC0000"/>
                </a:solidFill>
                <a:latin typeface="Times New Roman" panose="02020603050405020304" pitchFamily="18" charset="0"/>
              </a:rPr>
              <a:t> </a:t>
            </a:r>
            <a:r>
              <a:rPr lang="en-US" altLang="en-US" sz="2400" dirty="0" err="1">
                <a:solidFill>
                  <a:srgbClr val="CC0000"/>
                </a:solidFill>
                <a:latin typeface="Times New Roman" panose="02020603050405020304" pitchFamily="18" charset="0"/>
              </a:rPr>
              <a:t>sắc</a:t>
            </a:r>
            <a:r>
              <a:rPr lang="en-US" altLang="en-US" sz="2400" dirty="0">
                <a:solidFill>
                  <a:srgbClr val="CC0000"/>
                </a:solidFill>
                <a:latin typeface="Times New Roman" panose="02020603050405020304" pitchFamily="18" charset="0"/>
              </a:rPr>
              <a:t> </a:t>
            </a:r>
            <a:r>
              <a:rPr lang="en-US" altLang="en-US" sz="2400" dirty="0" err="1">
                <a:solidFill>
                  <a:srgbClr val="CC0000"/>
                </a:solidFill>
                <a:latin typeface="Times New Roman" panose="02020603050405020304" pitchFamily="18" charset="0"/>
              </a:rPr>
              <a:t>nhất</a:t>
            </a:r>
            <a:r>
              <a:rPr lang="en-US" altLang="en-US" sz="2400" dirty="0">
                <a:solidFill>
                  <a:srgbClr val="CC0000"/>
                </a:solidFill>
                <a:latin typeface="Times New Roman" panose="02020603050405020304" pitchFamily="18" charset="0"/>
              </a:rPr>
              <a:t> </a:t>
            </a:r>
            <a:r>
              <a:rPr lang="en-US" altLang="en-US" sz="2400" dirty="0" err="1">
                <a:solidFill>
                  <a:srgbClr val="CC0000"/>
                </a:solidFill>
                <a:latin typeface="Times New Roman" panose="02020603050405020304" pitchFamily="18" charset="0"/>
              </a:rPr>
              <a:t>về</a:t>
            </a:r>
            <a:r>
              <a:rPr lang="en-US" altLang="en-US" sz="2400" dirty="0">
                <a:solidFill>
                  <a:srgbClr val="CC0000"/>
                </a:solidFill>
                <a:latin typeface="Times New Roman" panose="02020603050405020304" pitchFamily="18" charset="0"/>
              </a:rPr>
              <a:t> </a:t>
            </a:r>
            <a:r>
              <a:rPr lang="en-US" altLang="en-US" sz="2400" dirty="0" err="1">
                <a:solidFill>
                  <a:srgbClr val="CC0000"/>
                </a:solidFill>
                <a:latin typeface="Times New Roman" panose="02020603050405020304" pitchFamily="18" charset="0"/>
              </a:rPr>
              <a:t>quốc</a:t>
            </a:r>
            <a:r>
              <a:rPr lang="en-US" altLang="en-US" sz="2400" dirty="0">
                <a:solidFill>
                  <a:srgbClr val="CC0000"/>
                </a:solidFill>
                <a:latin typeface="Times New Roman" panose="02020603050405020304" pitchFamily="18" charset="0"/>
              </a:rPr>
              <a:t> </a:t>
            </a:r>
            <a:r>
              <a:rPr lang="en-US" altLang="en-US" sz="2400" dirty="0" err="1">
                <a:solidFill>
                  <a:srgbClr val="CC0000"/>
                </a:solidFill>
                <a:latin typeface="Times New Roman" panose="02020603050405020304" pitchFamily="18" charset="0"/>
              </a:rPr>
              <a:t>phòng</a:t>
            </a:r>
            <a:r>
              <a:rPr lang="en-US" altLang="en-US" sz="2400" dirty="0">
                <a:solidFill>
                  <a:srgbClr val="CC0000"/>
                </a:solidFill>
                <a:latin typeface="Times New Roman" panose="02020603050405020304" pitchFamily="18" charset="0"/>
              </a:rPr>
              <a:t> </a:t>
            </a:r>
            <a:r>
              <a:rPr lang="en-US" altLang="en-US" sz="2400" dirty="0" err="1">
                <a:solidFill>
                  <a:srgbClr val="CC0000"/>
                </a:solidFill>
                <a:latin typeface="Times New Roman" panose="02020603050405020304" pitchFamily="18" charset="0"/>
              </a:rPr>
              <a:t>của</a:t>
            </a:r>
            <a:r>
              <a:rPr lang="en-US" altLang="en-US" sz="2400" dirty="0">
                <a:solidFill>
                  <a:srgbClr val="CC0000"/>
                </a:solidFill>
                <a:latin typeface="Times New Roman" panose="02020603050405020304" pitchFamily="18" charset="0"/>
              </a:rPr>
              <a:t> </a:t>
            </a:r>
            <a:r>
              <a:rPr lang="en-US" altLang="en-US" sz="2400" dirty="0" err="1">
                <a:solidFill>
                  <a:srgbClr val="CC0000"/>
                </a:solidFill>
                <a:latin typeface="Times New Roman" panose="02020603050405020304" pitchFamily="18" charset="0"/>
              </a:rPr>
              <a:t>người</a:t>
            </a:r>
            <a:r>
              <a:rPr lang="en-US" altLang="en-US" sz="2400" dirty="0">
                <a:solidFill>
                  <a:srgbClr val="CC0000"/>
                </a:solidFill>
                <a:latin typeface="Times New Roman" panose="02020603050405020304" pitchFamily="18" charset="0"/>
              </a:rPr>
              <a:t> </a:t>
            </a:r>
            <a:r>
              <a:rPr lang="en-US" altLang="en-US" sz="2400" dirty="0" err="1">
                <a:solidFill>
                  <a:srgbClr val="CC0000"/>
                </a:solidFill>
                <a:latin typeface="Times New Roman" panose="02020603050405020304" pitchFamily="18" charset="0"/>
              </a:rPr>
              <a:t>dân</a:t>
            </a:r>
            <a:r>
              <a:rPr lang="en-US" altLang="en-US" sz="2400" dirty="0">
                <a:solidFill>
                  <a:srgbClr val="CC0000"/>
                </a:solidFill>
                <a:latin typeface="Times New Roman" panose="02020603050405020304" pitchFamily="18" charset="0"/>
              </a:rPr>
              <a:t> </a:t>
            </a:r>
            <a:r>
              <a:rPr lang="en-US" altLang="en-US" sz="2400" dirty="0" err="1">
                <a:solidFill>
                  <a:srgbClr val="CC0000"/>
                </a:solidFill>
                <a:latin typeface="Times New Roman" panose="02020603050405020304" pitchFamily="18" charset="0"/>
              </a:rPr>
              <a:t>Âu</a:t>
            </a:r>
            <a:r>
              <a:rPr lang="en-US" altLang="en-US" sz="2400" dirty="0">
                <a:solidFill>
                  <a:srgbClr val="CC0000"/>
                </a:solidFill>
                <a:latin typeface="Times New Roman" panose="02020603050405020304" pitchFamily="18" charset="0"/>
              </a:rPr>
              <a:t> </a:t>
            </a:r>
            <a:r>
              <a:rPr lang="en-US" altLang="en-US" sz="2400" dirty="0" err="1">
                <a:solidFill>
                  <a:srgbClr val="CC0000"/>
                </a:solidFill>
                <a:latin typeface="Times New Roman" panose="02020603050405020304" pitchFamily="18" charset="0"/>
              </a:rPr>
              <a:t>Lạc</a:t>
            </a:r>
            <a:r>
              <a:rPr lang="en-US" altLang="en-US" sz="2400" dirty="0">
                <a:solidFill>
                  <a:srgbClr val="CC0000"/>
                </a:solidFill>
                <a:latin typeface="Times New Roman" panose="02020603050405020304" pitchFamily="18" charset="0"/>
              </a:rPr>
              <a:t> </a:t>
            </a:r>
            <a:r>
              <a:rPr lang="en-US" altLang="en-US" sz="2400" dirty="0" err="1">
                <a:solidFill>
                  <a:srgbClr val="CC0000"/>
                </a:solidFill>
                <a:latin typeface="Times New Roman" panose="02020603050405020304" pitchFamily="18" charset="0"/>
              </a:rPr>
              <a:t>là</a:t>
            </a:r>
            <a:r>
              <a:rPr lang="en-US" altLang="en-US" sz="2400" dirty="0">
                <a:solidFill>
                  <a:srgbClr val="CC0000"/>
                </a:solidFill>
                <a:latin typeface="Times New Roman" panose="02020603050405020304" pitchFamily="18" charset="0"/>
              </a:rPr>
              <a:t>: </a:t>
            </a:r>
          </a:p>
        </p:txBody>
      </p:sp>
      <p:sp>
        <p:nvSpPr>
          <p:cNvPr id="54280" name="Text Box 8">
            <a:extLst>
              <a:ext uri="{FF2B5EF4-FFF2-40B4-BE49-F238E27FC236}">
                <a16:creationId xmlns:a16="http://schemas.microsoft.com/office/drawing/2014/main" id="{69A85354-CDCA-4C28-8F7B-C8626D7E5676}"/>
              </a:ext>
            </a:extLst>
          </p:cNvPr>
          <p:cNvSpPr txBox="1">
            <a:spLocks noChangeArrowheads="1"/>
          </p:cNvSpPr>
          <p:nvPr/>
        </p:nvSpPr>
        <p:spPr bwMode="auto">
          <a:xfrm>
            <a:off x="286444" y="1004888"/>
            <a:ext cx="838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a:solidFill>
                  <a:srgbClr val="0000CC"/>
                </a:solidFill>
                <a:latin typeface="Times New Roman" panose="02020603050405020304" pitchFamily="18" charset="0"/>
              </a:rPr>
              <a:t>Khoanh tròn trước ý trả lời đúng: </a:t>
            </a:r>
          </a:p>
        </p:txBody>
      </p:sp>
      <p:sp>
        <p:nvSpPr>
          <p:cNvPr id="54281" name="Text Box 9">
            <a:extLst>
              <a:ext uri="{FF2B5EF4-FFF2-40B4-BE49-F238E27FC236}">
                <a16:creationId xmlns:a16="http://schemas.microsoft.com/office/drawing/2014/main" id="{F0D7E6E4-0C3E-41DC-9CF4-EDE4DB2811CD}"/>
              </a:ext>
            </a:extLst>
          </p:cNvPr>
          <p:cNvSpPr txBox="1">
            <a:spLocks noChangeArrowheads="1"/>
          </p:cNvSpPr>
          <p:nvPr/>
        </p:nvSpPr>
        <p:spPr bwMode="auto">
          <a:xfrm>
            <a:off x="342007" y="2185988"/>
            <a:ext cx="3810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a:solidFill>
                  <a:srgbClr val="0000CC"/>
                </a:solidFill>
                <a:latin typeface="Times New Roman" panose="02020603050405020304" pitchFamily="18" charset="0"/>
              </a:rPr>
              <a:t>A. Chế tạo ra máy bay. </a:t>
            </a:r>
          </a:p>
        </p:txBody>
      </p:sp>
      <p:sp>
        <p:nvSpPr>
          <p:cNvPr id="54282" name="Text Box 10">
            <a:extLst>
              <a:ext uri="{FF2B5EF4-FFF2-40B4-BE49-F238E27FC236}">
                <a16:creationId xmlns:a16="http://schemas.microsoft.com/office/drawing/2014/main" id="{1FF4C051-37E4-441C-B0FC-82BF24BEE314}"/>
              </a:ext>
            </a:extLst>
          </p:cNvPr>
          <p:cNvSpPr txBox="1">
            <a:spLocks noChangeArrowheads="1"/>
          </p:cNvSpPr>
          <p:nvPr/>
        </p:nvSpPr>
        <p:spPr bwMode="auto">
          <a:xfrm>
            <a:off x="324544" y="2573338"/>
            <a:ext cx="9144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a:solidFill>
                  <a:srgbClr val="0000CC"/>
                </a:solidFill>
                <a:latin typeface="Times New Roman" panose="02020603050405020304" pitchFamily="18" charset="0"/>
              </a:rPr>
              <a:t>B. Chế tạo ra nỏ bắn được nhiều mũi tên và máy bay. </a:t>
            </a:r>
          </a:p>
        </p:txBody>
      </p:sp>
      <p:sp>
        <p:nvSpPr>
          <p:cNvPr id="54283" name="Text Box 11">
            <a:extLst>
              <a:ext uri="{FF2B5EF4-FFF2-40B4-BE49-F238E27FC236}">
                <a16:creationId xmlns:a16="http://schemas.microsoft.com/office/drawing/2014/main" id="{20291428-86C3-460C-8A50-4E1D592280B6}"/>
              </a:ext>
            </a:extLst>
          </p:cNvPr>
          <p:cNvSpPr txBox="1">
            <a:spLocks noChangeArrowheads="1"/>
          </p:cNvSpPr>
          <p:nvPr/>
        </p:nvSpPr>
        <p:spPr bwMode="auto">
          <a:xfrm>
            <a:off x="286444" y="2943225"/>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a:solidFill>
                  <a:srgbClr val="0000CC"/>
                </a:solidFill>
                <a:latin typeface="Times New Roman" panose="02020603050405020304" pitchFamily="18" charset="0"/>
              </a:rPr>
              <a:t>C. Chế tạo ra nỏ bắn được nhiều mũi tên và xây dựng thành Cổ Loa. </a:t>
            </a:r>
          </a:p>
        </p:txBody>
      </p:sp>
      <p:sp>
        <p:nvSpPr>
          <p:cNvPr id="54284" name="Text Box 12">
            <a:extLst>
              <a:ext uri="{FF2B5EF4-FFF2-40B4-BE49-F238E27FC236}">
                <a16:creationId xmlns:a16="http://schemas.microsoft.com/office/drawing/2014/main" id="{17C771DD-179F-4361-BC2E-E824347A86C8}"/>
              </a:ext>
            </a:extLst>
          </p:cNvPr>
          <p:cNvSpPr txBox="1">
            <a:spLocks noChangeArrowheads="1"/>
          </p:cNvSpPr>
          <p:nvPr/>
        </p:nvSpPr>
        <p:spPr bwMode="auto">
          <a:xfrm>
            <a:off x="275331" y="3444875"/>
            <a:ext cx="9144001"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u="sng">
                <a:solidFill>
                  <a:srgbClr val="CC0000"/>
                </a:solidFill>
                <a:latin typeface="Times New Roman" panose="02020603050405020304" pitchFamily="18" charset="0"/>
              </a:rPr>
              <a:t>Câu 2</a:t>
            </a:r>
            <a:r>
              <a:rPr lang="en-US" altLang="en-US" sz="2400">
                <a:solidFill>
                  <a:srgbClr val="CC0000"/>
                </a:solidFill>
                <a:latin typeface="Times New Roman" panose="02020603050405020304" pitchFamily="18" charset="0"/>
              </a:rPr>
              <a:t>:  Thành Cổ Loa được xây dựng dạng hình: </a:t>
            </a:r>
          </a:p>
        </p:txBody>
      </p:sp>
      <p:sp>
        <p:nvSpPr>
          <p:cNvPr id="54285" name="Text Box 13">
            <a:extLst>
              <a:ext uri="{FF2B5EF4-FFF2-40B4-BE49-F238E27FC236}">
                <a16:creationId xmlns:a16="http://schemas.microsoft.com/office/drawing/2014/main" id="{AF0F86C1-2408-45E9-B789-AC0E37721B89}"/>
              </a:ext>
            </a:extLst>
          </p:cNvPr>
          <p:cNvSpPr txBox="1">
            <a:spLocks noChangeArrowheads="1"/>
          </p:cNvSpPr>
          <p:nvPr/>
        </p:nvSpPr>
        <p:spPr bwMode="auto">
          <a:xfrm>
            <a:off x="591244" y="3771900"/>
            <a:ext cx="381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a:solidFill>
                  <a:srgbClr val="0000CC"/>
                </a:solidFill>
                <a:latin typeface="Times New Roman" panose="02020603050405020304" pitchFamily="18" charset="0"/>
              </a:rPr>
              <a:t>A. Hình tròn</a:t>
            </a:r>
            <a:r>
              <a:rPr lang="en-US" altLang="en-US" sz="2800">
                <a:solidFill>
                  <a:srgbClr val="0000CC"/>
                </a:solidFill>
                <a:latin typeface="Times New Roman" panose="02020603050405020304" pitchFamily="18" charset="0"/>
              </a:rPr>
              <a:t> </a:t>
            </a:r>
          </a:p>
        </p:txBody>
      </p:sp>
      <p:sp>
        <p:nvSpPr>
          <p:cNvPr id="54287" name="Text Box 15">
            <a:extLst>
              <a:ext uri="{FF2B5EF4-FFF2-40B4-BE49-F238E27FC236}">
                <a16:creationId xmlns:a16="http://schemas.microsoft.com/office/drawing/2014/main" id="{0ED591D9-A477-44BF-9072-EBEED25C5E24}"/>
              </a:ext>
            </a:extLst>
          </p:cNvPr>
          <p:cNvSpPr txBox="1">
            <a:spLocks noChangeArrowheads="1"/>
          </p:cNvSpPr>
          <p:nvPr/>
        </p:nvSpPr>
        <p:spPr bwMode="auto">
          <a:xfrm>
            <a:off x="591244" y="4508500"/>
            <a:ext cx="883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a:solidFill>
                  <a:srgbClr val="0000CC"/>
                </a:solidFill>
                <a:latin typeface="Times New Roman" panose="02020603050405020304" pitchFamily="18" charset="0"/>
              </a:rPr>
              <a:t>C. Hình thang</a:t>
            </a:r>
          </a:p>
        </p:txBody>
      </p:sp>
      <p:sp>
        <p:nvSpPr>
          <p:cNvPr id="54288" name="Text Box 16">
            <a:extLst>
              <a:ext uri="{FF2B5EF4-FFF2-40B4-BE49-F238E27FC236}">
                <a16:creationId xmlns:a16="http://schemas.microsoft.com/office/drawing/2014/main" id="{24BEA600-D166-4FC4-9F56-7123C33F0A6F}"/>
              </a:ext>
            </a:extLst>
          </p:cNvPr>
          <p:cNvSpPr txBox="1">
            <a:spLocks noChangeArrowheads="1"/>
          </p:cNvSpPr>
          <p:nvPr/>
        </p:nvSpPr>
        <p:spPr bwMode="auto">
          <a:xfrm>
            <a:off x="591244" y="4114800"/>
            <a:ext cx="883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a:solidFill>
                  <a:srgbClr val="0000CC"/>
                </a:solidFill>
                <a:latin typeface="Times New Roman" panose="02020603050405020304" pitchFamily="18" charset="0"/>
              </a:rPr>
              <a:t>B. Hình xoáy trôn ốc</a:t>
            </a:r>
          </a:p>
        </p:txBody>
      </p:sp>
      <p:sp>
        <p:nvSpPr>
          <p:cNvPr id="8" name="Text Placeholder 7">
            <a:extLst>
              <a:ext uri="{FF2B5EF4-FFF2-40B4-BE49-F238E27FC236}">
                <a16:creationId xmlns:a16="http://schemas.microsoft.com/office/drawing/2014/main" id="{74C3A69D-974F-4165-8F44-B7507372737F}"/>
              </a:ext>
            </a:extLst>
          </p:cNvPr>
          <p:cNvSpPr>
            <a:spLocks noGrp="1"/>
          </p:cNvSpPr>
          <p:nvPr>
            <p:ph type="body" sz="quarter" idx="4294967295"/>
          </p:nvPr>
        </p:nvSpPr>
        <p:spPr>
          <a:xfrm>
            <a:off x="0" y="225888"/>
            <a:ext cx="9144000" cy="576064"/>
          </a:xfrm>
          <a:prstGeom prst="rect">
            <a:avLst/>
          </a:prstGeom>
        </p:spPr>
        <p:txBody>
          <a:bodyPr/>
          <a:lstStyle/>
          <a:p>
            <a:endParaRPr lang="en-US"/>
          </a:p>
        </p:txBody>
      </p:sp>
      <p:sp>
        <p:nvSpPr>
          <p:cNvPr id="9" name="Text Placeholder 8">
            <a:extLst>
              <a:ext uri="{FF2B5EF4-FFF2-40B4-BE49-F238E27FC236}">
                <a16:creationId xmlns:a16="http://schemas.microsoft.com/office/drawing/2014/main" id="{758EBFD5-E519-4F22-AD98-E22CECC3FF06}"/>
              </a:ext>
            </a:extLst>
          </p:cNvPr>
          <p:cNvSpPr>
            <a:spLocks noGrp="1"/>
          </p:cNvSpPr>
          <p:nvPr>
            <p:ph type="body" sz="quarter" idx="4294967295"/>
          </p:nvPr>
        </p:nvSpPr>
        <p:spPr>
          <a:xfrm>
            <a:off x="286444" y="801952"/>
            <a:ext cx="9144000" cy="288032"/>
          </a:xfrm>
          <a:prstGeom prst="rect">
            <a:avLst/>
          </a:prstGeom>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4278"/>
                                        </p:tgtEl>
                                        <p:attrNameLst>
                                          <p:attrName>style.visibility</p:attrName>
                                        </p:attrNameLst>
                                      </p:cBhvr>
                                      <p:to>
                                        <p:strVal val="visible"/>
                                      </p:to>
                                    </p:set>
                                    <p:animEffect transition="in" filter="blinds(horizontal)">
                                      <p:cBhvr>
                                        <p:cTn id="7" dur="500"/>
                                        <p:tgtEl>
                                          <p:spTgt spid="542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4280"/>
                                        </p:tgtEl>
                                        <p:attrNameLst>
                                          <p:attrName>style.visibility</p:attrName>
                                        </p:attrNameLst>
                                      </p:cBhvr>
                                      <p:to>
                                        <p:strVal val="visible"/>
                                      </p:to>
                                    </p:set>
                                    <p:animEffect transition="in" filter="blinds(horizontal)">
                                      <p:cBhvr>
                                        <p:cTn id="12" dur="500"/>
                                        <p:tgtEl>
                                          <p:spTgt spid="5428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4279"/>
                                        </p:tgtEl>
                                        <p:attrNameLst>
                                          <p:attrName>style.visibility</p:attrName>
                                        </p:attrNameLst>
                                      </p:cBhvr>
                                      <p:to>
                                        <p:strVal val="visible"/>
                                      </p:to>
                                    </p:set>
                                    <p:animEffect transition="in" filter="checkerboard(across)">
                                      <p:cBhvr>
                                        <p:cTn id="17" dur="500"/>
                                        <p:tgtEl>
                                          <p:spTgt spid="542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4281"/>
                                        </p:tgtEl>
                                        <p:attrNameLst>
                                          <p:attrName>style.visibility</p:attrName>
                                        </p:attrNameLst>
                                      </p:cBhvr>
                                      <p:to>
                                        <p:strVal val="visible"/>
                                      </p:to>
                                    </p:set>
                                    <p:animEffect transition="in" filter="blinds(horizontal)">
                                      <p:cBhvr>
                                        <p:cTn id="22" dur="500"/>
                                        <p:tgtEl>
                                          <p:spTgt spid="54281"/>
                                        </p:tgtEl>
                                      </p:cBhvr>
                                    </p:animEffect>
                                  </p:childTnLst>
                                </p:cTn>
                              </p:par>
                            </p:childTnLst>
                          </p:cTn>
                        </p:par>
                        <p:par>
                          <p:cTn id="23" fill="hold" nodeType="afterGroup">
                            <p:stCondLst>
                              <p:cond delay="500"/>
                            </p:stCondLst>
                            <p:childTnLst>
                              <p:par>
                                <p:cTn id="24" presetID="3" presetClass="entr" presetSubtype="10" fill="hold" grpId="0" nodeType="afterEffect">
                                  <p:stCondLst>
                                    <p:cond delay="0"/>
                                  </p:stCondLst>
                                  <p:childTnLst>
                                    <p:set>
                                      <p:cBhvr>
                                        <p:cTn id="25" dur="1" fill="hold">
                                          <p:stCondLst>
                                            <p:cond delay="0"/>
                                          </p:stCondLst>
                                        </p:cTn>
                                        <p:tgtEl>
                                          <p:spTgt spid="54282"/>
                                        </p:tgtEl>
                                        <p:attrNameLst>
                                          <p:attrName>style.visibility</p:attrName>
                                        </p:attrNameLst>
                                      </p:cBhvr>
                                      <p:to>
                                        <p:strVal val="visible"/>
                                      </p:to>
                                    </p:set>
                                    <p:animEffect transition="in" filter="blinds(horizontal)">
                                      <p:cBhvr>
                                        <p:cTn id="26" dur="500"/>
                                        <p:tgtEl>
                                          <p:spTgt spid="54282"/>
                                        </p:tgtEl>
                                      </p:cBhvr>
                                    </p:animEffect>
                                  </p:childTnLst>
                                </p:cTn>
                              </p:par>
                            </p:childTnLst>
                          </p:cTn>
                        </p:par>
                        <p:par>
                          <p:cTn id="27" fill="hold" nodeType="afterGroup">
                            <p:stCondLst>
                              <p:cond delay="1000"/>
                            </p:stCondLst>
                            <p:childTnLst>
                              <p:par>
                                <p:cTn id="28" presetID="3" presetClass="entr" presetSubtype="10" fill="hold" grpId="0" nodeType="afterEffect">
                                  <p:stCondLst>
                                    <p:cond delay="0"/>
                                  </p:stCondLst>
                                  <p:childTnLst>
                                    <p:set>
                                      <p:cBhvr>
                                        <p:cTn id="29" dur="1" fill="hold">
                                          <p:stCondLst>
                                            <p:cond delay="0"/>
                                          </p:stCondLst>
                                        </p:cTn>
                                        <p:tgtEl>
                                          <p:spTgt spid="54283"/>
                                        </p:tgtEl>
                                        <p:attrNameLst>
                                          <p:attrName>style.visibility</p:attrName>
                                        </p:attrNameLst>
                                      </p:cBhvr>
                                      <p:to>
                                        <p:strVal val="visible"/>
                                      </p:to>
                                    </p:set>
                                    <p:animEffect transition="in" filter="blinds(horizontal)">
                                      <p:cBhvr>
                                        <p:cTn id="30" dur="500"/>
                                        <p:tgtEl>
                                          <p:spTgt spid="54283"/>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54289"/>
                                        </p:tgtEl>
                                        <p:attrNameLst>
                                          <p:attrName>style.visibility</p:attrName>
                                        </p:attrNameLst>
                                      </p:cBhvr>
                                      <p:to>
                                        <p:strVal val="visible"/>
                                      </p:to>
                                    </p:set>
                                    <p:animEffect transition="in" filter="wedge">
                                      <p:cBhvr>
                                        <p:cTn id="35" dur="2000"/>
                                        <p:tgtEl>
                                          <p:spTgt spid="5428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4284"/>
                                        </p:tgtEl>
                                        <p:attrNameLst>
                                          <p:attrName>style.visibility</p:attrName>
                                        </p:attrNameLst>
                                      </p:cBhvr>
                                      <p:to>
                                        <p:strVal val="visible"/>
                                      </p:to>
                                    </p:set>
                                    <p:animEffect transition="in" filter="blinds(horizontal)">
                                      <p:cBhvr>
                                        <p:cTn id="40" dur="500"/>
                                        <p:tgtEl>
                                          <p:spTgt spid="5428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grpId="0" nodeType="clickEffect">
                                  <p:stCondLst>
                                    <p:cond delay="0"/>
                                  </p:stCondLst>
                                  <p:childTnLst>
                                    <p:set>
                                      <p:cBhvr>
                                        <p:cTn id="44" dur="1" fill="hold">
                                          <p:stCondLst>
                                            <p:cond delay="0"/>
                                          </p:stCondLst>
                                        </p:cTn>
                                        <p:tgtEl>
                                          <p:spTgt spid="54285"/>
                                        </p:tgtEl>
                                        <p:attrNameLst>
                                          <p:attrName>style.visibility</p:attrName>
                                        </p:attrNameLst>
                                      </p:cBhvr>
                                      <p:to>
                                        <p:strVal val="visible"/>
                                      </p:to>
                                    </p:set>
                                    <p:animEffect transition="in" filter="blinds(horizontal)">
                                      <p:cBhvr>
                                        <p:cTn id="45" dur="500"/>
                                        <p:tgtEl>
                                          <p:spTgt spid="54285"/>
                                        </p:tgtEl>
                                      </p:cBhvr>
                                    </p:animEffect>
                                  </p:childTnLst>
                                </p:cTn>
                              </p:par>
                            </p:childTnLst>
                          </p:cTn>
                        </p:par>
                        <p:par>
                          <p:cTn id="46" fill="hold" nodeType="afterGroup">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54288"/>
                                        </p:tgtEl>
                                        <p:attrNameLst>
                                          <p:attrName>style.visibility</p:attrName>
                                        </p:attrNameLst>
                                      </p:cBhvr>
                                      <p:to>
                                        <p:strVal val="visible"/>
                                      </p:to>
                                    </p:set>
                                    <p:animEffect transition="in" filter="blinds(horizontal)">
                                      <p:cBhvr>
                                        <p:cTn id="49" dur="500"/>
                                        <p:tgtEl>
                                          <p:spTgt spid="54288"/>
                                        </p:tgtEl>
                                      </p:cBhvr>
                                    </p:animEffect>
                                  </p:childTnLst>
                                </p:cTn>
                              </p:par>
                            </p:childTnLst>
                          </p:cTn>
                        </p:par>
                        <p:par>
                          <p:cTn id="50" fill="hold" nodeType="afterGroup">
                            <p:stCondLst>
                              <p:cond delay="1000"/>
                            </p:stCondLst>
                            <p:childTnLst>
                              <p:par>
                                <p:cTn id="51" presetID="3" presetClass="entr" presetSubtype="10" fill="hold" grpId="0" nodeType="afterEffect">
                                  <p:stCondLst>
                                    <p:cond delay="0"/>
                                  </p:stCondLst>
                                  <p:childTnLst>
                                    <p:set>
                                      <p:cBhvr>
                                        <p:cTn id="52" dur="1" fill="hold">
                                          <p:stCondLst>
                                            <p:cond delay="0"/>
                                          </p:stCondLst>
                                        </p:cTn>
                                        <p:tgtEl>
                                          <p:spTgt spid="54287"/>
                                        </p:tgtEl>
                                        <p:attrNameLst>
                                          <p:attrName>style.visibility</p:attrName>
                                        </p:attrNameLst>
                                      </p:cBhvr>
                                      <p:to>
                                        <p:strVal val="visible"/>
                                      </p:to>
                                    </p:set>
                                    <p:animEffect transition="in" filter="blinds(horizontal)">
                                      <p:cBhvr>
                                        <p:cTn id="53" dur="500"/>
                                        <p:tgtEl>
                                          <p:spTgt spid="5428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0" presetClass="entr" presetSubtype="0" fill="hold" grpId="0" nodeType="clickEffect">
                                  <p:stCondLst>
                                    <p:cond delay="0"/>
                                  </p:stCondLst>
                                  <p:childTnLst>
                                    <p:set>
                                      <p:cBhvr>
                                        <p:cTn id="57" dur="1" fill="hold">
                                          <p:stCondLst>
                                            <p:cond delay="0"/>
                                          </p:stCondLst>
                                        </p:cTn>
                                        <p:tgtEl>
                                          <p:spTgt spid="54290"/>
                                        </p:tgtEl>
                                        <p:attrNameLst>
                                          <p:attrName>style.visibility</p:attrName>
                                        </p:attrNameLst>
                                      </p:cBhvr>
                                      <p:to>
                                        <p:strVal val="visible"/>
                                      </p:to>
                                    </p:set>
                                    <p:animEffect transition="in" filter="wedge">
                                      <p:cBhvr>
                                        <p:cTn id="58" dur="2000"/>
                                        <p:tgtEl>
                                          <p:spTgt spid="54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0" grpId="0" animBg="1"/>
      <p:bldP spid="54289" grpId="0" animBg="1"/>
      <p:bldP spid="54278" grpId="0"/>
      <p:bldP spid="54279" grpId="0"/>
      <p:bldP spid="54280" grpId="0"/>
      <p:bldP spid="54281" grpId="0"/>
      <p:bldP spid="54282" grpId="0"/>
      <p:bldP spid="54283" grpId="0"/>
      <p:bldP spid="54284" grpId="0"/>
      <p:bldP spid="54285" grpId="0"/>
      <p:bldP spid="54287" grpId="0"/>
      <p:bldP spid="5428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van lang_11">
            <a:extLst>
              <a:ext uri="{FF2B5EF4-FFF2-40B4-BE49-F238E27FC236}">
                <a16:creationId xmlns:a16="http://schemas.microsoft.com/office/drawing/2014/main" id="{9E7E844B-05FF-4D7F-8A42-BC356E4856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999" b="23825"/>
          <a:stretch>
            <a:fillRect/>
          </a:stretch>
        </p:blipFill>
        <p:spPr bwMode="auto">
          <a:xfrm>
            <a:off x="1600200" y="1809750"/>
            <a:ext cx="5791200" cy="333375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7171" name="Text Box 3">
            <a:extLst>
              <a:ext uri="{FF2B5EF4-FFF2-40B4-BE49-F238E27FC236}">
                <a16:creationId xmlns:a16="http://schemas.microsoft.com/office/drawing/2014/main" id="{310AD1B2-B056-4EC3-8AF8-EA7297F4AA3C}"/>
              </a:ext>
            </a:extLst>
          </p:cNvPr>
          <p:cNvSpPr txBox="1">
            <a:spLocks noChangeArrowheads="1"/>
          </p:cNvSpPr>
          <p:nvPr/>
        </p:nvSpPr>
        <p:spPr bwMode="auto">
          <a:xfrm>
            <a:off x="152400" y="514350"/>
            <a:ext cx="9144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Times New Roman" panose="02020603050405020304" pitchFamily="18" charset="0"/>
              </a:rPr>
              <a:t>   </a:t>
            </a:r>
            <a:r>
              <a:rPr lang="en-US" altLang="en-US" sz="2000">
                <a:latin typeface="Times New Roman" panose="02020603050405020304" pitchFamily="18" charset="0"/>
              </a:rPr>
              <a:t>Không chịu khuất phục, nhân dân ta vẫn gìn giữ được các phong tục truyền thống vốn có </a:t>
            </a:r>
            <a:r>
              <a:rPr lang="en-US" altLang="en-US" sz="2000">
                <a:solidFill>
                  <a:srgbClr val="FF0000"/>
                </a:solidFill>
                <a:latin typeface="Times New Roman" panose="02020603050405020304" pitchFamily="18" charset="0"/>
              </a:rPr>
              <a:t>như ăn trầu</a:t>
            </a:r>
            <a:r>
              <a:rPr lang="en-US" altLang="en-US" sz="2000">
                <a:latin typeface="Times New Roman" panose="02020603050405020304" pitchFamily="18" charset="0"/>
              </a:rPr>
              <a:t>, </a:t>
            </a:r>
            <a:r>
              <a:rPr lang="en-US" altLang="en-US" sz="2000">
                <a:solidFill>
                  <a:srgbClr val="FF0000"/>
                </a:solidFill>
                <a:latin typeface="Times New Roman" panose="02020603050405020304" pitchFamily="18" charset="0"/>
              </a:rPr>
              <a:t>nhuộm</a:t>
            </a:r>
            <a:r>
              <a:rPr lang="en-US" altLang="en-US" sz="2000">
                <a:latin typeface="Times New Roman" panose="02020603050405020304" pitchFamily="18" charset="0"/>
              </a:rPr>
              <a:t> </a:t>
            </a:r>
            <a:r>
              <a:rPr lang="en-US" altLang="en-US" sz="2000">
                <a:solidFill>
                  <a:srgbClr val="FF0000"/>
                </a:solidFill>
                <a:latin typeface="Times New Roman" panose="02020603050405020304" pitchFamily="18" charset="0"/>
              </a:rPr>
              <a:t>răng</a:t>
            </a:r>
            <a:r>
              <a:rPr lang="en-US" altLang="en-US" sz="2000">
                <a:latin typeface="Times New Roman" panose="02020603050405020304" pitchFamily="18" charset="0"/>
              </a:rPr>
              <a:t>, mở </a:t>
            </a:r>
            <a:r>
              <a:rPr lang="en-US" altLang="en-US" sz="2000">
                <a:solidFill>
                  <a:srgbClr val="FF0000"/>
                </a:solidFill>
                <a:latin typeface="Times New Roman" panose="02020603050405020304" pitchFamily="18" charset="0"/>
              </a:rPr>
              <a:t>các lễ hội mùa xuân </a:t>
            </a:r>
            <a:r>
              <a:rPr lang="en-US" altLang="en-US" sz="2000">
                <a:latin typeface="Times New Roman" panose="02020603050405020304" pitchFamily="18" charset="0"/>
              </a:rPr>
              <a:t>với những cuộc </a:t>
            </a:r>
            <a:r>
              <a:rPr lang="en-US" altLang="en-US" sz="2000">
                <a:solidFill>
                  <a:srgbClr val="0000CC"/>
                </a:solidFill>
                <a:latin typeface="Times New Roman" panose="02020603050405020304" pitchFamily="18" charset="0"/>
              </a:rPr>
              <a:t>đua thuyền</a:t>
            </a:r>
            <a:r>
              <a:rPr lang="en-US" altLang="en-US" sz="2000">
                <a:solidFill>
                  <a:srgbClr val="FF0000"/>
                </a:solidFill>
                <a:latin typeface="Times New Roman" panose="02020603050405020304" pitchFamily="18" charset="0"/>
              </a:rPr>
              <a:t>,</a:t>
            </a:r>
            <a:r>
              <a:rPr lang="en-US" altLang="en-US" sz="2000">
                <a:latin typeface="Times New Roman" panose="02020603050405020304" pitchFamily="18" charset="0"/>
              </a:rPr>
              <a:t> </a:t>
            </a:r>
            <a:r>
              <a:rPr lang="en-US" altLang="en-US" sz="2000">
                <a:solidFill>
                  <a:srgbClr val="0000CC"/>
                </a:solidFill>
                <a:latin typeface="Times New Roman" panose="02020603050405020304" pitchFamily="18" charset="0"/>
              </a:rPr>
              <a:t>đánh vật</a:t>
            </a:r>
            <a:r>
              <a:rPr lang="en-US" altLang="en-US" sz="2000">
                <a:latin typeface="Times New Roman" panose="02020603050405020304" pitchFamily="18" charset="0"/>
              </a:rPr>
              <a:t> và hát </a:t>
            </a:r>
            <a:r>
              <a:rPr lang="en-US" altLang="en-US" sz="2000">
                <a:solidFill>
                  <a:srgbClr val="0000CC"/>
                </a:solidFill>
                <a:latin typeface="Times New Roman" panose="02020603050405020304" pitchFamily="18" charset="0"/>
              </a:rPr>
              <a:t>những làn điệu dân ca </a:t>
            </a:r>
            <a:r>
              <a:rPr lang="en-US" altLang="en-US" sz="2000">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edge">
                                      <p:cBhvr>
                                        <p:cTn id="7" dur="500"/>
                                        <p:tgtEl>
                                          <p:spTgt spid="7170"/>
                                        </p:tgtEl>
                                      </p:cBhvr>
                                    </p:animEffect>
                                  </p:childTnLst>
                                </p:cTn>
                              </p:par>
                            </p:childTnLst>
                          </p:cTn>
                        </p:par>
                        <p:par>
                          <p:cTn id="8" fill="hold" nodeType="afterGroup">
                            <p:stCondLst>
                              <p:cond delay="5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7171"/>
                                        </p:tgtEl>
                                        <p:attrNameLst>
                                          <p:attrName>style.visibility</p:attrName>
                                        </p:attrNameLst>
                                      </p:cBhvr>
                                      <p:to>
                                        <p:strVal val="visible"/>
                                      </p:to>
                                    </p:set>
                                    <p:anim calcmode="discrete" valueType="clr">
                                      <p:cBhvr override="childStyle">
                                        <p:cTn id="11" dur="80"/>
                                        <p:tgtEl>
                                          <p:spTgt spid="717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7171"/>
                                        </p:tgtEl>
                                        <p:attrNameLst>
                                          <p:attrName>fillcolor</p:attrName>
                                        </p:attrNameLst>
                                      </p:cBhvr>
                                      <p:tavLst>
                                        <p:tav tm="0">
                                          <p:val>
                                            <p:clrVal>
                                              <a:schemeClr val="accent2"/>
                                            </p:clrVal>
                                          </p:val>
                                        </p:tav>
                                        <p:tav tm="50000">
                                          <p:val>
                                            <p:clrVal>
                                              <a:schemeClr val="hlink"/>
                                            </p:clrVal>
                                          </p:val>
                                        </p:tav>
                                      </p:tavLst>
                                    </p:anim>
                                    <p:set>
                                      <p:cBhvr>
                                        <p:cTn id="13" dur="80"/>
                                        <p:tgtEl>
                                          <p:spTgt spid="717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B54C3395-4A0F-45BB-8FA3-1FCF4FD2F964}"/>
              </a:ext>
            </a:extLst>
          </p:cNvPr>
          <p:cNvSpPr>
            <a:spLocks noGrp="1"/>
          </p:cNvSpPr>
          <p:nvPr>
            <p:ph type="title"/>
          </p:nvPr>
        </p:nvSpPr>
        <p:spPr/>
        <p:txBody>
          <a:bodyPr/>
          <a:lstStyle/>
          <a:p>
            <a:pPr eaLnBrk="1" hangingPunct="1"/>
            <a:endParaRPr lang="en-US" altLang="en-US"/>
          </a:p>
        </p:txBody>
      </p:sp>
      <p:pic>
        <p:nvPicPr>
          <p:cNvPr id="14340" name="Picture 4">
            <a:extLst>
              <a:ext uri="{FF2B5EF4-FFF2-40B4-BE49-F238E27FC236}">
                <a16:creationId xmlns:a16="http://schemas.microsoft.com/office/drawing/2014/main" id="{FC8DAE8E-EAFB-47E0-9E61-E3E7D9E4ACA1}"/>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4876800" cy="2343150"/>
          </a:xfrm>
          <a:noFill/>
        </p:spPr>
      </p:pic>
      <p:pic>
        <p:nvPicPr>
          <p:cNvPr id="14341" name="Picture 5">
            <a:extLst>
              <a:ext uri="{FF2B5EF4-FFF2-40B4-BE49-F238E27FC236}">
                <a16:creationId xmlns:a16="http://schemas.microsoft.com/office/drawing/2014/main" id="{6AF64AFF-C02C-40F6-B45B-275782378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0"/>
            <a:ext cx="4343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a:extLst>
              <a:ext uri="{FF2B5EF4-FFF2-40B4-BE49-F238E27FC236}">
                <a16:creationId xmlns:a16="http://schemas.microsoft.com/office/drawing/2014/main" id="{7CEE66DF-2115-4262-A40C-36DAE7235E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400300"/>
            <a:ext cx="37338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7">
            <a:extLst>
              <a:ext uri="{FF2B5EF4-FFF2-40B4-BE49-F238E27FC236}">
                <a16:creationId xmlns:a16="http://schemas.microsoft.com/office/drawing/2014/main" id="{C453B85A-920E-498C-8D0B-349E94C11D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2514600"/>
            <a:ext cx="5410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8">
            <a:extLst>
              <a:ext uri="{FF2B5EF4-FFF2-40B4-BE49-F238E27FC236}">
                <a16:creationId xmlns:a16="http://schemas.microsoft.com/office/drawing/2014/main" id="{08B5AC6A-72F1-422E-A9B7-3D783D3389EA}"/>
              </a:ext>
            </a:extLst>
          </p:cNvPr>
          <p:cNvSpPr txBox="1">
            <a:spLocks noChangeArrowheads="1"/>
          </p:cNvSpPr>
          <p:nvPr/>
        </p:nvSpPr>
        <p:spPr bwMode="auto">
          <a:xfrm>
            <a:off x="3200400" y="4552950"/>
            <a:ext cx="609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vi-VN" altLang="en-US">
                <a:solidFill>
                  <a:srgbClr val="0000FF"/>
                </a:solidFill>
                <a:latin typeface="Arial" panose="020B0604020202020204" pitchFamily="34" charset="0"/>
                <a:cs typeface="Arial" panose="020B0604020202020204" pitchFamily="34" charset="0"/>
              </a:rPr>
              <a:t>Nhuộm răng đen, ăn trầu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diamond(in)">
                                      <p:cBhvr>
                                        <p:cTn id="7" dur="2000"/>
                                        <p:tgtEl>
                                          <p:spTgt spid="14340"/>
                                        </p:tgtEl>
                                      </p:cBhvr>
                                    </p:animEffect>
                                  </p:childTnLst>
                                </p:cTn>
                              </p:par>
                              <p:par>
                                <p:cTn id="8" presetID="8" presetClass="entr" presetSubtype="16"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diamond(in)">
                                      <p:cBhvr>
                                        <p:cTn id="10" dur="2000"/>
                                        <p:tgtEl>
                                          <p:spTgt spid="14341"/>
                                        </p:tgtEl>
                                      </p:cBhvr>
                                    </p:animEffect>
                                  </p:childTnLst>
                                </p:cTn>
                              </p:par>
                              <p:par>
                                <p:cTn id="11" presetID="8" presetClass="entr" presetSubtype="16" fill="hold" nodeType="withEffect">
                                  <p:stCondLst>
                                    <p:cond delay="0"/>
                                  </p:stCondLst>
                                  <p:childTnLst>
                                    <p:set>
                                      <p:cBhvr>
                                        <p:cTn id="12" dur="1" fill="hold">
                                          <p:stCondLst>
                                            <p:cond delay="0"/>
                                          </p:stCondLst>
                                        </p:cTn>
                                        <p:tgtEl>
                                          <p:spTgt spid="14342"/>
                                        </p:tgtEl>
                                        <p:attrNameLst>
                                          <p:attrName>style.visibility</p:attrName>
                                        </p:attrNameLst>
                                      </p:cBhvr>
                                      <p:to>
                                        <p:strVal val="visible"/>
                                      </p:to>
                                    </p:set>
                                    <p:animEffect transition="in" filter="diamond(in)">
                                      <p:cBhvr>
                                        <p:cTn id="13" dur="2000"/>
                                        <p:tgtEl>
                                          <p:spTgt spid="14342"/>
                                        </p:tgtEl>
                                      </p:cBhvr>
                                    </p:animEffect>
                                  </p:childTnLst>
                                </p:cTn>
                              </p:par>
                              <p:par>
                                <p:cTn id="14" presetID="8" presetClass="entr" presetSubtype="16" fill="hold" nodeType="withEffect">
                                  <p:stCondLst>
                                    <p:cond delay="0"/>
                                  </p:stCondLst>
                                  <p:childTnLst>
                                    <p:set>
                                      <p:cBhvr>
                                        <p:cTn id="15" dur="1" fill="hold">
                                          <p:stCondLst>
                                            <p:cond delay="0"/>
                                          </p:stCondLst>
                                        </p:cTn>
                                        <p:tgtEl>
                                          <p:spTgt spid="14343"/>
                                        </p:tgtEl>
                                        <p:attrNameLst>
                                          <p:attrName>style.visibility</p:attrName>
                                        </p:attrNameLst>
                                      </p:cBhvr>
                                      <p:to>
                                        <p:strVal val="visible"/>
                                      </p:to>
                                    </p:set>
                                    <p:animEffect transition="in" filter="diamond(in)">
                                      <p:cBhvr>
                                        <p:cTn id="16" dur="2000"/>
                                        <p:tgtEl>
                                          <p:spTgt spid="1434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8" presetClass="entr" presetSubtype="16" fill="hold" grpId="0" nodeType="clickEffect">
                                  <p:stCondLst>
                                    <p:cond delay="0"/>
                                  </p:stCondLst>
                                  <p:childTnLst>
                                    <p:set>
                                      <p:cBhvr>
                                        <p:cTn id="20" dur="1" fill="hold">
                                          <p:stCondLst>
                                            <p:cond delay="0"/>
                                          </p:stCondLst>
                                        </p:cTn>
                                        <p:tgtEl>
                                          <p:spTgt spid="17415"/>
                                        </p:tgtEl>
                                        <p:attrNameLst>
                                          <p:attrName>style.visibility</p:attrName>
                                        </p:attrNameLst>
                                      </p:cBhvr>
                                      <p:to>
                                        <p:strVal val="visible"/>
                                      </p:to>
                                    </p:set>
                                    <p:animEffect transition="in" filter="diamond(in)">
                                      <p:cBhvr>
                                        <p:cTn id="21" dur="2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van lang_12">
            <a:extLst>
              <a:ext uri="{FF2B5EF4-FFF2-40B4-BE49-F238E27FC236}">
                <a16:creationId xmlns:a16="http://schemas.microsoft.com/office/drawing/2014/main" id="{ED540FF4-6070-40CC-BFAE-DF5570300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504950"/>
            <a:ext cx="4964113" cy="363855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8195" name="Text Box 3">
            <a:extLst>
              <a:ext uri="{FF2B5EF4-FFF2-40B4-BE49-F238E27FC236}">
                <a16:creationId xmlns:a16="http://schemas.microsoft.com/office/drawing/2014/main" id="{40686430-9375-461A-B5DC-85165FB4F2CE}"/>
              </a:ext>
            </a:extLst>
          </p:cNvPr>
          <p:cNvSpPr txBox="1">
            <a:spLocks noChangeArrowheads="1"/>
          </p:cNvSpPr>
          <p:nvPr/>
        </p:nvSpPr>
        <p:spPr bwMode="auto">
          <a:xfrm>
            <a:off x="0" y="5715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Times New Roman" panose="02020603050405020304" pitchFamily="18" charset="0"/>
              </a:rPr>
              <a:t>   Đồng thời, dân ta cũng biết tiếp thu nghề làm giấy, làm đồ thuỷ tinh, làm đồ trang sức bằng vàng,bạc v.v… của người dân phương Bắc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edge">
                                      <p:cBhvr>
                                        <p:cTn id="7" dur="2000"/>
                                        <p:tgtEl>
                                          <p:spTgt spid="8194"/>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8195"/>
                                        </p:tgtEl>
                                        <p:attrNameLst>
                                          <p:attrName>style.visibility</p:attrName>
                                        </p:attrNameLst>
                                      </p:cBhvr>
                                      <p:to>
                                        <p:strVal val="visible"/>
                                      </p:to>
                                    </p:set>
                                    <p:anim calcmode="discrete" valueType="clr">
                                      <p:cBhvr override="childStyle">
                                        <p:cTn id="11" dur="80"/>
                                        <p:tgtEl>
                                          <p:spTgt spid="8195"/>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8195"/>
                                        </p:tgtEl>
                                        <p:attrNameLst>
                                          <p:attrName>fillcolor</p:attrName>
                                        </p:attrNameLst>
                                      </p:cBhvr>
                                      <p:tavLst>
                                        <p:tav tm="0">
                                          <p:val>
                                            <p:clrVal>
                                              <a:schemeClr val="accent2"/>
                                            </p:clrVal>
                                          </p:val>
                                        </p:tav>
                                        <p:tav tm="50000">
                                          <p:val>
                                            <p:clrVal>
                                              <a:schemeClr val="hlink"/>
                                            </p:clrVal>
                                          </p:val>
                                        </p:tav>
                                      </p:tavLst>
                                    </p:anim>
                                    <p:set>
                                      <p:cBhvr>
                                        <p:cTn id="13" dur="80"/>
                                        <p:tgtEl>
                                          <p:spTgt spid="819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EF40C21-CAEF-4951-A34A-CD8E1B03E453}"/>
              </a:ext>
            </a:extLst>
          </p:cNvPr>
          <p:cNvSpPr>
            <a:spLocks noGrp="1"/>
          </p:cNvSpPr>
          <p:nvPr>
            <p:ph type="title"/>
          </p:nvPr>
        </p:nvSpPr>
        <p:spPr>
          <a:xfrm>
            <a:off x="-304800" y="4476750"/>
            <a:ext cx="5410200" cy="857250"/>
          </a:xfrm>
        </p:spPr>
        <p:txBody>
          <a:bodyPr/>
          <a:lstStyle/>
          <a:p>
            <a:pPr eaLnBrk="1" hangingPunct="1"/>
            <a:r>
              <a:rPr lang="en-US" altLang="en-US" sz="3600"/>
              <a:t>Nghề làm giấy ở Việt Nam</a:t>
            </a:r>
            <a:endParaRPr lang="vi-VN" altLang="en-US" sz="3600"/>
          </a:p>
        </p:txBody>
      </p:sp>
      <p:pic>
        <p:nvPicPr>
          <p:cNvPr id="10244" name="Picture 4">
            <a:extLst>
              <a:ext uri="{FF2B5EF4-FFF2-40B4-BE49-F238E27FC236}">
                <a16:creationId xmlns:a16="http://schemas.microsoft.com/office/drawing/2014/main" id="{81AED320-3773-4C0B-94B0-F68C88086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100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a:extLst>
              <a:ext uri="{FF2B5EF4-FFF2-40B4-BE49-F238E27FC236}">
                <a16:creationId xmlns:a16="http://schemas.microsoft.com/office/drawing/2014/main" id="{8FB24985-F8CF-4AE8-9897-F8D68BF87D0B}"/>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3886200" y="0"/>
            <a:ext cx="5257800" cy="4800600"/>
          </a:xfrm>
          <a:noFill/>
        </p:spPr>
      </p:pic>
      <p:sp>
        <p:nvSpPr>
          <p:cNvPr id="16389" name="AutoShape 6">
            <a:hlinkClick r:id="rId4" action="ppaction://hlinksldjump" highlightClick="1"/>
            <a:extLst>
              <a:ext uri="{FF2B5EF4-FFF2-40B4-BE49-F238E27FC236}">
                <a16:creationId xmlns:a16="http://schemas.microsoft.com/office/drawing/2014/main" id="{EBF124B1-3B8B-4414-8F8D-63E24CEE303D}"/>
              </a:ext>
            </a:extLst>
          </p:cNvPr>
          <p:cNvSpPr>
            <a:spLocks noChangeArrowheads="1"/>
          </p:cNvSpPr>
          <p:nvPr/>
        </p:nvSpPr>
        <p:spPr bwMode="auto">
          <a:xfrm>
            <a:off x="8534400" y="4972050"/>
            <a:ext cx="609600" cy="171450"/>
          </a:xfrm>
          <a:prstGeom prst="actionButtonEnd">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diamond(in)">
                                      <p:cBhvr>
                                        <p:cTn id="7" dur="2000"/>
                                        <p:tgtEl>
                                          <p:spTgt spid="10244"/>
                                        </p:tgtEl>
                                      </p:cBhvr>
                                    </p:animEffect>
                                  </p:childTnLst>
                                </p:cTn>
                              </p:par>
                              <p:par>
                                <p:cTn id="8" presetID="8" presetClass="entr" presetSubtype="16" fill="hold" nodeType="withEffect">
                                  <p:stCondLst>
                                    <p:cond delay="0"/>
                                  </p:stCondLst>
                                  <p:childTnLst>
                                    <p:set>
                                      <p:cBhvr>
                                        <p:cTn id="9" dur="1" fill="hold">
                                          <p:stCondLst>
                                            <p:cond delay="0"/>
                                          </p:stCondLst>
                                        </p:cTn>
                                        <p:tgtEl>
                                          <p:spTgt spid="10245"/>
                                        </p:tgtEl>
                                        <p:attrNameLst>
                                          <p:attrName>style.visibility</p:attrName>
                                        </p:attrNameLst>
                                      </p:cBhvr>
                                      <p:to>
                                        <p:strVal val="visible"/>
                                      </p:to>
                                    </p:set>
                                    <p:animEffect transition="in" filter="diamond(in)">
                                      <p:cBhvr>
                                        <p:cTn id="10" dur="2000"/>
                                        <p:tgtEl>
                                          <p:spTgt spid="10245"/>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5362"/>
                                        </p:tgtEl>
                                        <p:attrNameLst>
                                          <p:attrName>style.visibility</p:attrName>
                                        </p:attrNameLst>
                                      </p:cBhvr>
                                      <p:to>
                                        <p:strVal val="visible"/>
                                      </p:to>
                                    </p:set>
                                    <p:animEffect transition="in" filter="diamond(in)">
                                      <p:cBhvr>
                                        <p:cTn id="13"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van lang_13">
            <a:extLst>
              <a:ext uri="{FF2B5EF4-FFF2-40B4-BE49-F238E27FC236}">
                <a16:creationId xmlns:a16="http://schemas.microsoft.com/office/drawing/2014/main" id="{35A09AF9-B3AF-4217-AA42-5700A203C0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480" b="1538"/>
          <a:stretch>
            <a:fillRect/>
          </a:stretch>
        </p:blipFill>
        <p:spPr bwMode="auto">
          <a:xfrm>
            <a:off x="2336800" y="1314450"/>
            <a:ext cx="4749800" cy="3771900"/>
          </a:xfrm>
          <a:prstGeom prst="rect">
            <a:avLst/>
          </a:prstGeom>
          <a:noFill/>
          <a:ln w="7620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9219" name="Text Box 3">
            <a:extLst>
              <a:ext uri="{FF2B5EF4-FFF2-40B4-BE49-F238E27FC236}">
                <a16:creationId xmlns:a16="http://schemas.microsoft.com/office/drawing/2014/main" id="{89E2D02E-4173-4F03-A731-368ADD146815}"/>
              </a:ext>
            </a:extLst>
          </p:cNvPr>
          <p:cNvSpPr txBox="1">
            <a:spLocks noChangeArrowheads="1"/>
          </p:cNvSpPr>
          <p:nvPr/>
        </p:nvSpPr>
        <p:spPr bwMode="auto">
          <a:xfrm>
            <a:off x="0" y="93663"/>
            <a:ext cx="9144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latin typeface="Times New Roman" panose="02020603050405020304" pitchFamily="18" charset="0"/>
              </a:rPr>
              <a:t>        Không  cam chịu sự áp bức, bóc lột của bọn thống trị, nhân dân ta liên tục nổi dậy, đánh đuổi quân đô hộ.</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edge">
                                      <p:cBhvr>
                                        <p:cTn id="7" dur="2000"/>
                                        <p:tgtEl>
                                          <p:spTgt spid="9218"/>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9219"/>
                                        </p:tgtEl>
                                        <p:attrNameLst>
                                          <p:attrName>style.visibility</p:attrName>
                                        </p:attrNameLst>
                                      </p:cBhvr>
                                      <p:to>
                                        <p:strVal val="visible"/>
                                      </p:to>
                                    </p:set>
                                    <p:anim calcmode="discrete" valueType="clr">
                                      <p:cBhvr override="childStyle">
                                        <p:cTn id="11" dur="80"/>
                                        <p:tgtEl>
                                          <p:spTgt spid="9219"/>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9219"/>
                                        </p:tgtEl>
                                        <p:attrNameLst>
                                          <p:attrName>fillcolor</p:attrName>
                                        </p:attrNameLst>
                                      </p:cBhvr>
                                      <p:tavLst>
                                        <p:tav tm="0">
                                          <p:val>
                                            <p:clrVal>
                                              <a:schemeClr val="accent2"/>
                                            </p:clrVal>
                                          </p:val>
                                        </p:tav>
                                        <p:tav tm="50000">
                                          <p:val>
                                            <p:clrVal>
                                              <a:schemeClr val="hlink"/>
                                            </p:clrVal>
                                          </p:val>
                                        </p:tav>
                                      </p:tavLst>
                                    </p:anim>
                                    <p:set>
                                      <p:cBhvr>
                                        <p:cTn id="13" dur="80"/>
                                        <p:tgtEl>
                                          <p:spTgt spid="92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7">
            <a:extLst>
              <a:ext uri="{FF2B5EF4-FFF2-40B4-BE49-F238E27FC236}">
                <a16:creationId xmlns:a16="http://schemas.microsoft.com/office/drawing/2014/main" id="{1E32F05A-1346-4675-BEDB-E63821D3B912}"/>
              </a:ext>
            </a:extLst>
          </p:cNvPr>
          <p:cNvSpPr txBox="1">
            <a:spLocks noChangeArrowheads="1"/>
          </p:cNvSpPr>
          <p:nvPr/>
        </p:nvSpPr>
        <p:spPr bwMode="auto">
          <a:xfrm>
            <a:off x="152400" y="135255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FF0000"/>
                </a:solidFill>
                <a:latin typeface="Times New Roman" panose="02020603050405020304" pitchFamily="18" charset="0"/>
              </a:rPr>
              <a:t>   </a:t>
            </a:r>
            <a:r>
              <a:rPr lang="en-US" altLang="en-US">
                <a:latin typeface="Times New Roman" panose="02020603050405020304" pitchFamily="18" charset="0"/>
              </a:rPr>
              <a:t> </a:t>
            </a:r>
            <a:r>
              <a:rPr lang="en-US" altLang="en-US" sz="2800">
                <a:latin typeface="Times New Roman" panose="02020603050405020304" pitchFamily="18" charset="0"/>
              </a:rPr>
              <a:t>Kể tên một số cuộc khởi nghĩa của nhân dân ta chống lại ách đô hộ của các triều đại phong kiến phương Bắc?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van lang_14">
            <a:extLst>
              <a:ext uri="{FF2B5EF4-FFF2-40B4-BE49-F238E27FC236}">
                <a16:creationId xmlns:a16="http://schemas.microsoft.com/office/drawing/2014/main" id="{58AC89AC-B706-43BF-874C-35BF7BD342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34" t="17778"/>
          <a:stretch>
            <a:fillRect/>
          </a:stretch>
        </p:blipFill>
        <p:spPr bwMode="auto">
          <a:xfrm>
            <a:off x="1828800" y="1003300"/>
            <a:ext cx="6096000" cy="414020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10243" name="Text Box 3">
            <a:extLst>
              <a:ext uri="{FF2B5EF4-FFF2-40B4-BE49-F238E27FC236}">
                <a16:creationId xmlns:a16="http://schemas.microsoft.com/office/drawing/2014/main" id="{E092AABD-714F-4D4E-BAE3-B0B5488F3430}"/>
              </a:ext>
            </a:extLst>
          </p:cNvPr>
          <p:cNvSpPr txBox="1">
            <a:spLocks noChangeArrowheads="1"/>
          </p:cNvSpPr>
          <p:nvPr/>
        </p:nvSpPr>
        <p:spPr bwMode="auto">
          <a:xfrm>
            <a:off x="0" y="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Times New Roman" panose="02020603050405020304" pitchFamily="18" charset="0"/>
              </a:rPr>
              <a:t>   Mở đầu là cuộc khởi nghĩa </a:t>
            </a:r>
            <a:r>
              <a:rPr lang="en-US" altLang="en-US" sz="2800">
                <a:solidFill>
                  <a:srgbClr val="FF0000"/>
                </a:solidFill>
                <a:latin typeface="Times New Roman" panose="02020603050405020304" pitchFamily="18" charset="0"/>
              </a:rPr>
              <a:t>Hai Bà Trưng </a:t>
            </a:r>
            <a:r>
              <a:rPr lang="en-US" altLang="en-US" sz="2800">
                <a:latin typeface="Times New Roman" panose="02020603050405020304" pitchFamily="18" charset="0"/>
              </a:rPr>
              <a:t>(năm 40), tiếp theo là các cuộc khởi nghĩa của </a:t>
            </a:r>
            <a:r>
              <a:rPr lang="en-US" altLang="en-US" sz="2800">
                <a:solidFill>
                  <a:srgbClr val="FF0000"/>
                </a:solidFill>
                <a:latin typeface="Times New Roman" panose="02020603050405020304" pitchFamily="18" charset="0"/>
              </a:rPr>
              <a:t>Bà Triệu </a:t>
            </a:r>
            <a:r>
              <a:rPr lang="en-US" altLang="en-US" sz="2800">
                <a:latin typeface="Times New Roman" panose="02020603050405020304" pitchFamily="18" charset="0"/>
              </a:rPr>
              <a:t>(năm 248) , </a:t>
            </a:r>
            <a:r>
              <a:rPr lang="en-US" altLang="en-US" sz="2800">
                <a:solidFill>
                  <a:srgbClr val="FF0000"/>
                </a:solidFill>
                <a:latin typeface="Times New Roman" panose="02020603050405020304" pitchFamily="18" charset="0"/>
              </a:rPr>
              <a:t>Lý Bí  </a:t>
            </a:r>
            <a:r>
              <a:rPr lang="en-US" altLang="en-US" sz="2800">
                <a:latin typeface="Times New Roman" panose="02020603050405020304" pitchFamily="18" charset="0"/>
              </a:rPr>
              <a:t>(năm 542)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wedge">
                                      <p:cBhvr>
                                        <p:cTn id="7" dur="2000"/>
                                        <p:tgtEl>
                                          <p:spTgt spid="10242"/>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0243"/>
                                        </p:tgtEl>
                                        <p:attrNameLst>
                                          <p:attrName>style.visibility</p:attrName>
                                        </p:attrNameLst>
                                      </p:cBhvr>
                                      <p:to>
                                        <p:strVal val="visible"/>
                                      </p:to>
                                    </p:set>
                                    <p:anim calcmode="discrete" valueType="clr">
                                      <p:cBhvr override="childStyle">
                                        <p:cTn id="11" dur="80"/>
                                        <p:tgtEl>
                                          <p:spTgt spid="10243"/>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0243"/>
                                        </p:tgtEl>
                                        <p:attrNameLst>
                                          <p:attrName>fillcolor</p:attrName>
                                        </p:attrNameLst>
                                      </p:cBhvr>
                                      <p:tavLst>
                                        <p:tav tm="0">
                                          <p:val>
                                            <p:clrVal>
                                              <a:schemeClr val="accent2"/>
                                            </p:clrVal>
                                          </p:val>
                                        </p:tav>
                                        <p:tav tm="50000">
                                          <p:val>
                                            <p:clrVal>
                                              <a:schemeClr val="hlink"/>
                                            </p:clrVal>
                                          </p:val>
                                        </p:tav>
                                      </p:tavLst>
                                    </p:anim>
                                    <p:set>
                                      <p:cBhvr>
                                        <p:cTn id="13" dur="80"/>
                                        <p:tgtEl>
                                          <p:spTgt spid="1024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a:extLst>
              <a:ext uri="{FF2B5EF4-FFF2-40B4-BE49-F238E27FC236}">
                <a16:creationId xmlns:a16="http://schemas.microsoft.com/office/drawing/2014/main" id="{4DDBC973-970D-493A-908D-A29DD852E9E8}"/>
              </a:ext>
            </a:extLst>
          </p:cNvPr>
          <p:cNvSpPr txBox="1">
            <a:spLocks noChangeArrowheads="1"/>
          </p:cNvSpPr>
          <p:nvPr/>
        </p:nvSpPr>
        <p:spPr bwMode="auto">
          <a:xfrm>
            <a:off x="304800" y="171450"/>
            <a:ext cx="8534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i="1">
                <a:solidFill>
                  <a:srgbClr val="1E08C0"/>
                </a:solidFill>
                <a:latin typeface="Times New Roman" panose="02020603050405020304" pitchFamily="18" charset="0"/>
              </a:rPr>
              <a:t>Bài 16: THỜI BẮC THUỘC VÀ CÁC CUỘC ĐẤU TRANH GIÀNH ĐỘC LẬP DÂN TỘC</a:t>
            </a:r>
          </a:p>
        </p:txBody>
      </p:sp>
      <p:sp>
        <p:nvSpPr>
          <p:cNvPr id="20483" name="Line 3">
            <a:extLst>
              <a:ext uri="{FF2B5EF4-FFF2-40B4-BE49-F238E27FC236}">
                <a16:creationId xmlns:a16="http://schemas.microsoft.com/office/drawing/2014/main" id="{E27E59F4-275A-4EE6-8187-6D84E7869840}"/>
              </a:ext>
            </a:extLst>
          </p:cNvPr>
          <p:cNvSpPr>
            <a:spLocks noChangeShapeType="1"/>
          </p:cNvSpPr>
          <p:nvPr/>
        </p:nvSpPr>
        <p:spPr bwMode="auto">
          <a:xfrm>
            <a:off x="1143000" y="971550"/>
            <a:ext cx="7467600"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484" name="Text Box 4">
            <a:extLst>
              <a:ext uri="{FF2B5EF4-FFF2-40B4-BE49-F238E27FC236}">
                <a16:creationId xmlns:a16="http://schemas.microsoft.com/office/drawing/2014/main" id="{EAF5E743-8BC8-4263-81AA-7B4A5B0EE981}"/>
              </a:ext>
            </a:extLst>
          </p:cNvPr>
          <p:cNvSpPr txBox="1">
            <a:spLocks noChangeArrowheads="1"/>
          </p:cNvSpPr>
          <p:nvPr/>
        </p:nvSpPr>
        <p:spPr bwMode="auto">
          <a:xfrm>
            <a:off x="457200" y="10287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400">
                <a:solidFill>
                  <a:schemeClr val="tx2"/>
                </a:solidFill>
                <a:latin typeface="Times New Roman" panose="02020603050405020304" pitchFamily="18" charset="0"/>
              </a:rPr>
              <a:t>II. CUỘC ĐẤU TRANH GIÀNH ĐỘC LẬP (TỪ THẾ KỈ I ĐẾN THẾ ĐẦU THẾ KỈ X)</a:t>
            </a:r>
          </a:p>
        </p:txBody>
      </p:sp>
      <p:sp>
        <p:nvSpPr>
          <p:cNvPr id="20485" name="Text Box 5">
            <a:extLst>
              <a:ext uri="{FF2B5EF4-FFF2-40B4-BE49-F238E27FC236}">
                <a16:creationId xmlns:a16="http://schemas.microsoft.com/office/drawing/2014/main" id="{0F3EEE1A-B565-417A-9941-38F9B5BABB42}"/>
              </a:ext>
            </a:extLst>
          </p:cNvPr>
          <p:cNvSpPr txBox="1">
            <a:spLocks noChangeArrowheads="1"/>
          </p:cNvSpPr>
          <p:nvPr/>
        </p:nvSpPr>
        <p:spPr bwMode="auto">
          <a:xfrm>
            <a:off x="304800" y="1543050"/>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400">
                <a:solidFill>
                  <a:srgbClr val="FF3300"/>
                </a:solidFill>
                <a:latin typeface="Times New Roman" panose="02020603050405020304" pitchFamily="18" charset="0"/>
              </a:rPr>
              <a:t>1. Khái quát phong trào đấu tranh từ thế kỉ I đến đầu thế kỉ X</a:t>
            </a:r>
          </a:p>
        </p:txBody>
      </p:sp>
      <p:sp>
        <p:nvSpPr>
          <p:cNvPr id="29717" name="Text Box 21">
            <a:extLst>
              <a:ext uri="{FF2B5EF4-FFF2-40B4-BE49-F238E27FC236}">
                <a16:creationId xmlns:a16="http://schemas.microsoft.com/office/drawing/2014/main" id="{147FFC4A-0E26-4D3D-9264-FB3C3492B9CA}"/>
              </a:ext>
            </a:extLst>
          </p:cNvPr>
          <p:cNvSpPr txBox="1">
            <a:spLocks noChangeArrowheads="1"/>
          </p:cNvSpPr>
          <p:nvPr/>
        </p:nvSpPr>
        <p:spPr bwMode="auto">
          <a:xfrm>
            <a:off x="304800" y="1828800"/>
            <a:ext cx="838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sz="2400">
                <a:solidFill>
                  <a:srgbClr val="FF3300"/>
                </a:solidFill>
                <a:latin typeface="Times New Roman" panose="02020603050405020304" pitchFamily="18" charset="0"/>
              </a:rPr>
              <a:t>2. Một số cuộc khởi nghĩa tiêu biểu</a:t>
            </a:r>
          </a:p>
        </p:txBody>
      </p:sp>
      <p:graphicFrame>
        <p:nvGraphicFramePr>
          <p:cNvPr id="29808" name="Group 112">
            <a:extLst>
              <a:ext uri="{FF2B5EF4-FFF2-40B4-BE49-F238E27FC236}">
                <a16:creationId xmlns:a16="http://schemas.microsoft.com/office/drawing/2014/main" id="{6AB9DFA6-1751-436F-8B9E-D14D43BA1EE2}"/>
              </a:ext>
            </a:extLst>
          </p:cNvPr>
          <p:cNvGraphicFramePr>
            <a:graphicFrameLocks noGrp="1"/>
          </p:cNvGraphicFramePr>
          <p:nvPr>
            <p:ph/>
          </p:nvPr>
        </p:nvGraphicFramePr>
        <p:xfrm>
          <a:off x="381000" y="2228850"/>
          <a:ext cx="8458200" cy="2286000"/>
        </p:xfrm>
        <a:graphic>
          <a:graphicData uri="http://schemas.openxmlformats.org/drawingml/2006/table">
            <a:tbl>
              <a:tblPr/>
              <a:tblGrid>
                <a:gridCol w="1066800">
                  <a:extLst>
                    <a:ext uri="{9D8B030D-6E8A-4147-A177-3AD203B41FA5}">
                      <a16:colId xmlns:a16="http://schemas.microsoft.com/office/drawing/2014/main" val="20000"/>
                    </a:ext>
                  </a:extLst>
                </a:gridCol>
                <a:gridCol w="1008063">
                  <a:extLst>
                    <a:ext uri="{9D8B030D-6E8A-4147-A177-3AD203B41FA5}">
                      <a16:colId xmlns:a16="http://schemas.microsoft.com/office/drawing/2014/main" val="20001"/>
                    </a:ext>
                  </a:extLst>
                </a:gridCol>
                <a:gridCol w="877887">
                  <a:extLst>
                    <a:ext uri="{9D8B030D-6E8A-4147-A177-3AD203B41FA5}">
                      <a16:colId xmlns:a16="http://schemas.microsoft.com/office/drawing/2014/main" val="20002"/>
                    </a:ext>
                  </a:extLst>
                </a:gridCol>
                <a:gridCol w="1196975">
                  <a:extLst>
                    <a:ext uri="{9D8B030D-6E8A-4147-A177-3AD203B41FA5}">
                      <a16:colId xmlns:a16="http://schemas.microsoft.com/office/drawing/2014/main" val="20003"/>
                    </a:ext>
                  </a:extLst>
                </a:gridCol>
                <a:gridCol w="2632075">
                  <a:extLst>
                    <a:ext uri="{9D8B030D-6E8A-4147-A177-3AD203B41FA5}">
                      <a16:colId xmlns:a16="http://schemas.microsoft.com/office/drawing/2014/main" val="20004"/>
                    </a:ext>
                  </a:extLst>
                </a:gridCol>
                <a:gridCol w="1676400">
                  <a:extLst>
                    <a:ext uri="{9D8B030D-6E8A-4147-A177-3AD203B41FA5}">
                      <a16:colId xmlns:a16="http://schemas.microsoft.com/office/drawing/2014/main" val="20005"/>
                    </a:ext>
                  </a:extLst>
                </a:gridCol>
              </a:tblGrid>
              <a:tr h="571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Times New Roman" pitchFamily="18" charset="0"/>
                          <a:cs typeface="Times New Roman" pitchFamily="18" charset="0"/>
                        </a:rPr>
                        <a:t>KHỞI NGHĨA</a:t>
                      </a:r>
                      <a:endParaRPr kumimoji="0" lang="en-US" sz="1500" b="1" i="0" u="none" strike="noStrike" cap="none" normalizeH="0" baseline="0" dirty="0">
                        <a:ln>
                          <a:noFill/>
                        </a:ln>
                        <a:solidFill>
                          <a:schemeClr val="tx1"/>
                        </a:solidFill>
                        <a:effectLst/>
                        <a:latin typeface="Arial"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Times New Roman" pitchFamily="18" charset="0"/>
                          <a:cs typeface="Times New Roman" pitchFamily="18" charset="0"/>
                        </a:rPr>
                        <a:t>THỜI GIAN</a:t>
                      </a:r>
                      <a:endParaRPr kumimoji="0" lang="en-US" sz="1500" b="1" i="0" u="none" strike="noStrike" cap="none" normalizeH="0" baseline="0">
                        <a:ln>
                          <a:noFill/>
                        </a:ln>
                        <a:solidFill>
                          <a:schemeClr val="tx1"/>
                        </a:solidFill>
                        <a:effectLst/>
                        <a:latin typeface="Arial"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Times New Roman" pitchFamily="18" charset="0"/>
                          <a:cs typeface="Times New Roman" pitchFamily="18" charset="0"/>
                        </a:rPr>
                        <a:t>KẺ THÙ</a:t>
                      </a:r>
                      <a:endParaRPr kumimoji="0" lang="en-US" sz="1500" b="1" i="0" u="none" strike="noStrike" cap="none" normalizeH="0" baseline="0">
                        <a:ln>
                          <a:noFill/>
                        </a:ln>
                        <a:solidFill>
                          <a:schemeClr val="tx1"/>
                        </a:solidFill>
                        <a:effectLst/>
                        <a:latin typeface="Arial"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Times New Roman" pitchFamily="18" charset="0"/>
                          <a:cs typeface="Times New Roman" pitchFamily="18" charset="0"/>
                        </a:rPr>
                        <a:t>ĐỊA BÀN</a:t>
                      </a:r>
                      <a:endParaRPr kumimoji="0" lang="en-US" sz="1500" b="1" i="0" u="none" strike="noStrike" cap="none" normalizeH="0" baseline="0">
                        <a:ln>
                          <a:noFill/>
                        </a:ln>
                        <a:solidFill>
                          <a:schemeClr val="tx1"/>
                        </a:solidFill>
                        <a:effectLst/>
                        <a:latin typeface="Arial"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Times New Roman" pitchFamily="18" charset="0"/>
                          <a:cs typeface="Times New Roman" pitchFamily="18" charset="0"/>
                        </a:rPr>
                        <a:t>DIỄN BIẾN</a:t>
                      </a:r>
                      <a:endParaRPr kumimoji="0" lang="en-US" sz="1500" b="1" i="0" u="none" strike="noStrike" cap="none" normalizeH="0" baseline="0">
                        <a:ln>
                          <a:noFill/>
                        </a:ln>
                        <a:solidFill>
                          <a:schemeClr val="tx1"/>
                        </a:solidFill>
                        <a:effectLst/>
                        <a:latin typeface="Arial"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a:ln>
                            <a:noFill/>
                          </a:ln>
                          <a:solidFill>
                            <a:schemeClr val="tx1"/>
                          </a:solidFill>
                          <a:effectLst/>
                          <a:latin typeface="Times New Roman" pitchFamily="18" charset="0"/>
                          <a:cs typeface="Times New Roman" pitchFamily="18" charset="0"/>
                        </a:rPr>
                        <a:t>Ý NGHĨA</a:t>
                      </a:r>
                      <a:endParaRPr kumimoji="0" lang="en-US" sz="1500" b="1" i="0" u="none" strike="noStrike" cap="none" normalizeH="0" baseline="0">
                        <a:ln>
                          <a:noFill/>
                        </a:ln>
                        <a:solidFill>
                          <a:schemeClr val="tx1"/>
                        </a:solidFill>
                        <a:effectLst/>
                        <a:latin typeface="Arial"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14500">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a:ln>
                          <a:noFill/>
                        </a:ln>
                        <a:solidFill>
                          <a:schemeClr val="tx1"/>
                        </a:solidFill>
                        <a:effectLst/>
                        <a:latin typeface="Arial"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000" b="0" i="0" u="none" strike="noStrike" cap="none" normalizeH="0" baseline="0" dirty="0">
                        <a:ln>
                          <a:noFill/>
                        </a:ln>
                        <a:solidFill>
                          <a:schemeClr val="tx1"/>
                        </a:solidFill>
                        <a:effectLst/>
                        <a:latin typeface="Arial" charset="0"/>
                      </a:endParaRPr>
                    </a:p>
                  </a:txBody>
                  <a:tcPr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 Box 31">
            <a:extLst>
              <a:ext uri="{FF2B5EF4-FFF2-40B4-BE49-F238E27FC236}">
                <a16:creationId xmlns:a16="http://schemas.microsoft.com/office/drawing/2014/main" id="{F02D5C72-2ADB-455F-A20C-ED632728DBFF}"/>
              </a:ext>
            </a:extLst>
          </p:cNvPr>
          <p:cNvSpPr txBox="1">
            <a:spLocks noChangeArrowheads="1"/>
          </p:cNvSpPr>
          <p:nvPr/>
        </p:nvSpPr>
        <p:spPr bwMode="auto">
          <a:xfrm>
            <a:off x="304800" y="3017838"/>
            <a:ext cx="1143000"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000">
                <a:latin typeface="Times New Roman" panose="02020603050405020304" pitchFamily="18" charset="0"/>
              </a:rPr>
              <a:t>Hai </a:t>
            </a:r>
          </a:p>
          <a:p>
            <a:pPr algn="ctr" eaLnBrk="1" hangingPunct="1">
              <a:spcBef>
                <a:spcPct val="50000"/>
              </a:spcBef>
              <a:buFontTx/>
              <a:buNone/>
            </a:pPr>
            <a:r>
              <a:rPr lang="en-US" altLang="en-US" sz="2000">
                <a:latin typeface="Times New Roman" panose="02020603050405020304" pitchFamily="18" charset="0"/>
              </a:rPr>
              <a:t>Bà </a:t>
            </a:r>
          </a:p>
          <a:p>
            <a:pPr algn="ctr" eaLnBrk="1" hangingPunct="1">
              <a:spcBef>
                <a:spcPct val="50000"/>
              </a:spcBef>
              <a:buFontTx/>
              <a:buNone/>
            </a:pPr>
            <a:r>
              <a:rPr lang="en-US" altLang="en-US" sz="2000">
                <a:latin typeface="Times New Roman" panose="02020603050405020304" pitchFamily="18" charset="0"/>
              </a:rPr>
              <a:t>Trưng</a:t>
            </a:r>
          </a:p>
        </p:txBody>
      </p:sp>
      <p:pic>
        <p:nvPicPr>
          <p:cNvPr id="12" name="Picture 2" descr="image003">
            <a:extLst>
              <a:ext uri="{FF2B5EF4-FFF2-40B4-BE49-F238E27FC236}">
                <a16:creationId xmlns:a16="http://schemas.microsoft.com/office/drawing/2014/main" id="{BAF41190-DFA0-4162-80AE-7273E62FE4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717"/>
                                        </p:tgtEl>
                                        <p:attrNameLst>
                                          <p:attrName>style.visibility</p:attrName>
                                        </p:attrNameLst>
                                      </p:cBhvr>
                                      <p:to>
                                        <p:strVal val="visible"/>
                                      </p:to>
                                    </p:set>
                                    <p:anim calcmode="discrete" valueType="clr">
                                      <p:cBhvr override="childStyle">
                                        <p:cTn id="7" dur="80"/>
                                        <p:tgtEl>
                                          <p:spTgt spid="2971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717"/>
                                        </p:tgtEl>
                                        <p:attrNameLst>
                                          <p:attrName>fillcolor</p:attrName>
                                        </p:attrNameLst>
                                      </p:cBhvr>
                                      <p:tavLst>
                                        <p:tav tm="0">
                                          <p:val>
                                            <p:clrVal>
                                              <a:schemeClr val="accent2"/>
                                            </p:clrVal>
                                          </p:val>
                                        </p:tav>
                                        <p:tav tm="50000">
                                          <p:val>
                                            <p:clrVal>
                                              <a:schemeClr val="hlink"/>
                                            </p:clrVal>
                                          </p:val>
                                        </p:tav>
                                      </p:tavLst>
                                    </p:anim>
                                    <p:set>
                                      <p:cBhvr>
                                        <p:cTn id="9" dur="80"/>
                                        <p:tgtEl>
                                          <p:spTgt spid="2971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29808"/>
                                        </p:tgtEl>
                                        <p:attrNameLst>
                                          <p:attrName>style.visibility</p:attrName>
                                        </p:attrNameLst>
                                      </p:cBhvr>
                                      <p:to>
                                        <p:strVal val="visible"/>
                                      </p:to>
                                    </p:set>
                                    <p:animEffect transition="in" filter="checkerboard(across)">
                                      <p:cBhvr>
                                        <p:cTn id="14" dur="500"/>
                                        <p:tgtEl>
                                          <p:spTgt spid="2980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9"/>
                                        </p:tgtEl>
                                        <p:attrNameLst>
                                          <p:attrName>style.visibility</p:attrName>
                                        </p:attrNameLst>
                                      </p:cBhvr>
                                      <p:to>
                                        <p:strVal val="visible"/>
                                      </p:to>
                                    </p:set>
                                    <p:anim calcmode="discrete" valueType="clr">
                                      <p:cBhvr override="childStyle">
                                        <p:cTn id="19"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9"/>
                                        </p:tgtEl>
                                        <p:attrNameLst>
                                          <p:attrName>fillcolor</p:attrName>
                                        </p:attrNameLst>
                                      </p:cBhvr>
                                      <p:tavLst>
                                        <p:tav tm="0">
                                          <p:val>
                                            <p:clrVal>
                                              <a:schemeClr val="accent2"/>
                                            </p:clrVal>
                                          </p:val>
                                        </p:tav>
                                        <p:tav tm="50000">
                                          <p:val>
                                            <p:clrVal>
                                              <a:schemeClr val="hlink"/>
                                            </p:clrVal>
                                          </p:val>
                                        </p:tav>
                                      </p:tavLst>
                                    </p:anim>
                                    <p:set>
                                      <p:cBhvr>
                                        <p:cTn id="21" dur="80"/>
                                        <p:tgtEl>
                                          <p:spTgt spid="9"/>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amond(in)">
                                      <p:cBhvr>
                                        <p:cTn id="2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17"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van lang_15">
            <a:extLst>
              <a:ext uri="{FF2B5EF4-FFF2-40B4-BE49-F238E27FC236}">
                <a16:creationId xmlns:a16="http://schemas.microsoft.com/office/drawing/2014/main" id="{237F8CF0-9382-4EC3-81B9-A529886D9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971550"/>
            <a:ext cx="4419600" cy="295275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1507" name="Text Box 3">
            <a:extLst>
              <a:ext uri="{FF2B5EF4-FFF2-40B4-BE49-F238E27FC236}">
                <a16:creationId xmlns:a16="http://schemas.microsoft.com/office/drawing/2014/main" id="{EF24B232-A0D6-4F56-A1CD-0B2E2D9277B9}"/>
              </a:ext>
            </a:extLst>
          </p:cNvPr>
          <p:cNvSpPr txBox="1">
            <a:spLocks noChangeArrowheads="1"/>
          </p:cNvSpPr>
          <p:nvPr/>
        </p:nvSpPr>
        <p:spPr bwMode="auto">
          <a:xfrm>
            <a:off x="381000" y="342900"/>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1800" b="0">
              <a:latin typeface="Arial" panose="020B0604020202020204" pitchFamily="34" charset="0"/>
            </a:endParaRPr>
          </a:p>
        </p:txBody>
      </p:sp>
      <p:sp>
        <p:nvSpPr>
          <p:cNvPr id="11270" name="Rectangle 6">
            <a:extLst>
              <a:ext uri="{FF2B5EF4-FFF2-40B4-BE49-F238E27FC236}">
                <a16:creationId xmlns:a16="http://schemas.microsoft.com/office/drawing/2014/main" id="{C51AB804-C121-464D-8013-C08F0B88313A}"/>
              </a:ext>
            </a:extLst>
          </p:cNvPr>
          <p:cNvSpPr>
            <a:spLocks noChangeArrowheads="1"/>
          </p:cNvSpPr>
          <p:nvPr/>
        </p:nvSpPr>
        <p:spPr bwMode="auto">
          <a:xfrm>
            <a:off x="76200" y="430213"/>
            <a:ext cx="52578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solidFill>
                  <a:srgbClr val="FF0000"/>
                </a:solidFill>
                <a:latin typeface="Times New Roman" panose="02020603050405020304" pitchFamily="18" charset="0"/>
              </a:rPr>
              <a:t>Triệu Quang Phục </a:t>
            </a:r>
            <a:r>
              <a:rPr lang="en-US" altLang="en-US" sz="2800">
                <a:latin typeface="Times New Roman" panose="02020603050405020304" pitchFamily="18" charset="0"/>
              </a:rPr>
              <a:t>(năm 550) ,</a:t>
            </a:r>
          </a:p>
          <a:p>
            <a:pPr>
              <a:spcBef>
                <a:spcPct val="0"/>
              </a:spcBef>
              <a:buFontTx/>
              <a:buNone/>
            </a:pPr>
            <a:r>
              <a:rPr lang="en-US" altLang="en-US" sz="2800">
                <a:latin typeface="Times New Roman" panose="02020603050405020304" pitchFamily="18" charset="0"/>
              </a:rPr>
              <a:t> </a:t>
            </a:r>
          </a:p>
          <a:p>
            <a:pPr>
              <a:spcBef>
                <a:spcPct val="0"/>
              </a:spcBef>
              <a:buFontTx/>
              <a:buNone/>
            </a:pPr>
            <a:r>
              <a:rPr lang="en-US" altLang="en-US" sz="2800">
                <a:solidFill>
                  <a:srgbClr val="FF0000"/>
                </a:solidFill>
                <a:latin typeface="Times New Roman" panose="02020603050405020304" pitchFamily="18" charset="0"/>
              </a:rPr>
              <a:t>Mai Thúc Loan </a:t>
            </a:r>
            <a:r>
              <a:rPr lang="en-US" altLang="en-US" sz="2800">
                <a:latin typeface="Times New Roman" panose="02020603050405020304" pitchFamily="18" charset="0"/>
              </a:rPr>
              <a:t>(năm 772 ) , </a:t>
            </a:r>
          </a:p>
          <a:p>
            <a:pPr>
              <a:spcBef>
                <a:spcPct val="0"/>
              </a:spcBef>
              <a:buFontTx/>
              <a:buNone/>
            </a:pPr>
            <a:endParaRPr lang="en-US" altLang="en-US" sz="2800">
              <a:latin typeface="Times New Roman" panose="02020603050405020304" pitchFamily="18" charset="0"/>
            </a:endParaRPr>
          </a:p>
          <a:p>
            <a:pPr>
              <a:spcBef>
                <a:spcPct val="0"/>
              </a:spcBef>
              <a:buFontTx/>
              <a:buNone/>
            </a:pPr>
            <a:r>
              <a:rPr lang="en-US" altLang="en-US" sz="2800">
                <a:solidFill>
                  <a:srgbClr val="FF0000"/>
                </a:solidFill>
                <a:latin typeface="Times New Roman" panose="02020603050405020304" pitchFamily="18" charset="0"/>
              </a:rPr>
              <a:t>Phùng Hưng  </a:t>
            </a:r>
            <a:r>
              <a:rPr lang="en-US" altLang="en-US" sz="2800">
                <a:latin typeface="Times New Roman" panose="02020603050405020304" pitchFamily="18" charset="0"/>
              </a:rPr>
              <a:t>(năm 776 ), </a:t>
            </a:r>
          </a:p>
          <a:p>
            <a:pPr>
              <a:spcBef>
                <a:spcPct val="0"/>
              </a:spcBef>
              <a:buFontTx/>
              <a:buNone/>
            </a:pPr>
            <a:endParaRPr lang="en-US" altLang="en-US" sz="2800">
              <a:latin typeface="Times New Roman" panose="02020603050405020304" pitchFamily="18" charset="0"/>
            </a:endParaRPr>
          </a:p>
          <a:p>
            <a:pPr>
              <a:spcBef>
                <a:spcPct val="0"/>
              </a:spcBef>
              <a:buFontTx/>
              <a:buNone/>
            </a:pPr>
            <a:r>
              <a:rPr lang="en-US" altLang="en-US" sz="2800">
                <a:solidFill>
                  <a:srgbClr val="FF0000"/>
                </a:solidFill>
                <a:latin typeface="Times New Roman" panose="02020603050405020304" pitchFamily="18" charset="0"/>
              </a:rPr>
              <a:t>Khúc Thừa Dụ  </a:t>
            </a:r>
            <a:r>
              <a:rPr lang="en-US" altLang="en-US" sz="2800">
                <a:latin typeface="Times New Roman" panose="02020603050405020304" pitchFamily="18" charset="0"/>
              </a:rPr>
              <a:t>(năm 905 ) , </a:t>
            </a:r>
          </a:p>
          <a:p>
            <a:pPr>
              <a:spcBef>
                <a:spcPct val="0"/>
              </a:spcBef>
              <a:buFontTx/>
              <a:buNone/>
            </a:pPr>
            <a:endParaRPr lang="en-US" altLang="en-US" sz="2800">
              <a:latin typeface="Times New Roman" panose="02020603050405020304" pitchFamily="18" charset="0"/>
            </a:endParaRPr>
          </a:p>
          <a:p>
            <a:pPr>
              <a:spcBef>
                <a:spcPct val="0"/>
              </a:spcBef>
              <a:buFontTx/>
              <a:buNone/>
            </a:pPr>
            <a:r>
              <a:rPr lang="en-US" altLang="en-US" sz="2800">
                <a:solidFill>
                  <a:srgbClr val="FF0000"/>
                </a:solidFill>
                <a:latin typeface="Times New Roman" panose="02020603050405020304" pitchFamily="18" charset="0"/>
              </a:rPr>
              <a:t>Dương Đình Nghệ </a:t>
            </a:r>
            <a:r>
              <a:rPr lang="en-US" altLang="en-US" sz="2800">
                <a:latin typeface="Times New Roman" panose="02020603050405020304" pitchFamily="18" charset="0"/>
              </a:rPr>
              <a:t>(năm 931)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edge">
                                      <p:cBhvr>
                                        <p:cTn id="7" dur="2000"/>
                                        <p:tgtEl>
                                          <p:spTgt spid="11266"/>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1270"/>
                                        </p:tgtEl>
                                        <p:attrNameLst>
                                          <p:attrName>style.visibility</p:attrName>
                                        </p:attrNameLst>
                                      </p:cBhvr>
                                      <p:to>
                                        <p:strVal val="visible"/>
                                      </p:to>
                                    </p:set>
                                    <p:anim calcmode="discrete" valueType="clr">
                                      <p:cBhvr override="childStyle">
                                        <p:cTn id="11" dur="80"/>
                                        <p:tgtEl>
                                          <p:spTgt spid="1127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1270"/>
                                        </p:tgtEl>
                                        <p:attrNameLst>
                                          <p:attrName>fillcolor</p:attrName>
                                        </p:attrNameLst>
                                      </p:cBhvr>
                                      <p:tavLst>
                                        <p:tav tm="0">
                                          <p:val>
                                            <p:clrVal>
                                              <a:schemeClr val="accent2"/>
                                            </p:clrVal>
                                          </p:val>
                                        </p:tav>
                                        <p:tav tm="50000">
                                          <p:val>
                                            <p:clrVal>
                                              <a:schemeClr val="hlink"/>
                                            </p:clrVal>
                                          </p:val>
                                        </p:tav>
                                      </p:tavLst>
                                    </p:anim>
                                    <p:set>
                                      <p:cBhvr>
                                        <p:cTn id="13" dur="80"/>
                                        <p:tgtEl>
                                          <p:spTgt spid="112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van lang_16">
            <a:extLst>
              <a:ext uri="{FF2B5EF4-FFF2-40B4-BE49-F238E27FC236}">
                <a16:creationId xmlns:a16="http://schemas.microsoft.com/office/drawing/2014/main" id="{9530BA67-3D3E-4FBF-A8CD-89F0B12378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189" r="10190" b="2681"/>
          <a:stretch>
            <a:fillRect/>
          </a:stretch>
        </p:blipFill>
        <p:spPr bwMode="auto">
          <a:xfrm>
            <a:off x="1600200" y="1809750"/>
            <a:ext cx="5638800" cy="333375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2531" name="Text Box 3">
            <a:extLst>
              <a:ext uri="{FF2B5EF4-FFF2-40B4-BE49-F238E27FC236}">
                <a16:creationId xmlns:a16="http://schemas.microsoft.com/office/drawing/2014/main" id="{8A8D805E-CB0F-4DBA-8D3A-9E4A14FCBC20}"/>
              </a:ext>
            </a:extLst>
          </p:cNvPr>
          <p:cNvSpPr txBox="1">
            <a:spLocks noChangeArrowheads="1"/>
          </p:cNvSpPr>
          <p:nvPr/>
        </p:nvSpPr>
        <p:spPr bwMode="auto">
          <a:xfrm>
            <a:off x="381000" y="342900"/>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a:latin typeface="Arial" panose="020B0604020202020204" pitchFamily="34" charset="0"/>
            </a:endParaRPr>
          </a:p>
        </p:txBody>
      </p:sp>
      <p:sp>
        <p:nvSpPr>
          <p:cNvPr id="12292" name="Rectangle 4">
            <a:extLst>
              <a:ext uri="{FF2B5EF4-FFF2-40B4-BE49-F238E27FC236}">
                <a16:creationId xmlns:a16="http://schemas.microsoft.com/office/drawing/2014/main" id="{6D32264F-6954-4682-9A8A-78EFA2A805EA}"/>
              </a:ext>
            </a:extLst>
          </p:cNvPr>
          <p:cNvSpPr>
            <a:spLocks noChangeArrowheads="1"/>
          </p:cNvSpPr>
          <p:nvPr/>
        </p:nvSpPr>
        <p:spPr bwMode="auto">
          <a:xfrm>
            <a:off x="0" y="-19050"/>
            <a:ext cx="89154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517525" indent="-6032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a:latin typeface="Times New Roman" panose="02020603050405020304" pitchFamily="18" charset="0"/>
              </a:rPr>
              <a:t>       Chiến thắng Bạch Đằng oanh liệt </a:t>
            </a:r>
            <a:r>
              <a:rPr lang="en-US" altLang="en-US" sz="2800">
                <a:solidFill>
                  <a:srgbClr val="FF0000"/>
                </a:solidFill>
                <a:latin typeface="Times New Roman" panose="02020603050405020304" pitchFamily="18" charset="0"/>
              </a:rPr>
              <a:t>của Ngô Quyền </a:t>
            </a:r>
            <a:r>
              <a:rPr lang="en-US" altLang="en-US" sz="2800">
                <a:latin typeface="Times New Roman" panose="02020603050405020304" pitchFamily="18" charset="0"/>
              </a:rPr>
              <a:t>( năm 938 ) đã kết thúc hơn </a:t>
            </a:r>
            <a:r>
              <a:rPr lang="en-US" altLang="en-US" sz="2800">
                <a:solidFill>
                  <a:srgbClr val="0000CC"/>
                </a:solidFill>
                <a:latin typeface="Times New Roman" panose="02020603050405020304" pitchFamily="18" charset="0"/>
              </a:rPr>
              <a:t>một ngàn năm đô hộ </a:t>
            </a:r>
            <a:r>
              <a:rPr lang="en-US" altLang="en-US" sz="2800">
                <a:latin typeface="Times New Roman" panose="02020603050405020304" pitchFamily="18" charset="0"/>
              </a:rPr>
              <a:t>của các triều đại phong kiến phương Bắc, giành lại độc lập hoàn toàn cho đất nước ta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edge">
                                      <p:cBhvr>
                                        <p:cTn id="7" dur="2000"/>
                                        <p:tgtEl>
                                          <p:spTgt spid="12290"/>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2292"/>
                                        </p:tgtEl>
                                        <p:attrNameLst>
                                          <p:attrName>style.visibility</p:attrName>
                                        </p:attrNameLst>
                                      </p:cBhvr>
                                      <p:to>
                                        <p:strVal val="visible"/>
                                      </p:to>
                                    </p:set>
                                    <p:anim calcmode="discrete" valueType="clr">
                                      <p:cBhvr override="childStyle">
                                        <p:cTn id="11" dur="80"/>
                                        <p:tgtEl>
                                          <p:spTgt spid="1229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2292"/>
                                        </p:tgtEl>
                                        <p:attrNameLst>
                                          <p:attrName>fillcolor</p:attrName>
                                        </p:attrNameLst>
                                      </p:cBhvr>
                                      <p:tavLst>
                                        <p:tav tm="0">
                                          <p:val>
                                            <p:clrVal>
                                              <a:schemeClr val="accent2"/>
                                            </p:clrVal>
                                          </p:val>
                                        </p:tav>
                                        <p:tav tm="50000">
                                          <p:val>
                                            <p:clrVal>
                                              <a:schemeClr val="hlink"/>
                                            </p:clrVal>
                                          </p:val>
                                        </p:tav>
                                      </p:tavLst>
                                    </p:anim>
                                    <p:set>
                                      <p:cBhvr>
                                        <p:cTn id="13" dur="80"/>
                                        <p:tgtEl>
                                          <p:spTgt spid="1229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9" name="Oval 13">
            <a:extLst>
              <a:ext uri="{FF2B5EF4-FFF2-40B4-BE49-F238E27FC236}">
                <a16:creationId xmlns:a16="http://schemas.microsoft.com/office/drawing/2014/main" id="{4EF4604F-17AE-4FD6-998B-1056CD4D66B1}"/>
              </a:ext>
            </a:extLst>
          </p:cNvPr>
          <p:cNvSpPr>
            <a:spLocks noChangeArrowheads="1"/>
          </p:cNvSpPr>
          <p:nvPr/>
        </p:nvSpPr>
        <p:spPr bwMode="auto">
          <a:xfrm>
            <a:off x="0" y="2706688"/>
            <a:ext cx="533400" cy="342900"/>
          </a:xfrm>
          <a:prstGeom prst="ellipse">
            <a:avLst/>
          </a:prstGeom>
          <a:solidFill>
            <a:schemeClr val="bg1"/>
          </a:solidFill>
          <a:ln w="28575">
            <a:solidFill>
              <a:srgbClr val="CC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en-US" sz="1800">
              <a:latin typeface="Arial" panose="020B0604020202020204" pitchFamily="34" charset="0"/>
            </a:endParaRPr>
          </a:p>
        </p:txBody>
      </p:sp>
      <p:sp>
        <p:nvSpPr>
          <p:cNvPr id="55300" name="Text Box 4">
            <a:extLst>
              <a:ext uri="{FF2B5EF4-FFF2-40B4-BE49-F238E27FC236}">
                <a16:creationId xmlns:a16="http://schemas.microsoft.com/office/drawing/2014/main" id="{4E5A14CC-4657-4B2E-9AD9-9786D918CBE3}"/>
              </a:ext>
            </a:extLst>
          </p:cNvPr>
          <p:cNvSpPr txBox="1">
            <a:spLocks noChangeArrowheads="1"/>
          </p:cNvSpPr>
          <p:nvPr/>
        </p:nvSpPr>
        <p:spPr bwMode="auto">
          <a:xfrm>
            <a:off x="0" y="120015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u="sng">
                <a:solidFill>
                  <a:srgbClr val="CC0000"/>
                </a:solidFill>
                <a:latin typeface="Times New Roman" panose="02020603050405020304" pitchFamily="18" charset="0"/>
              </a:rPr>
              <a:t>Câu 3</a:t>
            </a:r>
            <a:r>
              <a:rPr lang="en-US" altLang="en-US" sz="2800">
                <a:solidFill>
                  <a:srgbClr val="CC0000"/>
                </a:solidFill>
                <a:latin typeface="Times New Roman" panose="02020603050405020304" pitchFamily="18" charset="0"/>
              </a:rPr>
              <a:t>:  Sau khi An Dương Vương thua trận, nước Âu Lạc thay đổi như thế nào? </a:t>
            </a:r>
          </a:p>
        </p:txBody>
      </p:sp>
      <p:sp>
        <p:nvSpPr>
          <p:cNvPr id="55301" name="Text Box 5">
            <a:extLst>
              <a:ext uri="{FF2B5EF4-FFF2-40B4-BE49-F238E27FC236}">
                <a16:creationId xmlns:a16="http://schemas.microsoft.com/office/drawing/2014/main" id="{8EA292C4-BEB8-4EE5-AE9B-1F2E486BECDB}"/>
              </a:ext>
            </a:extLst>
          </p:cNvPr>
          <p:cNvSpPr txBox="1">
            <a:spLocks noChangeArrowheads="1"/>
          </p:cNvSpPr>
          <p:nvPr/>
        </p:nvSpPr>
        <p:spPr bwMode="auto">
          <a:xfrm>
            <a:off x="0" y="203835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a:solidFill>
                  <a:srgbClr val="0000CC"/>
                </a:solidFill>
                <a:latin typeface="Times New Roman" panose="02020603050405020304" pitchFamily="18" charset="0"/>
              </a:rPr>
              <a:t>A.  Nhân dân vẫn sống bình an, hạnh phúc.</a:t>
            </a:r>
          </a:p>
        </p:txBody>
      </p:sp>
      <p:sp>
        <p:nvSpPr>
          <p:cNvPr id="55302" name="Text Box 6">
            <a:extLst>
              <a:ext uri="{FF2B5EF4-FFF2-40B4-BE49-F238E27FC236}">
                <a16:creationId xmlns:a16="http://schemas.microsoft.com/office/drawing/2014/main" id="{48A936F7-2FE0-4FF6-BDA8-57B5402E32E9}"/>
              </a:ext>
            </a:extLst>
          </p:cNvPr>
          <p:cNvSpPr txBox="1">
            <a:spLocks noChangeArrowheads="1"/>
          </p:cNvSpPr>
          <p:nvPr/>
        </p:nvSpPr>
        <p:spPr bwMode="auto">
          <a:xfrm>
            <a:off x="0" y="2608263"/>
            <a:ext cx="9525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a:solidFill>
                  <a:srgbClr val="0000CC"/>
                </a:solidFill>
                <a:latin typeface="Times New Roman" panose="02020603050405020304" pitchFamily="18" charset="0"/>
              </a:rPr>
              <a:t>B.  Rơi vào ách đô hộ của các triều đại  phong kiến phương Bắc.</a:t>
            </a:r>
          </a:p>
        </p:txBody>
      </p:sp>
      <p:sp>
        <p:nvSpPr>
          <p:cNvPr id="55303" name="Text Box 7">
            <a:extLst>
              <a:ext uri="{FF2B5EF4-FFF2-40B4-BE49-F238E27FC236}">
                <a16:creationId xmlns:a16="http://schemas.microsoft.com/office/drawing/2014/main" id="{AC84D711-8B46-44B8-B43B-C195DEC32F16}"/>
              </a:ext>
            </a:extLst>
          </p:cNvPr>
          <p:cNvSpPr txBox="1">
            <a:spLocks noChangeArrowheads="1"/>
          </p:cNvSpPr>
          <p:nvPr/>
        </p:nvSpPr>
        <p:spPr bwMode="auto">
          <a:xfrm>
            <a:off x="0" y="3571875"/>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a:solidFill>
                  <a:srgbClr val="0000CC"/>
                </a:solidFill>
                <a:latin typeface="Times New Roman" panose="02020603050405020304" pitchFamily="18" charset="0"/>
              </a:rPr>
              <a:t>C.  Vẫn là nước độc lập, tự chủ.</a:t>
            </a:r>
          </a:p>
        </p:txBody>
      </p:sp>
      <p:sp>
        <p:nvSpPr>
          <p:cNvPr id="7" name="Text Placeholder 6">
            <a:extLst>
              <a:ext uri="{FF2B5EF4-FFF2-40B4-BE49-F238E27FC236}">
                <a16:creationId xmlns:a16="http://schemas.microsoft.com/office/drawing/2014/main" id="{BA98CB23-EC5A-488C-8551-D3F56FBD8005}"/>
              </a:ext>
            </a:extLst>
          </p:cNvPr>
          <p:cNvSpPr>
            <a:spLocks noGrp="1"/>
          </p:cNvSpPr>
          <p:nvPr>
            <p:ph type="body" sz="quarter" idx="4294967295"/>
          </p:nvPr>
        </p:nvSpPr>
        <p:spPr>
          <a:xfrm>
            <a:off x="0" y="225888"/>
            <a:ext cx="9144000" cy="576064"/>
          </a:xfrm>
          <a:prstGeom prst="rect">
            <a:avLst/>
          </a:prstGeom>
        </p:spPr>
        <p:txBody>
          <a:bodyPr/>
          <a:lstStyle/>
          <a:p>
            <a:endParaRPr lang="en-US"/>
          </a:p>
        </p:txBody>
      </p:sp>
      <p:sp>
        <p:nvSpPr>
          <p:cNvPr id="8" name="Text Placeholder 7">
            <a:extLst>
              <a:ext uri="{FF2B5EF4-FFF2-40B4-BE49-F238E27FC236}">
                <a16:creationId xmlns:a16="http://schemas.microsoft.com/office/drawing/2014/main" id="{E749B99D-8E5F-463A-823F-242AF89E2B56}"/>
              </a:ext>
            </a:extLst>
          </p:cNvPr>
          <p:cNvSpPr>
            <a:spLocks noGrp="1"/>
          </p:cNvSpPr>
          <p:nvPr>
            <p:ph type="body" sz="quarter" idx="4294967295"/>
          </p:nvPr>
        </p:nvSpPr>
        <p:spPr>
          <a:xfrm>
            <a:off x="0" y="801952"/>
            <a:ext cx="9144000" cy="288032"/>
          </a:xfrm>
          <a:prstGeom prst="rect">
            <a:avLst/>
          </a:prstGeom>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300"/>
                                        </p:tgtEl>
                                        <p:attrNameLst>
                                          <p:attrName>style.visibility</p:attrName>
                                        </p:attrNameLst>
                                      </p:cBhvr>
                                      <p:to>
                                        <p:strVal val="visible"/>
                                      </p:to>
                                    </p:set>
                                    <p:animEffect transition="in" filter="blinds(horizontal)">
                                      <p:cBhvr>
                                        <p:cTn id="7" dur="500"/>
                                        <p:tgtEl>
                                          <p:spTgt spid="553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301"/>
                                        </p:tgtEl>
                                        <p:attrNameLst>
                                          <p:attrName>style.visibility</p:attrName>
                                        </p:attrNameLst>
                                      </p:cBhvr>
                                      <p:to>
                                        <p:strVal val="visible"/>
                                      </p:to>
                                    </p:set>
                                    <p:animEffect transition="in" filter="blinds(horizontal)">
                                      <p:cBhvr>
                                        <p:cTn id="12" dur="500"/>
                                        <p:tgtEl>
                                          <p:spTgt spid="5530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5302"/>
                                        </p:tgtEl>
                                        <p:attrNameLst>
                                          <p:attrName>style.visibility</p:attrName>
                                        </p:attrNameLst>
                                      </p:cBhvr>
                                      <p:to>
                                        <p:strVal val="visible"/>
                                      </p:to>
                                    </p:set>
                                    <p:animEffect transition="in" filter="blinds(horizontal)">
                                      <p:cBhvr>
                                        <p:cTn id="15" dur="500"/>
                                        <p:tgtEl>
                                          <p:spTgt spid="5530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5303"/>
                                        </p:tgtEl>
                                        <p:attrNameLst>
                                          <p:attrName>style.visibility</p:attrName>
                                        </p:attrNameLst>
                                      </p:cBhvr>
                                      <p:to>
                                        <p:strVal val="visible"/>
                                      </p:to>
                                    </p:set>
                                    <p:animEffect transition="in" filter="blinds(horizontal)">
                                      <p:cBhvr>
                                        <p:cTn id="18" dur="500"/>
                                        <p:tgtEl>
                                          <p:spTgt spid="5530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0" presetClass="entr" presetSubtype="0" fill="hold" grpId="0" nodeType="clickEffect">
                                  <p:stCondLst>
                                    <p:cond delay="0"/>
                                  </p:stCondLst>
                                  <p:childTnLst>
                                    <p:set>
                                      <p:cBhvr>
                                        <p:cTn id="22" dur="1" fill="hold">
                                          <p:stCondLst>
                                            <p:cond delay="0"/>
                                          </p:stCondLst>
                                        </p:cTn>
                                        <p:tgtEl>
                                          <p:spTgt spid="55309"/>
                                        </p:tgtEl>
                                        <p:attrNameLst>
                                          <p:attrName>style.visibility</p:attrName>
                                        </p:attrNameLst>
                                      </p:cBhvr>
                                      <p:to>
                                        <p:strVal val="visible"/>
                                      </p:to>
                                    </p:set>
                                    <p:animEffect transition="in" filter="wedge">
                                      <p:cBhvr>
                                        <p:cTn id="23" dur="2000"/>
                                        <p:tgtEl>
                                          <p:spTgt spid="55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9" grpId="0" animBg="1"/>
      <p:bldP spid="55300" grpId="0"/>
      <p:bldP spid="55301" grpId="0"/>
      <p:bldP spid="55302" grpId="0"/>
      <p:bldP spid="5530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a:extLst>
              <a:ext uri="{FF2B5EF4-FFF2-40B4-BE49-F238E27FC236}">
                <a16:creationId xmlns:a16="http://schemas.microsoft.com/office/drawing/2014/main" id="{C3FE8FBD-BD96-46A4-A4E5-9D24C98E45E0}"/>
              </a:ext>
            </a:extLst>
          </p:cNvPr>
          <p:cNvSpPr txBox="1">
            <a:spLocks noChangeArrowheads="1"/>
          </p:cNvSpPr>
          <p:nvPr/>
        </p:nvSpPr>
        <p:spPr bwMode="auto">
          <a:xfrm>
            <a:off x="0" y="1543050"/>
            <a:ext cx="914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1800">
              <a:latin typeface="Arial" panose="020B0604020202020204" pitchFamily="34" charset="0"/>
            </a:endParaRPr>
          </a:p>
        </p:txBody>
      </p:sp>
      <p:sp>
        <p:nvSpPr>
          <p:cNvPr id="99333" name="Text Box 5">
            <a:extLst>
              <a:ext uri="{FF2B5EF4-FFF2-40B4-BE49-F238E27FC236}">
                <a16:creationId xmlns:a16="http://schemas.microsoft.com/office/drawing/2014/main" id="{E5B31792-A284-4437-8C07-E57821D1F3EC}"/>
              </a:ext>
            </a:extLst>
          </p:cNvPr>
          <p:cNvSpPr txBox="1">
            <a:spLocks noChangeArrowheads="1"/>
          </p:cNvSpPr>
          <p:nvPr/>
        </p:nvSpPr>
        <p:spPr bwMode="auto">
          <a:xfrm>
            <a:off x="342900" y="962025"/>
            <a:ext cx="8458200" cy="27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FontTx/>
              <a:buNone/>
            </a:pPr>
            <a:r>
              <a:rPr lang="en-US" altLang="en-US">
                <a:solidFill>
                  <a:srgbClr val="0000CC"/>
                </a:solidFill>
                <a:latin typeface="Times New Roman" panose="02020603050405020304" pitchFamily="18" charset="0"/>
                <a:cs typeface="Times New Roman" panose="02020603050405020304" pitchFamily="18" charset="0"/>
              </a:rPr>
              <a:t>     </a:t>
            </a:r>
            <a:r>
              <a:rPr lang="en-US" altLang="en-US" sz="2800">
                <a:solidFill>
                  <a:srgbClr val="0000CC"/>
                </a:solidFill>
                <a:latin typeface="Times New Roman" panose="02020603050405020304" pitchFamily="18" charset="0"/>
                <a:cs typeface="Times New Roman" panose="02020603050405020304" pitchFamily="18" charset="0"/>
              </a:rPr>
              <a:t>Nước ta bị các triều đại phong kiến phương Bắc đô hộ hơn một nghìn năm. Trong thời gian đó, mặc dù bị áp bức, bóc lột nặng nề,nhân dân ta vẫn không chịu khuất phục, không ngừng nổi dậy đấu tranh. Bằng chiến thắng Bạch Đằng vang dội, nhân dân ta đã giành lại được độc lập hoàn toàn.</a:t>
            </a:r>
          </a:p>
        </p:txBody>
      </p:sp>
      <p:sp>
        <p:nvSpPr>
          <p:cNvPr id="99339" name="Text Box 11">
            <a:extLst>
              <a:ext uri="{FF2B5EF4-FFF2-40B4-BE49-F238E27FC236}">
                <a16:creationId xmlns:a16="http://schemas.microsoft.com/office/drawing/2014/main" id="{EAF8C301-18DE-476B-925F-1E28A450BE27}"/>
              </a:ext>
            </a:extLst>
          </p:cNvPr>
          <p:cNvSpPr txBox="1">
            <a:spLocks noChangeArrowheads="1"/>
          </p:cNvSpPr>
          <p:nvPr/>
        </p:nvSpPr>
        <p:spPr bwMode="auto">
          <a:xfrm>
            <a:off x="914400" y="438150"/>
            <a:ext cx="2590800" cy="523875"/>
          </a:xfrm>
          <a:prstGeom prst="rect">
            <a:avLst/>
          </a:prstGeom>
          <a:solidFill>
            <a:schemeClr val="bg1"/>
          </a:solidFill>
          <a:ln w="9525">
            <a:solidFill>
              <a:schemeClr val="bg1"/>
            </a:solidFill>
            <a:miter lim="800000"/>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u="sng">
                <a:solidFill>
                  <a:srgbClr val="FF0000"/>
                </a:solidFill>
                <a:latin typeface="Times New Roman" panose="02020603050405020304" pitchFamily="18" charset="0"/>
              </a:rPr>
              <a:t>Bài học</a:t>
            </a:r>
            <a:r>
              <a:rPr lang="en-US" altLang="en-US" sz="2800">
                <a:solidFill>
                  <a:srgbClr val="FF0000"/>
                </a:solidFill>
                <a:latin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9339"/>
                                        </p:tgtEl>
                                        <p:attrNameLst>
                                          <p:attrName>style.visibility</p:attrName>
                                        </p:attrNameLst>
                                      </p:cBhvr>
                                      <p:to>
                                        <p:strVal val="visible"/>
                                      </p:to>
                                    </p:set>
                                    <p:anim calcmode="lin" valueType="num">
                                      <p:cBhvr>
                                        <p:cTn id="7" dur="1000" fill="hold"/>
                                        <p:tgtEl>
                                          <p:spTgt spid="99339"/>
                                        </p:tgtEl>
                                        <p:attrNameLst>
                                          <p:attrName>ppt_x</p:attrName>
                                        </p:attrNameLst>
                                      </p:cBhvr>
                                      <p:tavLst>
                                        <p:tav tm="0">
                                          <p:val>
                                            <p:strVal val="#ppt_x-.2"/>
                                          </p:val>
                                        </p:tav>
                                        <p:tav tm="100000">
                                          <p:val>
                                            <p:strVal val="#ppt_x"/>
                                          </p:val>
                                        </p:tav>
                                      </p:tavLst>
                                    </p:anim>
                                    <p:anim calcmode="lin" valueType="num">
                                      <p:cBhvr>
                                        <p:cTn id="8" dur="1000" fill="hold"/>
                                        <p:tgtEl>
                                          <p:spTgt spid="9933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933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99333"/>
                                        </p:tgtEl>
                                        <p:attrNameLst>
                                          <p:attrName>style.visibility</p:attrName>
                                        </p:attrNameLst>
                                      </p:cBhvr>
                                      <p:to>
                                        <p:strVal val="visible"/>
                                      </p:to>
                                    </p:set>
                                    <p:animEffect transition="in" filter="fade">
                                      <p:cBhvr>
                                        <p:cTn id="14" dur="800" decel="100000"/>
                                        <p:tgtEl>
                                          <p:spTgt spid="99333"/>
                                        </p:tgtEl>
                                      </p:cBhvr>
                                    </p:animEffect>
                                    <p:anim calcmode="lin" valueType="num">
                                      <p:cBhvr>
                                        <p:cTn id="15" dur="800" decel="100000" fill="hold"/>
                                        <p:tgtEl>
                                          <p:spTgt spid="99333"/>
                                        </p:tgtEl>
                                        <p:attrNameLst>
                                          <p:attrName>style.rotation</p:attrName>
                                        </p:attrNameLst>
                                      </p:cBhvr>
                                      <p:tavLst>
                                        <p:tav tm="0">
                                          <p:val>
                                            <p:fltVal val="-90"/>
                                          </p:val>
                                        </p:tav>
                                        <p:tav tm="100000">
                                          <p:val>
                                            <p:fltVal val="0"/>
                                          </p:val>
                                        </p:tav>
                                      </p:tavLst>
                                    </p:anim>
                                    <p:anim calcmode="lin" valueType="num">
                                      <p:cBhvr>
                                        <p:cTn id="16" dur="800" decel="100000" fill="hold"/>
                                        <p:tgtEl>
                                          <p:spTgt spid="99333"/>
                                        </p:tgtEl>
                                        <p:attrNameLst>
                                          <p:attrName>ppt_x</p:attrName>
                                        </p:attrNameLst>
                                      </p:cBhvr>
                                      <p:tavLst>
                                        <p:tav tm="0">
                                          <p:val>
                                            <p:strVal val="#ppt_x+0.4"/>
                                          </p:val>
                                        </p:tav>
                                        <p:tav tm="100000">
                                          <p:val>
                                            <p:strVal val="#ppt_x-0.05"/>
                                          </p:val>
                                        </p:tav>
                                      </p:tavLst>
                                    </p:anim>
                                    <p:anim calcmode="lin" valueType="num">
                                      <p:cBhvr>
                                        <p:cTn id="17" dur="800" decel="100000" fill="hold"/>
                                        <p:tgtEl>
                                          <p:spTgt spid="99333"/>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9333"/>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933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p:bldP spid="993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2" name="Rectangle 12">
            <a:extLst>
              <a:ext uri="{FF2B5EF4-FFF2-40B4-BE49-F238E27FC236}">
                <a16:creationId xmlns:a16="http://schemas.microsoft.com/office/drawing/2014/main" id="{B54E0571-D72E-4F49-8CF4-583C7BF04DD0}"/>
              </a:ext>
            </a:extLst>
          </p:cNvPr>
          <p:cNvSpPr>
            <a:spLocks noGrp="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a:t>Click to edit Master title style</a:t>
            </a:r>
            <a:endParaRPr lang="en-US" altLang="en-US" sz="3200" b="1"/>
          </a:p>
        </p:txBody>
      </p:sp>
      <p:sp>
        <p:nvSpPr>
          <p:cNvPr id="24579" name="Rectangle 14">
            <a:extLst>
              <a:ext uri="{FF2B5EF4-FFF2-40B4-BE49-F238E27FC236}">
                <a16:creationId xmlns:a16="http://schemas.microsoft.com/office/drawing/2014/main" id="{05AA62EC-7745-4ED8-B14E-D3275E053ECE}"/>
              </a:ext>
            </a:extLst>
          </p:cNvPr>
          <p:cNvSpPr>
            <a:spLocks noChangeArrowheads="1"/>
          </p:cNvSpPr>
          <p:nvPr/>
        </p:nvSpPr>
        <p:spPr bwMode="auto">
          <a:xfrm>
            <a:off x="533400" y="1047750"/>
            <a:ext cx="35052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a:lnSpc>
                <a:spcPct val="130000"/>
              </a:lnSpc>
              <a:spcBef>
                <a:spcPct val="0"/>
              </a:spcBef>
              <a:buFontTx/>
              <a:buNone/>
            </a:pPr>
            <a:r>
              <a:rPr lang="en-US" altLang="en-US" sz="2200">
                <a:solidFill>
                  <a:srgbClr val="FF0000"/>
                </a:solidFill>
                <a:latin typeface="Arial" panose="020B0604020202020204" pitchFamily="34" charset="0"/>
              </a:rPr>
              <a:t>Hai Bà Trưng</a:t>
            </a:r>
          </a:p>
          <a:p>
            <a:pPr algn="r">
              <a:lnSpc>
                <a:spcPct val="130000"/>
              </a:lnSpc>
              <a:spcBef>
                <a:spcPct val="0"/>
              </a:spcBef>
              <a:buFontTx/>
              <a:buNone/>
            </a:pPr>
            <a:r>
              <a:rPr lang="en-US" altLang="en-US" sz="2200">
                <a:solidFill>
                  <a:srgbClr val="FF0000"/>
                </a:solidFill>
                <a:latin typeface="Arial" panose="020B0604020202020204" pitchFamily="34" charset="0"/>
              </a:rPr>
              <a:t>Bà Triệu</a:t>
            </a:r>
          </a:p>
          <a:p>
            <a:pPr algn="r">
              <a:lnSpc>
                <a:spcPct val="130000"/>
              </a:lnSpc>
              <a:spcBef>
                <a:spcPct val="0"/>
              </a:spcBef>
              <a:buFontTx/>
              <a:buNone/>
            </a:pPr>
            <a:r>
              <a:rPr lang="en-US" altLang="en-US" sz="2200">
                <a:solidFill>
                  <a:srgbClr val="FF0000"/>
                </a:solidFill>
                <a:latin typeface="Arial" panose="020B0604020202020204" pitchFamily="34" charset="0"/>
              </a:rPr>
              <a:t>Lý Bí</a:t>
            </a:r>
          </a:p>
          <a:p>
            <a:pPr algn="r">
              <a:lnSpc>
                <a:spcPct val="130000"/>
              </a:lnSpc>
              <a:spcBef>
                <a:spcPct val="0"/>
              </a:spcBef>
              <a:buFontTx/>
              <a:buNone/>
            </a:pPr>
            <a:r>
              <a:rPr lang="en-US" altLang="en-US" sz="2200">
                <a:solidFill>
                  <a:srgbClr val="FF0000"/>
                </a:solidFill>
                <a:latin typeface="Arial" panose="020B0604020202020204" pitchFamily="34" charset="0"/>
              </a:rPr>
              <a:t>Triệu Quang Phục </a:t>
            </a:r>
          </a:p>
          <a:p>
            <a:pPr algn="r">
              <a:lnSpc>
                <a:spcPct val="130000"/>
              </a:lnSpc>
              <a:spcBef>
                <a:spcPct val="0"/>
              </a:spcBef>
              <a:buFontTx/>
              <a:buNone/>
            </a:pPr>
            <a:r>
              <a:rPr lang="en-US" altLang="en-US" sz="2200">
                <a:solidFill>
                  <a:srgbClr val="FF0000"/>
                </a:solidFill>
                <a:latin typeface="Arial" panose="020B0604020202020204" pitchFamily="34" charset="0"/>
              </a:rPr>
              <a:t>Mai Thúc Loan </a:t>
            </a:r>
          </a:p>
          <a:p>
            <a:pPr algn="r">
              <a:lnSpc>
                <a:spcPct val="130000"/>
              </a:lnSpc>
              <a:spcBef>
                <a:spcPct val="0"/>
              </a:spcBef>
              <a:buFontTx/>
              <a:buNone/>
            </a:pPr>
            <a:r>
              <a:rPr lang="en-US" altLang="en-US" sz="2200">
                <a:solidFill>
                  <a:srgbClr val="FF0000"/>
                </a:solidFill>
                <a:latin typeface="Arial" panose="020B0604020202020204" pitchFamily="34" charset="0"/>
              </a:rPr>
              <a:t>Phùng Hưng </a:t>
            </a:r>
          </a:p>
          <a:p>
            <a:pPr algn="r">
              <a:lnSpc>
                <a:spcPct val="130000"/>
              </a:lnSpc>
              <a:spcBef>
                <a:spcPct val="0"/>
              </a:spcBef>
              <a:buFontTx/>
              <a:buNone/>
            </a:pPr>
            <a:r>
              <a:rPr lang="en-US" altLang="en-US" sz="2200">
                <a:solidFill>
                  <a:srgbClr val="FF0000"/>
                </a:solidFill>
                <a:latin typeface="Arial" panose="020B0604020202020204" pitchFamily="34" charset="0"/>
              </a:rPr>
              <a:t>Khúc Thừa Dụ </a:t>
            </a:r>
          </a:p>
          <a:p>
            <a:pPr algn="r">
              <a:lnSpc>
                <a:spcPct val="130000"/>
              </a:lnSpc>
              <a:spcBef>
                <a:spcPct val="0"/>
              </a:spcBef>
              <a:buFontTx/>
              <a:buNone/>
            </a:pPr>
            <a:r>
              <a:rPr lang="en-US" altLang="en-US" sz="2200">
                <a:solidFill>
                  <a:srgbClr val="FF0000"/>
                </a:solidFill>
                <a:latin typeface="Arial" panose="020B0604020202020204" pitchFamily="34" charset="0"/>
              </a:rPr>
              <a:t>Dương Đình Nghệ </a:t>
            </a:r>
          </a:p>
          <a:p>
            <a:pPr algn="r">
              <a:lnSpc>
                <a:spcPct val="130000"/>
              </a:lnSpc>
              <a:spcBef>
                <a:spcPct val="0"/>
              </a:spcBef>
              <a:buFontTx/>
              <a:buNone/>
            </a:pPr>
            <a:r>
              <a:rPr lang="en-US" altLang="en-US" sz="2200">
                <a:solidFill>
                  <a:srgbClr val="FF0000"/>
                </a:solidFill>
                <a:latin typeface="Arial" panose="020B0604020202020204" pitchFamily="34" charset="0"/>
              </a:rPr>
              <a:t>Ngô Quyền </a:t>
            </a:r>
          </a:p>
        </p:txBody>
      </p:sp>
      <p:sp>
        <p:nvSpPr>
          <p:cNvPr id="24580" name="Rectangle 15">
            <a:extLst>
              <a:ext uri="{FF2B5EF4-FFF2-40B4-BE49-F238E27FC236}">
                <a16:creationId xmlns:a16="http://schemas.microsoft.com/office/drawing/2014/main" id="{109819D0-ED9A-4F18-9BB8-696E3064994E}"/>
              </a:ext>
            </a:extLst>
          </p:cNvPr>
          <p:cNvSpPr>
            <a:spLocks noChangeArrowheads="1"/>
          </p:cNvSpPr>
          <p:nvPr/>
        </p:nvSpPr>
        <p:spPr bwMode="auto">
          <a:xfrm>
            <a:off x="5867400" y="1123950"/>
            <a:ext cx="1524000" cy="405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30000"/>
              </a:lnSpc>
              <a:spcBef>
                <a:spcPct val="0"/>
              </a:spcBef>
              <a:buFontTx/>
              <a:buNone/>
            </a:pPr>
            <a:r>
              <a:rPr lang="en-US" altLang="en-US" sz="2200">
                <a:solidFill>
                  <a:srgbClr val="FF0000"/>
                </a:solidFill>
                <a:latin typeface="Arial" panose="020B0604020202020204" pitchFamily="34" charset="0"/>
              </a:rPr>
              <a:t>248</a:t>
            </a:r>
          </a:p>
          <a:p>
            <a:pPr>
              <a:lnSpc>
                <a:spcPct val="130000"/>
              </a:lnSpc>
              <a:spcBef>
                <a:spcPct val="0"/>
              </a:spcBef>
              <a:buFontTx/>
              <a:buNone/>
            </a:pPr>
            <a:r>
              <a:rPr lang="en-US" altLang="en-US" sz="2200">
                <a:solidFill>
                  <a:srgbClr val="FF0000"/>
                </a:solidFill>
                <a:latin typeface="Arial" panose="020B0604020202020204" pitchFamily="34" charset="0"/>
              </a:rPr>
              <a:t>542 </a:t>
            </a:r>
          </a:p>
          <a:p>
            <a:pPr>
              <a:lnSpc>
                <a:spcPct val="130000"/>
              </a:lnSpc>
              <a:spcBef>
                <a:spcPct val="0"/>
              </a:spcBef>
              <a:buFontTx/>
              <a:buNone/>
            </a:pPr>
            <a:r>
              <a:rPr lang="en-US" altLang="en-US" sz="2200">
                <a:solidFill>
                  <a:srgbClr val="FF0000"/>
                </a:solidFill>
                <a:latin typeface="Arial" panose="020B0604020202020204" pitchFamily="34" charset="0"/>
              </a:rPr>
              <a:t>40</a:t>
            </a:r>
          </a:p>
          <a:p>
            <a:pPr>
              <a:lnSpc>
                <a:spcPct val="130000"/>
              </a:lnSpc>
              <a:spcBef>
                <a:spcPct val="0"/>
              </a:spcBef>
              <a:buFontTx/>
              <a:buNone/>
            </a:pPr>
            <a:r>
              <a:rPr lang="en-US" altLang="en-US" sz="2200">
                <a:solidFill>
                  <a:srgbClr val="FF0000"/>
                </a:solidFill>
                <a:latin typeface="Arial" panose="020B0604020202020204" pitchFamily="34" charset="0"/>
              </a:rPr>
              <a:t>722</a:t>
            </a:r>
          </a:p>
          <a:p>
            <a:pPr>
              <a:lnSpc>
                <a:spcPct val="130000"/>
              </a:lnSpc>
              <a:spcBef>
                <a:spcPct val="0"/>
              </a:spcBef>
              <a:buFontTx/>
              <a:buNone/>
            </a:pPr>
            <a:r>
              <a:rPr lang="en-US" altLang="en-US" sz="2200">
                <a:solidFill>
                  <a:srgbClr val="FF0000"/>
                </a:solidFill>
                <a:latin typeface="Arial" panose="020B0604020202020204" pitchFamily="34" charset="0"/>
              </a:rPr>
              <a:t>766</a:t>
            </a:r>
          </a:p>
          <a:p>
            <a:pPr>
              <a:lnSpc>
                <a:spcPct val="130000"/>
              </a:lnSpc>
              <a:spcBef>
                <a:spcPct val="0"/>
              </a:spcBef>
              <a:buFontTx/>
              <a:buNone/>
            </a:pPr>
            <a:r>
              <a:rPr lang="en-US" altLang="en-US" sz="2200">
                <a:solidFill>
                  <a:srgbClr val="FF0000"/>
                </a:solidFill>
                <a:latin typeface="Arial" panose="020B0604020202020204" pitchFamily="34" charset="0"/>
              </a:rPr>
              <a:t>550</a:t>
            </a:r>
          </a:p>
          <a:p>
            <a:pPr>
              <a:lnSpc>
                <a:spcPct val="130000"/>
              </a:lnSpc>
              <a:spcBef>
                <a:spcPct val="0"/>
              </a:spcBef>
              <a:buFontTx/>
              <a:buNone/>
            </a:pPr>
            <a:r>
              <a:rPr lang="en-US" altLang="en-US" sz="2200">
                <a:solidFill>
                  <a:srgbClr val="FF0000"/>
                </a:solidFill>
                <a:latin typeface="Arial" panose="020B0604020202020204" pitchFamily="34" charset="0"/>
              </a:rPr>
              <a:t>931</a:t>
            </a:r>
          </a:p>
          <a:p>
            <a:pPr>
              <a:lnSpc>
                <a:spcPct val="130000"/>
              </a:lnSpc>
              <a:spcBef>
                <a:spcPct val="0"/>
              </a:spcBef>
              <a:buFontTx/>
              <a:buNone/>
            </a:pPr>
            <a:r>
              <a:rPr lang="en-US" altLang="en-US" sz="2200">
                <a:solidFill>
                  <a:srgbClr val="FF0000"/>
                </a:solidFill>
                <a:latin typeface="Arial" panose="020B0604020202020204" pitchFamily="34" charset="0"/>
              </a:rPr>
              <a:t>938 </a:t>
            </a:r>
          </a:p>
          <a:p>
            <a:pPr>
              <a:lnSpc>
                <a:spcPct val="130000"/>
              </a:lnSpc>
              <a:spcBef>
                <a:spcPct val="0"/>
              </a:spcBef>
              <a:buFontTx/>
              <a:buNone/>
            </a:pPr>
            <a:r>
              <a:rPr lang="en-US" altLang="en-US" sz="2200">
                <a:solidFill>
                  <a:srgbClr val="FF0000"/>
                </a:solidFill>
                <a:latin typeface="Arial" panose="020B0604020202020204" pitchFamily="34" charset="0"/>
              </a:rPr>
              <a:t>905</a:t>
            </a:r>
          </a:p>
        </p:txBody>
      </p:sp>
      <p:grpSp>
        <p:nvGrpSpPr>
          <p:cNvPr id="24581" name="Group 25">
            <a:extLst>
              <a:ext uri="{FF2B5EF4-FFF2-40B4-BE49-F238E27FC236}">
                <a16:creationId xmlns:a16="http://schemas.microsoft.com/office/drawing/2014/main" id="{AF66D888-B3B4-40A0-B605-026BD6C7DE5B}"/>
              </a:ext>
            </a:extLst>
          </p:cNvPr>
          <p:cNvGrpSpPr>
            <a:grpSpLocks/>
          </p:cNvGrpSpPr>
          <p:nvPr/>
        </p:nvGrpSpPr>
        <p:grpSpPr bwMode="auto">
          <a:xfrm>
            <a:off x="4095750" y="1371600"/>
            <a:ext cx="190500" cy="3443288"/>
            <a:chOff x="2580" y="1152"/>
            <a:chExt cx="120" cy="2892"/>
          </a:xfrm>
        </p:grpSpPr>
        <p:pic>
          <p:nvPicPr>
            <p:cNvPr id="24602" name="Picture 16" descr="Variados283">
              <a:extLst>
                <a:ext uri="{FF2B5EF4-FFF2-40B4-BE49-F238E27FC236}">
                  <a16:creationId xmlns:a16="http://schemas.microsoft.com/office/drawing/2014/main" id="{1270ADA7-E016-4C30-9466-1A825D91535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1152"/>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3" name="Picture 17" descr="Variados283">
              <a:extLst>
                <a:ext uri="{FF2B5EF4-FFF2-40B4-BE49-F238E27FC236}">
                  <a16:creationId xmlns:a16="http://schemas.microsoft.com/office/drawing/2014/main" id="{4EADA97D-14AB-4BCE-B158-6C97876C769A}"/>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1536"/>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4" name="Picture 18" descr="Variados283">
              <a:extLst>
                <a:ext uri="{FF2B5EF4-FFF2-40B4-BE49-F238E27FC236}">
                  <a16:creationId xmlns:a16="http://schemas.microsoft.com/office/drawing/2014/main" id="{16DB9B26-A14F-433A-85E1-4EB8AB0CC47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1872"/>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5" name="Picture 19" descr="Variados283">
              <a:extLst>
                <a:ext uri="{FF2B5EF4-FFF2-40B4-BE49-F238E27FC236}">
                  <a16:creationId xmlns:a16="http://schemas.microsoft.com/office/drawing/2014/main" id="{421DC317-2C15-4412-A087-E80EF5402C9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2208"/>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6" name="Picture 20" descr="Variados283">
              <a:extLst>
                <a:ext uri="{FF2B5EF4-FFF2-40B4-BE49-F238E27FC236}">
                  <a16:creationId xmlns:a16="http://schemas.microsoft.com/office/drawing/2014/main" id="{D52A2E69-C51E-41DA-871F-7B6934A0AA3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2544"/>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7" name="Picture 21" descr="Variados283">
              <a:extLst>
                <a:ext uri="{FF2B5EF4-FFF2-40B4-BE49-F238E27FC236}">
                  <a16:creationId xmlns:a16="http://schemas.microsoft.com/office/drawing/2014/main" id="{4E7E490E-0497-4050-B000-A44488F3CEA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0" y="2928"/>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8" name="Picture 22" descr="Variados283">
              <a:extLst>
                <a:ext uri="{FF2B5EF4-FFF2-40B4-BE49-F238E27FC236}">
                  <a16:creationId xmlns:a16="http://schemas.microsoft.com/office/drawing/2014/main" id="{E29F2187-ED02-4964-BD88-13339D1FC7B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0" y="3264"/>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9" name="Picture 23" descr="Variados283">
              <a:extLst>
                <a:ext uri="{FF2B5EF4-FFF2-40B4-BE49-F238E27FC236}">
                  <a16:creationId xmlns:a16="http://schemas.microsoft.com/office/drawing/2014/main" id="{93F14BCB-9966-4B73-A286-1B37768AAC6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0" y="3600"/>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10" name="Picture 24" descr="Variados283">
              <a:extLst>
                <a:ext uri="{FF2B5EF4-FFF2-40B4-BE49-F238E27FC236}">
                  <a16:creationId xmlns:a16="http://schemas.microsoft.com/office/drawing/2014/main" id="{74B62C67-1433-42ED-BA73-52759311DF7D}"/>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0" y="3936"/>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2" name="Group 26">
            <a:extLst>
              <a:ext uri="{FF2B5EF4-FFF2-40B4-BE49-F238E27FC236}">
                <a16:creationId xmlns:a16="http://schemas.microsoft.com/office/drawing/2014/main" id="{606C51B0-1C30-4955-B691-03A11DBED76D}"/>
              </a:ext>
            </a:extLst>
          </p:cNvPr>
          <p:cNvGrpSpPr>
            <a:grpSpLocks/>
          </p:cNvGrpSpPr>
          <p:nvPr/>
        </p:nvGrpSpPr>
        <p:grpSpPr bwMode="auto">
          <a:xfrm>
            <a:off x="5486400" y="1371600"/>
            <a:ext cx="190500" cy="3443288"/>
            <a:chOff x="2580" y="1152"/>
            <a:chExt cx="120" cy="2892"/>
          </a:xfrm>
        </p:grpSpPr>
        <p:pic>
          <p:nvPicPr>
            <p:cNvPr id="24593" name="Picture 27" descr="Variados283">
              <a:extLst>
                <a:ext uri="{FF2B5EF4-FFF2-40B4-BE49-F238E27FC236}">
                  <a16:creationId xmlns:a16="http://schemas.microsoft.com/office/drawing/2014/main" id="{A3D0D893-38C2-48E0-B4A8-25E4CA92540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1152"/>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4" name="Picture 28" descr="Variados283">
              <a:extLst>
                <a:ext uri="{FF2B5EF4-FFF2-40B4-BE49-F238E27FC236}">
                  <a16:creationId xmlns:a16="http://schemas.microsoft.com/office/drawing/2014/main" id="{ABF170EF-6555-4D6F-AD2C-ED08572C2BB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1536"/>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5" name="Picture 29" descr="Variados283">
              <a:extLst>
                <a:ext uri="{FF2B5EF4-FFF2-40B4-BE49-F238E27FC236}">
                  <a16:creationId xmlns:a16="http://schemas.microsoft.com/office/drawing/2014/main" id="{3D991A9E-EC77-4346-A4B5-68E751F334F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1872"/>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6" name="Picture 30" descr="Variados283">
              <a:extLst>
                <a:ext uri="{FF2B5EF4-FFF2-40B4-BE49-F238E27FC236}">
                  <a16:creationId xmlns:a16="http://schemas.microsoft.com/office/drawing/2014/main" id="{692260D8-E28E-491D-A864-E8883AB93A6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2208"/>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7" name="Picture 31" descr="Variados283">
              <a:extLst>
                <a:ext uri="{FF2B5EF4-FFF2-40B4-BE49-F238E27FC236}">
                  <a16:creationId xmlns:a16="http://schemas.microsoft.com/office/drawing/2014/main" id="{CC86E662-ACAA-4693-88E6-31A6EC67CE63}"/>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92" y="2544"/>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8" name="Picture 32" descr="Variados283">
              <a:extLst>
                <a:ext uri="{FF2B5EF4-FFF2-40B4-BE49-F238E27FC236}">
                  <a16:creationId xmlns:a16="http://schemas.microsoft.com/office/drawing/2014/main" id="{8D0B1027-0115-44C7-8DAA-95B86C62A23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0" y="2928"/>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9" name="Picture 33" descr="Variados283">
              <a:extLst>
                <a:ext uri="{FF2B5EF4-FFF2-40B4-BE49-F238E27FC236}">
                  <a16:creationId xmlns:a16="http://schemas.microsoft.com/office/drawing/2014/main" id="{95048764-5146-4C81-B752-9940F9EA9F3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0" y="3264"/>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0" name="Picture 34" descr="Variados283">
              <a:extLst>
                <a:ext uri="{FF2B5EF4-FFF2-40B4-BE49-F238E27FC236}">
                  <a16:creationId xmlns:a16="http://schemas.microsoft.com/office/drawing/2014/main" id="{7DADA9F1-1379-454C-8B96-F3A5F86068E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0" y="3600"/>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601" name="Picture 35" descr="Variados283">
              <a:extLst>
                <a:ext uri="{FF2B5EF4-FFF2-40B4-BE49-F238E27FC236}">
                  <a16:creationId xmlns:a16="http://schemas.microsoft.com/office/drawing/2014/main" id="{ACBD003C-F3D2-471D-8DE7-83CC71D2643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0" y="3936"/>
              <a:ext cx="108"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116" name="Line 36">
            <a:extLst>
              <a:ext uri="{FF2B5EF4-FFF2-40B4-BE49-F238E27FC236}">
                <a16:creationId xmlns:a16="http://schemas.microsoft.com/office/drawing/2014/main" id="{2D3B8172-01B6-49B6-9CE6-AD69E1DD248D}"/>
              </a:ext>
            </a:extLst>
          </p:cNvPr>
          <p:cNvSpPr>
            <a:spLocks noChangeShapeType="1"/>
          </p:cNvSpPr>
          <p:nvPr/>
        </p:nvSpPr>
        <p:spPr bwMode="auto">
          <a:xfrm>
            <a:off x="4267200" y="1428750"/>
            <a:ext cx="1219200" cy="8382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7" name="Line 37">
            <a:extLst>
              <a:ext uri="{FF2B5EF4-FFF2-40B4-BE49-F238E27FC236}">
                <a16:creationId xmlns:a16="http://schemas.microsoft.com/office/drawing/2014/main" id="{C13B4ADA-864A-49D7-AFF4-31C39DA01AF1}"/>
              </a:ext>
            </a:extLst>
          </p:cNvPr>
          <p:cNvSpPr>
            <a:spLocks noChangeShapeType="1"/>
          </p:cNvSpPr>
          <p:nvPr/>
        </p:nvSpPr>
        <p:spPr bwMode="auto">
          <a:xfrm flipV="1">
            <a:off x="4267200" y="1485900"/>
            <a:ext cx="1219200" cy="40005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8" name="Line 38">
            <a:extLst>
              <a:ext uri="{FF2B5EF4-FFF2-40B4-BE49-F238E27FC236}">
                <a16:creationId xmlns:a16="http://schemas.microsoft.com/office/drawing/2014/main" id="{895ED1AE-A9D0-41C0-BAAD-38733D109212}"/>
              </a:ext>
            </a:extLst>
          </p:cNvPr>
          <p:cNvSpPr>
            <a:spLocks noChangeShapeType="1"/>
          </p:cNvSpPr>
          <p:nvPr/>
        </p:nvSpPr>
        <p:spPr bwMode="auto">
          <a:xfrm flipV="1">
            <a:off x="4267200" y="1885950"/>
            <a:ext cx="1219200" cy="3810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19" name="Line 39">
            <a:extLst>
              <a:ext uri="{FF2B5EF4-FFF2-40B4-BE49-F238E27FC236}">
                <a16:creationId xmlns:a16="http://schemas.microsoft.com/office/drawing/2014/main" id="{E3D53B76-97FF-403F-99DE-F0D39AEEFBC1}"/>
              </a:ext>
            </a:extLst>
          </p:cNvPr>
          <p:cNvSpPr>
            <a:spLocks noChangeShapeType="1"/>
          </p:cNvSpPr>
          <p:nvPr/>
        </p:nvSpPr>
        <p:spPr bwMode="auto">
          <a:xfrm>
            <a:off x="4343400" y="2686050"/>
            <a:ext cx="1143000" cy="85725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0" name="Line 40">
            <a:extLst>
              <a:ext uri="{FF2B5EF4-FFF2-40B4-BE49-F238E27FC236}">
                <a16:creationId xmlns:a16="http://schemas.microsoft.com/office/drawing/2014/main" id="{958BBF80-597C-4F34-B903-3BE36AEA0F51}"/>
              </a:ext>
            </a:extLst>
          </p:cNvPr>
          <p:cNvSpPr>
            <a:spLocks noChangeShapeType="1"/>
          </p:cNvSpPr>
          <p:nvPr/>
        </p:nvSpPr>
        <p:spPr bwMode="auto">
          <a:xfrm flipV="1">
            <a:off x="4267200" y="2647950"/>
            <a:ext cx="1295400" cy="3810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1" name="Line 41">
            <a:extLst>
              <a:ext uri="{FF2B5EF4-FFF2-40B4-BE49-F238E27FC236}">
                <a16:creationId xmlns:a16="http://schemas.microsoft.com/office/drawing/2014/main" id="{B47B0E49-CE25-4324-AD22-20DA4E56E943}"/>
              </a:ext>
            </a:extLst>
          </p:cNvPr>
          <p:cNvSpPr>
            <a:spLocks noChangeShapeType="1"/>
          </p:cNvSpPr>
          <p:nvPr/>
        </p:nvSpPr>
        <p:spPr bwMode="auto">
          <a:xfrm flipV="1">
            <a:off x="4191000" y="3105150"/>
            <a:ext cx="1295400" cy="4572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2" name="Line 42">
            <a:extLst>
              <a:ext uri="{FF2B5EF4-FFF2-40B4-BE49-F238E27FC236}">
                <a16:creationId xmlns:a16="http://schemas.microsoft.com/office/drawing/2014/main" id="{400DEF04-E33C-4B5D-85E6-FED206A0068B}"/>
              </a:ext>
            </a:extLst>
          </p:cNvPr>
          <p:cNvSpPr>
            <a:spLocks noChangeShapeType="1"/>
          </p:cNvSpPr>
          <p:nvPr/>
        </p:nvSpPr>
        <p:spPr bwMode="auto">
          <a:xfrm>
            <a:off x="4267200" y="3943350"/>
            <a:ext cx="1219200" cy="74295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3" name="Line 43">
            <a:extLst>
              <a:ext uri="{FF2B5EF4-FFF2-40B4-BE49-F238E27FC236}">
                <a16:creationId xmlns:a16="http://schemas.microsoft.com/office/drawing/2014/main" id="{BCA19B33-EABA-48EE-8B10-8A7112A2195B}"/>
              </a:ext>
            </a:extLst>
          </p:cNvPr>
          <p:cNvSpPr>
            <a:spLocks noChangeShapeType="1"/>
          </p:cNvSpPr>
          <p:nvPr/>
        </p:nvSpPr>
        <p:spPr bwMode="auto">
          <a:xfrm flipV="1">
            <a:off x="4267200" y="4000500"/>
            <a:ext cx="1219200" cy="3429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124" name="Line 44">
            <a:extLst>
              <a:ext uri="{FF2B5EF4-FFF2-40B4-BE49-F238E27FC236}">
                <a16:creationId xmlns:a16="http://schemas.microsoft.com/office/drawing/2014/main" id="{0182FE40-CC19-4054-9651-A92FE70C4AE1}"/>
              </a:ext>
            </a:extLst>
          </p:cNvPr>
          <p:cNvSpPr>
            <a:spLocks noChangeShapeType="1"/>
          </p:cNvSpPr>
          <p:nvPr/>
        </p:nvSpPr>
        <p:spPr bwMode="auto">
          <a:xfrm flipV="1">
            <a:off x="4267200" y="4400550"/>
            <a:ext cx="1219200" cy="342900"/>
          </a:xfrm>
          <a:prstGeom prst="line">
            <a:avLst/>
          </a:prstGeom>
          <a:noFill/>
          <a:ln w="76200">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4592" name="Picture 45" descr="Variados284">
            <a:extLst>
              <a:ext uri="{FF2B5EF4-FFF2-40B4-BE49-F238E27FC236}">
                <a16:creationId xmlns:a16="http://schemas.microsoft.com/office/drawing/2014/main" id="{B6AAEEC5-1AD1-49F2-8D41-F3A7630E3C7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047750"/>
            <a:ext cx="5143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092"/>
                                        </p:tgtEl>
                                        <p:attrNameLst>
                                          <p:attrName>style.visibility</p:attrName>
                                        </p:attrNameLst>
                                      </p:cBhvr>
                                      <p:to>
                                        <p:strVal val="visible"/>
                                      </p:to>
                                    </p:set>
                                    <p:anim calcmode="discrete" valueType="clr">
                                      <p:cBhvr override="childStyle">
                                        <p:cTn id="7" dur="80"/>
                                        <p:tgtEl>
                                          <p:spTgt spid="4609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92"/>
                                        </p:tgtEl>
                                        <p:attrNameLst>
                                          <p:attrName>fillcolor</p:attrName>
                                        </p:attrNameLst>
                                      </p:cBhvr>
                                      <p:tavLst>
                                        <p:tav tm="0">
                                          <p:val>
                                            <p:clrVal>
                                              <a:schemeClr val="accent2"/>
                                            </p:clrVal>
                                          </p:val>
                                        </p:tav>
                                        <p:tav tm="50000">
                                          <p:val>
                                            <p:clrVal>
                                              <a:schemeClr val="hlink"/>
                                            </p:clrVal>
                                          </p:val>
                                        </p:tav>
                                      </p:tavLst>
                                    </p:anim>
                                    <p:set>
                                      <p:cBhvr>
                                        <p:cTn id="9" dur="80"/>
                                        <p:tgtEl>
                                          <p:spTgt spid="4609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46116"/>
                                        </p:tgtEl>
                                        <p:attrNameLst>
                                          <p:attrName>style.visibility</p:attrName>
                                        </p:attrNameLst>
                                      </p:cBhvr>
                                      <p:to>
                                        <p:strVal val="visible"/>
                                      </p:to>
                                    </p:set>
                                    <p:anim calcmode="lin" valueType="num">
                                      <p:cBhvr>
                                        <p:cTn id="14" dur="500" fill="hold"/>
                                        <p:tgtEl>
                                          <p:spTgt spid="46116"/>
                                        </p:tgtEl>
                                        <p:attrNameLst>
                                          <p:attrName>ppt_w</p:attrName>
                                        </p:attrNameLst>
                                      </p:cBhvr>
                                      <p:tavLst>
                                        <p:tav tm="0">
                                          <p:val>
                                            <p:fltVal val="0"/>
                                          </p:val>
                                        </p:tav>
                                        <p:tav tm="100000">
                                          <p:val>
                                            <p:strVal val="#ppt_w"/>
                                          </p:val>
                                        </p:tav>
                                      </p:tavLst>
                                    </p:anim>
                                    <p:anim calcmode="lin" valueType="num">
                                      <p:cBhvr>
                                        <p:cTn id="15" dur="500" fill="hold"/>
                                        <p:tgtEl>
                                          <p:spTgt spid="46116"/>
                                        </p:tgtEl>
                                        <p:attrNameLst>
                                          <p:attrName>ppt_h</p:attrName>
                                        </p:attrNameLst>
                                      </p:cBhvr>
                                      <p:tavLst>
                                        <p:tav tm="0">
                                          <p:val>
                                            <p:fltVal val="0"/>
                                          </p:val>
                                        </p:tav>
                                        <p:tav tm="100000">
                                          <p:val>
                                            <p:strVal val="#ppt_h"/>
                                          </p:val>
                                        </p:tav>
                                      </p:tavLst>
                                    </p:anim>
                                    <p:animEffect transition="in" filter="fade">
                                      <p:cBhvr>
                                        <p:cTn id="16" dur="500"/>
                                        <p:tgtEl>
                                          <p:spTgt spid="461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46117"/>
                                        </p:tgtEl>
                                        <p:attrNameLst>
                                          <p:attrName>style.visibility</p:attrName>
                                        </p:attrNameLst>
                                      </p:cBhvr>
                                      <p:to>
                                        <p:strVal val="visible"/>
                                      </p:to>
                                    </p:set>
                                    <p:anim calcmode="lin" valueType="num">
                                      <p:cBhvr>
                                        <p:cTn id="21" dur="500" fill="hold"/>
                                        <p:tgtEl>
                                          <p:spTgt spid="46117"/>
                                        </p:tgtEl>
                                        <p:attrNameLst>
                                          <p:attrName>ppt_w</p:attrName>
                                        </p:attrNameLst>
                                      </p:cBhvr>
                                      <p:tavLst>
                                        <p:tav tm="0">
                                          <p:val>
                                            <p:fltVal val="0"/>
                                          </p:val>
                                        </p:tav>
                                        <p:tav tm="100000">
                                          <p:val>
                                            <p:strVal val="#ppt_w"/>
                                          </p:val>
                                        </p:tav>
                                      </p:tavLst>
                                    </p:anim>
                                    <p:anim calcmode="lin" valueType="num">
                                      <p:cBhvr>
                                        <p:cTn id="22" dur="500" fill="hold"/>
                                        <p:tgtEl>
                                          <p:spTgt spid="46117"/>
                                        </p:tgtEl>
                                        <p:attrNameLst>
                                          <p:attrName>ppt_h</p:attrName>
                                        </p:attrNameLst>
                                      </p:cBhvr>
                                      <p:tavLst>
                                        <p:tav tm="0">
                                          <p:val>
                                            <p:fltVal val="0"/>
                                          </p:val>
                                        </p:tav>
                                        <p:tav tm="100000">
                                          <p:val>
                                            <p:strVal val="#ppt_h"/>
                                          </p:val>
                                        </p:tav>
                                      </p:tavLst>
                                    </p:anim>
                                    <p:animEffect transition="in" filter="fade">
                                      <p:cBhvr>
                                        <p:cTn id="23" dur="500"/>
                                        <p:tgtEl>
                                          <p:spTgt spid="4611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46118"/>
                                        </p:tgtEl>
                                        <p:attrNameLst>
                                          <p:attrName>style.visibility</p:attrName>
                                        </p:attrNameLst>
                                      </p:cBhvr>
                                      <p:to>
                                        <p:strVal val="visible"/>
                                      </p:to>
                                    </p:set>
                                    <p:anim calcmode="lin" valueType="num">
                                      <p:cBhvr>
                                        <p:cTn id="28" dur="500" fill="hold"/>
                                        <p:tgtEl>
                                          <p:spTgt spid="46118"/>
                                        </p:tgtEl>
                                        <p:attrNameLst>
                                          <p:attrName>ppt_w</p:attrName>
                                        </p:attrNameLst>
                                      </p:cBhvr>
                                      <p:tavLst>
                                        <p:tav tm="0">
                                          <p:val>
                                            <p:fltVal val="0"/>
                                          </p:val>
                                        </p:tav>
                                        <p:tav tm="100000">
                                          <p:val>
                                            <p:strVal val="#ppt_w"/>
                                          </p:val>
                                        </p:tav>
                                      </p:tavLst>
                                    </p:anim>
                                    <p:anim calcmode="lin" valueType="num">
                                      <p:cBhvr>
                                        <p:cTn id="29" dur="500" fill="hold"/>
                                        <p:tgtEl>
                                          <p:spTgt spid="46118"/>
                                        </p:tgtEl>
                                        <p:attrNameLst>
                                          <p:attrName>ppt_h</p:attrName>
                                        </p:attrNameLst>
                                      </p:cBhvr>
                                      <p:tavLst>
                                        <p:tav tm="0">
                                          <p:val>
                                            <p:fltVal val="0"/>
                                          </p:val>
                                        </p:tav>
                                        <p:tav tm="100000">
                                          <p:val>
                                            <p:strVal val="#ppt_h"/>
                                          </p:val>
                                        </p:tav>
                                      </p:tavLst>
                                    </p:anim>
                                    <p:animEffect transition="in" filter="fade">
                                      <p:cBhvr>
                                        <p:cTn id="30" dur="500"/>
                                        <p:tgtEl>
                                          <p:spTgt spid="4611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nodeType="clickEffect">
                                  <p:stCondLst>
                                    <p:cond delay="0"/>
                                  </p:stCondLst>
                                  <p:childTnLst>
                                    <p:set>
                                      <p:cBhvr>
                                        <p:cTn id="34" dur="1" fill="hold">
                                          <p:stCondLst>
                                            <p:cond delay="0"/>
                                          </p:stCondLst>
                                        </p:cTn>
                                        <p:tgtEl>
                                          <p:spTgt spid="46119"/>
                                        </p:tgtEl>
                                        <p:attrNameLst>
                                          <p:attrName>style.visibility</p:attrName>
                                        </p:attrNameLst>
                                      </p:cBhvr>
                                      <p:to>
                                        <p:strVal val="visible"/>
                                      </p:to>
                                    </p:set>
                                    <p:anim calcmode="lin" valueType="num">
                                      <p:cBhvr>
                                        <p:cTn id="35" dur="500" fill="hold"/>
                                        <p:tgtEl>
                                          <p:spTgt spid="46119"/>
                                        </p:tgtEl>
                                        <p:attrNameLst>
                                          <p:attrName>ppt_w</p:attrName>
                                        </p:attrNameLst>
                                      </p:cBhvr>
                                      <p:tavLst>
                                        <p:tav tm="0">
                                          <p:val>
                                            <p:fltVal val="0"/>
                                          </p:val>
                                        </p:tav>
                                        <p:tav tm="100000">
                                          <p:val>
                                            <p:strVal val="#ppt_w"/>
                                          </p:val>
                                        </p:tav>
                                      </p:tavLst>
                                    </p:anim>
                                    <p:anim calcmode="lin" valueType="num">
                                      <p:cBhvr>
                                        <p:cTn id="36" dur="500" fill="hold"/>
                                        <p:tgtEl>
                                          <p:spTgt spid="46119"/>
                                        </p:tgtEl>
                                        <p:attrNameLst>
                                          <p:attrName>ppt_h</p:attrName>
                                        </p:attrNameLst>
                                      </p:cBhvr>
                                      <p:tavLst>
                                        <p:tav tm="0">
                                          <p:val>
                                            <p:fltVal val="0"/>
                                          </p:val>
                                        </p:tav>
                                        <p:tav tm="100000">
                                          <p:val>
                                            <p:strVal val="#ppt_h"/>
                                          </p:val>
                                        </p:tav>
                                      </p:tavLst>
                                    </p:anim>
                                    <p:animEffect transition="in" filter="fade">
                                      <p:cBhvr>
                                        <p:cTn id="37" dur="500"/>
                                        <p:tgtEl>
                                          <p:spTgt spid="461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46120"/>
                                        </p:tgtEl>
                                        <p:attrNameLst>
                                          <p:attrName>style.visibility</p:attrName>
                                        </p:attrNameLst>
                                      </p:cBhvr>
                                      <p:to>
                                        <p:strVal val="visible"/>
                                      </p:to>
                                    </p:set>
                                    <p:anim calcmode="lin" valueType="num">
                                      <p:cBhvr>
                                        <p:cTn id="42" dur="500" fill="hold"/>
                                        <p:tgtEl>
                                          <p:spTgt spid="46120"/>
                                        </p:tgtEl>
                                        <p:attrNameLst>
                                          <p:attrName>ppt_w</p:attrName>
                                        </p:attrNameLst>
                                      </p:cBhvr>
                                      <p:tavLst>
                                        <p:tav tm="0">
                                          <p:val>
                                            <p:fltVal val="0"/>
                                          </p:val>
                                        </p:tav>
                                        <p:tav tm="100000">
                                          <p:val>
                                            <p:strVal val="#ppt_w"/>
                                          </p:val>
                                        </p:tav>
                                      </p:tavLst>
                                    </p:anim>
                                    <p:anim calcmode="lin" valueType="num">
                                      <p:cBhvr>
                                        <p:cTn id="43" dur="500" fill="hold"/>
                                        <p:tgtEl>
                                          <p:spTgt spid="46120"/>
                                        </p:tgtEl>
                                        <p:attrNameLst>
                                          <p:attrName>ppt_h</p:attrName>
                                        </p:attrNameLst>
                                      </p:cBhvr>
                                      <p:tavLst>
                                        <p:tav tm="0">
                                          <p:val>
                                            <p:fltVal val="0"/>
                                          </p:val>
                                        </p:tav>
                                        <p:tav tm="100000">
                                          <p:val>
                                            <p:strVal val="#ppt_h"/>
                                          </p:val>
                                        </p:tav>
                                      </p:tavLst>
                                    </p:anim>
                                    <p:animEffect transition="in" filter="fade">
                                      <p:cBhvr>
                                        <p:cTn id="44" dur="500"/>
                                        <p:tgtEl>
                                          <p:spTgt spid="4612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46121"/>
                                        </p:tgtEl>
                                        <p:attrNameLst>
                                          <p:attrName>style.visibility</p:attrName>
                                        </p:attrNameLst>
                                      </p:cBhvr>
                                      <p:to>
                                        <p:strVal val="visible"/>
                                      </p:to>
                                    </p:set>
                                    <p:anim calcmode="lin" valueType="num">
                                      <p:cBhvr>
                                        <p:cTn id="49" dur="500" fill="hold"/>
                                        <p:tgtEl>
                                          <p:spTgt spid="46121"/>
                                        </p:tgtEl>
                                        <p:attrNameLst>
                                          <p:attrName>ppt_w</p:attrName>
                                        </p:attrNameLst>
                                      </p:cBhvr>
                                      <p:tavLst>
                                        <p:tav tm="0">
                                          <p:val>
                                            <p:fltVal val="0"/>
                                          </p:val>
                                        </p:tav>
                                        <p:tav tm="100000">
                                          <p:val>
                                            <p:strVal val="#ppt_w"/>
                                          </p:val>
                                        </p:tav>
                                      </p:tavLst>
                                    </p:anim>
                                    <p:anim calcmode="lin" valueType="num">
                                      <p:cBhvr>
                                        <p:cTn id="50" dur="500" fill="hold"/>
                                        <p:tgtEl>
                                          <p:spTgt spid="46121"/>
                                        </p:tgtEl>
                                        <p:attrNameLst>
                                          <p:attrName>ppt_h</p:attrName>
                                        </p:attrNameLst>
                                      </p:cBhvr>
                                      <p:tavLst>
                                        <p:tav tm="0">
                                          <p:val>
                                            <p:fltVal val="0"/>
                                          </p:val>
                                        </p:tav>
                                        <p:tav tm="100000">
                                          <p:val>
                                            <p:strVal val="#ppt_h"/>
                                          </p:val>
                                        </p:tav>
                                      </p:tavLst>
                                    </p:anim>
                                    <p:animEffect transition="in" filter="fade">
                                      <p:cBhvr>
                                        <p:cTn id="51" dur="500"/>
                                        <p:tgtEl>
                                          <p:spTgt spid="461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46122"/>
                                        </p:tgtEl>
                                        <p:attrNameLst>
                                          <p:attrName>style.visibility</p:attrName>
                                        </p:attrNameLst>
                                      </p:cBhvr>
                                      <p:to>
                                        <p:strVal val="visible"/>
                                      </p:to>
                                    </p:set>
                                    <p:anim calcmode="lin" valueType="num">
                                      <p:cBhvr>
                                        <p:cTn id="56" dur="500" fill="hold"/>
                                        <p:tgtEl>
                                          <p:spTgt spid="46122"/>
                                        </p:tgtEl>
                                        <p:attrNameLst>
                                          <p:attrName>ppt_w</p:attrName>
                                        </p:attrNameLst>
                                      </p:cBhvr>
                                      <p:tavLst>
                                        <p:tav tm="0">
                                          <p:val>
                                            <p:fltVal val="0"/>
                                          </p:val>
                                        </p:tav>
                                        <p:tav tm="100000">
                                          <p:val>
                                            <p:strVal val="#ppt_w"/>
                                          </p:val>
                                        </p:tav>
                                      </p:tavLst>
                                    </p:anim>
                                    <p:anim calcmode="lin" valueType="num">
                                      <p:cBhvr>
                                        <p:cTn id="57" dur="500" fill="hold"/>
                                        <p:tgtEl>
                                          <p:spTgt spid="46122"/>
                                        </p:tgtEl>
                                        <p:attrNameLst>
                                          <p:attrName>ppt_h</p:attrName>
                                        </p:attrNameLst>
                                      </p:cBhvr>
                                      <p:tavLst>
                                        <p:tav tm="0">
                                          <p:val>
                                            <p:fltVal val="0"/>
                                          </p:val>
                                        </p:tav>
                                        <p:tav tm="100000">
                                          <p:val>
                                            <p:strVal val="#ppt_h"/>
                                          </p:val>
                                        </p:tav>
                                      </p:tavLst>
                                    </p:anim>
                                    <p:animEffect transition="in" filter="fade">
                                      <p:cBhvr>
                                        <p:cTn id="58" dur="500"/>
                                        <p:tgtEl>
                                          <p:spTgt spid="46122"/>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0" fill="hold" nodeType="clickEffect">
                                  <p:stCondLst>
                                    <p:cond delay="0"/>
                                  </p:stCondLst>
                                  <p:childTnLst>
                                    <p:set>
                                      <p:cBhvr>
                                        <p:cTn id="62" dur="1" fill="hold">
                                          <p:stCondLst>
                                            <p:cond delay="0"/>
                                          </p:stCondLst>
                                        </p:cTn>
                                        <p:tgtEl>
                                          <p:spTgt spid="46123"/>
                                        </p:tgtEl>
                                        <p:attrNameLst>
                                          <p:attrName>style.visibility</p:attrName>
                                        </p:attrNameLst>
                                      </p:cBhvr>
                                      <p:to>
                                        <p:strVal val="visible"/>
                                      </p:to>
                                    </p:set>
                                    <p:anim calcmode="lin" valueType="num">
                                      <p:cBhvr>
                                        <p:cTn id="63" dur="500" fill="hold"/>
                                        <p:tgtEl>
                                          <p:spTgt spid="46123"/>
                                        </p:tgtEl>
                                        <p:attrNameLst>
                                          <p:attrName>ppt_w</p:attrName>
                                        </p:attrNameLst>
                                      </p:cBhvr>
                                      <p:tavLst>
                                        <p:tav tm="0">
                                          <p:val>
                                            <p:fltVal val="0"/>
                                          </p:val>
                                        </p:tav>
                                        <p:tav tm="100000">
                                          <p:val>
                                            <p:strVal val="#ppt_w"/>
                                          </p:val>
                                        </p:tav>
                                      </p:tavLst>
                                    </p:anim>
                                    <p:anim calcmode="lin" valueType="num">
                                      <p:cBhvr>
                                        <p:cTn id="64" dur="500" fill="hold"/>
                                        <p:tgtEl>
                                          <p:spTgt spid="46123"/>
                                        </p:tgtEl>
                                        <p:attrNameLst>
                                          <p:attrName>ppt_h</p:attrName>
                                        </p:attrNameLst>
                                      </p:cBhvr>
                                      <p:tavLst>
                                        <p:tav tm="0">
                                          <p:val>
                                            <p:fltVal val="0"/>
                                          </p:val>
                                        </p:tav>
                                        <p:tav tm="100000">
                                          <p:val>
                                            <p:strVal val="#ppt_h"/>
                                          </p:val>
                                        </p:tav>
                                      </p:tavLst>
                                    </p:anim>
                                    <p:animEffect transition="in" filter="fade">
                                      <p:cBhvr>
                                        <p:cTn id="65" dur="500"/>
                                        <p:tgtEl>
                                          <p:spTgt spid="46123"/>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3" presetClass="entr" presetSubtype="0" fill="hold" nodeType="clickEffect">
                                  <p:stCondLst>
                                    <p:cond delay="0"/>
                                  </p:stCondLst>
                                  <p:childTnLst>
                                    <p:set>
                                      <p:cBhvr>
                                        <p:cTn id="69" dur="1" fill="hold">
                                          <p:stCondLst>
                                            <p:cond delay="0"/>
                                          </p:stCondLst>
                                        </p:cTn>
                                        <p:tgtEl>
                                          <p:spTgt spid="46124"/>
                                        </p:tgtEl>
                                        <p:attrNameLst>
                                          <p:attrName>style.visibility</p:attrName>
                                        </p:attrNameLst>
                                      </p:cBhvr>
                                      <p:to>
                                        <p:strVal val="visible"/>
                                      </p:to>
                                    </p:set>
                                    <p:anim calcmode="lin" valueType="num">
                                      <p:cBhvr>
                                        <p:cTn id="70" dur="500" fill="hold"/>
                                        <p:tgtEl>
                                          <p:spTgt spid="46124"/>
                                        </p:tgtEl>
                                        <p:attrNameLst>
                                          <p:attrName>ppt_w</p:attrName>
                                        </p:attrNameLst>
                                      </p:cBhvr>
                                      <p:tavLst>
                                        <p:tav tm="0">
                                          <p:val>
                                            <p:fltVal val="0"/>
                                          </p:val>
                                        </p:tav>
                                        <p:tav tm="100000">
                                          <p:val>
                                            <p:strVal val="#ppt_w"/>
                                          </p:val>
                                        </p:tav>
                                      </p:tavLst>
                                    </p:anim>
                                    <p:anim calcmode="lin" valueType="num">
                                      <p:cBhvr>
                                        <p:cTn id="71" dur="500" fill="hold"/>
                                        <p:tgtEl>
                                          <p:spTgt spid="46124"/>
                                        </p:tgtEl>
                                        <p:attrNameLst>
                                          <p:attrName>ppt_h</p:attrName>
                                        </p:attrNameLst>
                                      </p:cBhvr>
                                      <p:tavLst>
                                        <p:tav tm="0">
                                          <p:val>
                                            <p:fltVal val="0"/>
                                          </p:val>
                                        </p:tav>
                                        <p:tav tm="100000">
                                          <p:val>
                                            <p:strVal val="#ppt_h"/>
                                          </p:val>
                                        </p:tav>
                                      </p:tavLst>
                                    </p:anim>
                                    <p:animEffect transition="in" filter="fade">
                                      <p:cBhvr>
                                        <p:cTn id="72" dur="500"/>
                                        <p:tgtEl>
                                          <p:spTgt spid="46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a:extLst>
              <a:ext uri="{FF2B5EF4-FFF2-40B4-BE49-F238E27FC236}">
                <a16:creationId xmlns:a16="http://schemas.microsoft.com/office/drawing/2014/main" id="{221FE83F-F6C4-4CF5-889F-122658124837}"/>
              </a:ext>
            </a:extLst>
          </p:cNvPr>
          <p:cNvSpPr>
            <a:spLocks noGrp="1"/>
          </p:cNvSpPr>
          <p:nvPr>
            <p:ph type="title"/>
          </p:nvPr>
        </p:nvSpPr>
        <p:spPr>
          <a:xfrm>
            <a:off x="152400" y="57150"/>
            <a:ext cx="8686800" cy="857250"/>
          </a:xfrm>
        </p:spPr>
        <p:txBody>
          <a:bodyPr/>
          <a:lstStyle/>
          <a:p>
            <a:pPr eaLnBrk="1" hangingPunct="1"/>
            <a:r>
              <a:rPr lang="en-US" altLang="en-US" sz="2800" b="1">
                <a:latin typeface="Times New Roman" panose="02020603050405020304" pitchFamily="18" charset="0"/>
              </a:rPr>
              <a:t>Hai Bà Trưng có đại tài </a:t>
            </a:r>
            <a:br>
              <a:rPr lang="en-US" altLang="en-US" sz="2800" b="1">
                <a:latin typeface="Times New Roman" panose="02020603050405020304" pitchFamily="18" charset="0"/>
              </a:rPr>
            </a:br>
            <a:r>
              <a:rPr lang="en-US" altLang="en-US" sz="2800" b="1">
                <a:latin typeface="Times New Roman" panose="02020603050405020304" pitchFamily="18" charset="0"/>
              </a:rPr>
              <a:t>Phất cờ khởi nghĩa diệt người tà gian </a:t>
            </a:r>
          </a:p>
        </p:txBody>
      </p:sp>
      <p:pic>
        <p:nvPicPr>
          <p:cNvPr id="50178" name="Picture 2" descr="LS HCM __1D">
            <a:extLst>
              <a:ext uri="{FF2B5EF4-FFF2-40B4-BE49-F238E27FC236}">
                <a16:creationId xmlns:a16="http://schemas.microsoft.com/office/drawing/2014/main" id="{E24453ED-A8CA-4E39-A1F4-8374D6A247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17613"/>
            <a:ext cx="5297488" cy="3925887"/>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0181" name="Text Box 5">
            <a:extLst>
              <a:ext uri="{FF2B5EF4-FFF2-40B4-BE49-F238E27FC236}">
                <a16:creationId xmlns:a16="http://schemas.microsoft.com/office/drawing/2014/main" id="{85905980-7EC9-4540-8688-4ACB9A561011}"/>
              </a:ext>
            </a:extLst>
          </p:cNvPr>
          <p:cNvSpPr txBox="1">
            <a:spLocks noChangeArrowheads="1"/>
          </p:cNvSpPr>
          <p:nvPr/>
        </p:nvSpPr>
        <p:spPr bwMode="auto">
          <a:xfrm>
            <a:off x="5867400" y="971550"/>
            <a:ext cx="1447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1200">
                <a:latin typeface="Arial" panose="020B0604020202020204" pitchFamily="34" charset="0"/>
              </a:rPr>
              <a:t>HỒ CHÍ MINH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wedge">
                                      <p:cBhvr>
                                        <p:cTn id="7" dur="2000"/>
                                        <p:tgtEl>
                                          <p:spTgt spid="50178"/>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50180"/>
                                        </p:tgtEl>
                                        <p:attrNameLst>
                                          <p:attrName>style.visibility</p:attrName>
                                        </p:attrNameLst>
                                      </p:cBhvr>
                                      <p:to>
                                        <p:strVal val="visible"/>
                                      </p:to>
                                    </p:set>
                                    <p:anim calcmode="discrete" valueType="clr">
                                      <p:cBhvr override="childStyle">
                                        <p:cTn id="11" dur="80"/>
                                        <p:tgtEl>
                                          <p:spTgt spid="50180"/>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50180"/>
                                        </p:tgtEl>
                                        <p:attrNameLst>
                                          <p:attrName>fillcolor</p:attrName>
                                        </p:attrNameLst>
                                      </p:cBhvr>
                                      <p:tavLst>
                                        <p:tav tm="0">
                                          <p:val>
                                            <p:clrVal>
                                              <a:schemeClr val="accent2"/>
                                            </p:clrVal>
                                          </p:val>
                                        </p:tav>
                                        <p:tav tm="50000">
                                          <p:val>
                                            <p:clrVal>
                                              <a:schemeClr val="hlink"/>
                                            </p:clrVal>
                                          </p:val>
                                        </p:tav>
                                      </p:tavLst>
                                    </p:anim>
                                    <p:set>
                                      <p:cBhvr>
                                        <p:cTn id="13" dur="80"/>
                                        <p:tgtEl>
                                          <p:spTgt spid="50180"/>
                                        </p:tgtEl>
                                        <p:attrNameLst>
                                          <p:attrName>fill.type</p:attrName>
                                        </p:attrNameLst>
                                      </p:cBhvr>
                                      <p:to>
                                        <p:strVal val="solid"/>
                                      </p:to>
                                    </p:set>
                                  </p:childTnLst>
                                </p:cTn>
                              </p:par>
                            </p:childTnLst>
                          </p:cTn>
                        </p:par>
                        <p:par>
                          <p:cTn id="14" fill="hold" nodeType="afterGroup">
                            <p:stCondLst>
                              <p:cond delay="3960"/>
                            </p:stCondLst>
                            <p:childTnLst>
                              <p:par>
                                <p:cTn id="15" presetID="27" presetClass="entr" presetSubtype="0" fill="hold" grpId="0" nodeType="afterEffect">
                                  <p:stCondLst>
                                    <p:cond delay="0"/>
                                  </p:stCondLst>
                                  <p:iterate type="lt">
                                    <p:tmPct val="50000"/>
                                  </p:iterate>
                                  <p:childTnLst>
                                    <p:set>
                                      <p:cBhvr>
                                        <p:cTn id="16" dur="1" fill="hold">
                                          <p:stCondLst>
                                            <p:cond delay="0"/>
                                          </p:stCondLst>
                                        </p:cTn>
                                        <p:tgtEl>
                                          <p:spTgt spid="50181"/>
                                        </p:tgtEl>
                                        <p:attrNameLst>
                                          <p:attrName>style.visibility</p:attrName>
                                        </p:attrNameLst>
                                      </p:cBhvr>
                                      <p:to>
                                        <p:strVal val="visible"/>
                                      </p:to>
                                    </p:set>
                                    <p:anim calcmode="discrete" valueType="clr">
                                      <p:cBhvr override="childStyle">
                                        <p:cTn id="17" dur="80"/>
                                        <p:tgtEl>
                                          <p:spTgt spid="50181"/>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0181"/>
                                        </p:tgtEl>
                                        <p:attrNameLst>
                                          <p:attrName>fillcolor</p:attrName>
                                        </p:attrNameLst>
                                      </p:cBhvr>
                                      <p:tavLst>
                                        <p:tav tm="0">
                                          <p:val>
                                            <p:clrVal>
                                              <a:schemeClr val="accent2"/>
                                            </p:clrVal>
                                          </p:val>
                                        </p:tav>
                                        <p:tav tm="50000">
                                          <p:val>
                                            <p:clrVal>
                                              <a:schemeClr val="hlink"/>
                                            </p:clrVal>
                                          </p:val>
                                        </p:tav>
                                      </p:tavLst>
                                    </p:anim>
                                    <p:set>
                                      <p:cBhvr>
                                        <p:cTn id="19" dur="80"/>
                                        <p:tgtEl>
                                          <p:spTgt spid="501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p:bldP spid="5018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a:extLst>
              <a:ext uri="{FF2B5EF4-FFF2-40B4-BE49-F238E27FC236}">
                <a16:creationId xmlns:a16="http://schemas.microsoft.com/office/drawing/2014/main" id="{860D190A-41CA-43DB-A053-D896621CC119}"/>
              </a:ext>
            </a:extLst>
          </p:cNvPr>
          <p:cNvSpPr>
            <a:spLocks noGrp="1"/>
          </p:cNvSpPr>
          <p:nvPr>
            <p:ph type="title"/>
          </p:nvPr>
        </p:nvSpPr>
        <p:spPr>
          <a:xfrm>
            <a:off x="457200" y="419100"/>
            <a:ext cx="8229600" cy="857250"/>
          </a:xfrm>
        </p:spPr>
        <p:txBody>
          <a:bodyPr/>
          <a:lstStyle/>
          <a:p>
            <a:pPr eaLnBrk="1" hangingPunct="1"/>
            <a:r>
              <a:rPr lang="en-US" altLang="en-US" sz="2800" b="1">
                <a:latin typeface="Times New Roman" panose="02020603050405020304" pitchFamily="18" charset="0"/>
                <a:cs typeface="Times New Roman" panose="02020603050405020304" pitchFamily="18" charset="0"/>
              </a:rPr>
              <a:t>Tỉnh Thanh Hoá có một bà </a:t>
            </a:r>
            <a:br>
              <a:rPr lang="en-US" altLang="en-US" sz="28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Tên là Triệu Ẩu tuổi vừa đôi mươi </a:t>
            </a:r>
            <a:br>
              <a:rPr lang="en-US" altLang="en-US" sz="28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Tài năng dũng cảm hơn người </a:t>
            </a:r>
            <a:br>
              <a:rPr lang="en-US" altLang="en-US" sz="2800" b="1">
                <a:latin typeface="Times New Roman" panose="02020603050405020304" pitchFamily="18" charset="0"/>
                <a:cs typeface="Times New Roman" panose="02020603050405020304" pitchFamily="18" charset="0"/>
              </a:rPr>
            </a:br>
            <a:r>
              <a:rPr lang="en-US" altLang="en-US" sz="2800" b="1">
                <a:latin typeface="Times New Roman" panose="02020603050405020304" pitchFamily="18" charset="0"/>
                <a:cs typeface="Times New Roman" panose="02020603050405020304" pitchFamily="18" charset="0"/>
              </a:rPr>
              <a:t>Khởi binh cứu nước muôn đời lưu phương </a:t>
            </a:r>
          </a:p>
        </p:txBody>
      </p:sp>
      <p:pic>
        <p:nvPicPr>
          <p:cNvPr id="53250" name="Picture 2" descr="LS HCM __0">
            <a:extLst>
              <a:ext uri="{FF2B5EF4-FFF2-40B4-BE49-F238E27FC236}">
                <a16:creationId xmlns:a16="http://schemas.microsoft.com/office/drawing/2014/main" id="{834769A2-3313-4941-B94E-EB2BC61156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809750"/>
            <a:ext cx="5029200" cy="333375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wedge">
                                      <p:cBhvr>
                                        <p:cTn id="7" dur="2000"/>
                                        <p:tgtEl>
                                          <p:spTgt spid="53250"/>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53251"/>
                                        </p:tgtEl>
                                        <p:attrNameLst>
                                          <p:attrName>style.visibility</p:attrName>
                                        </p:attrNameLst>
                                      </p:cBhvr>
                                      <p:to>
                                        <p:strVal val="visible"/>
                                      </p:to>
                                    </p:set>
                                    <p:anim calcmode="discrete" valueType="clr">
                                      <p:cBhvr override="childStyle">
                                        <p:cTn id="11" dur="80"/>
                                        <p:tgtEl>
                                          <p:spTgt spid="53251"/>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53251"/>
                                        </p:tgtEl>
                                        <p:attrNameLst>
                                          <p:attrName>fillcolor</p:attrName>
                                        </p:attrNameLst>
                                      </p:cBhvr>
                                      <p:tavLst>
                                        <p:tav tm="0">
                                          <p:val>
                                            <p:clrVal>
                                              <a:schemeClr val="accent2"/>
                                            </p:clrVal>
                                          </p:val>
                                        </p:tav>
                                        <p:tav tm="50000">
                                          <p:val>
                                            <p:clrVal>
                                              <a:schemeClr val="hlink"/>
                                            </p:clrVal>
                                          </p:val>
                                        </p:tav>
                                      </p:tavLst>
                                    </p:anim>
                                    <p:set>
                                      <p:cBhvr>
                                        <p:cTn id="13" dur="80"/>
                                        <p:tgtEl>
                                          <p:spTgt spid="532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5FE325E0-0904-4E7F-BC7B-5148BD1CDAA1}"/>
              </a:ext>
            </a:extLst>
          </p:cNvPr>
          <p:cNvSpPr>
            <a:spLocks noGrp="1" noChangeArrowheads="1"/>
          </p:cNvSpPr>
          <p:nvPr>
            <p:ph type="title"/>
          </p:nvPr>
        </p:nvSpPr>
        <p:spPr/>
        <p:txBody>
          <a:bodyPr>
            <a:normAutofit fontScale="90000"/>
          </a:bodyPr>
          <a:lstStyle/>
          <a:p>
            <a:pPr eaLnBrk="1" hangingPunct="1">
              <a:defRPr/>
            </a:pPr>
            <a:r>
              <a:rPr lang="en-US" sz="2800" b="1">
                <a:latin typeface="Times New Roman" pitchFamily="18" charset="0"/>
              </a:rPr>
              <a:t>Anh hùng thay ông Lý Bôn</a:t>
            </a:r>
            <a:br>
              <a:rPr lang="en-US" sz="2800" b="1">
                <a:latin typeface="Times New Roman" pitchFamily="18" charset="0"/>
              </a:rPr>
            </a:br>
            <a:r>
              <a:rPr lang="en-US" sz="2800" b="1">
                <a:latin typeface="Times New Roman" pitchFamily="18" charset="0"/>
              </a:rPr>
              <a:t>Tài kiêm văn võ sức hơn muôn người </a:t>
            </a:r>
            <a:br>
              <a:rPr lang="en-US" sz="2800" b="1">
                <a:latin typeface="Times New Roman" pitchFamily="18" charset="0"/>
              </a:rPr>
            </a:br>
            <a:endParaRPr lang="en-US" sz="2800" b="1">
              <a:latin typeface="Times New Roman" pitchFamily="18" charset="0"/>
            </a:endParaRPr>
          </a:p>
        </p:txBody>
      </p:sp>
      <p:pic>
        <p:nvPicPr>
          <p:cNvPr id="14338" name="Picture 2" descr="LS HCM __9">
            <a:extLst>
              <a:ext uri="{FF2B5EF4-FFF2-40B4-BE49-F238E27FC236}">
                <a16:creationId xmlns:a16="http://schemas.microsoft.com/office/drawing/2014/main" id="{4DD77D4C-F57A-4665-8582-540B14E52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914400"/>
            <a:ext cx="4964113" cy="422910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edge">
                                      <p:cBhvr>
                                        <p:cTn id="7" dur="2000"/>
                                        <p:tgtEl>
                                          <p:spTgt spid="14338"/>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14339"/>
                                        </p:tgtEl>
                                        <p:attrNameLst>
                                          <p:attrName>style.visibility</p:attrName>
                                        </p:attrNameLst>
                                      </p:cBhvr>
                                      <p:to>
                                        <p:strVal val="visible"/>
                                      </p:to>
                                    </p:set>
                                    <p:anim calcmode="discrete" valueType="clr">
                                      <p:cBhvr override="childStyle">
                                        <p:cTn id="11" dur="80"/>
                                        <p:tgtEl>
                                          <p:spTgt spid="14339"/>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14339"/>
                                        </p:tgtEl>
                                        <p:attrNameLst>
                                          <p:attrName>fillcolor</p:attrName>
                                        </p:attrNameLst>
                                      </p:cBhvr>
                                      <p:tavLst>
                                        <p:tav tm="0">
                                          <p:val>
                                            <p:clrVal>
                                              <a:schemeClr val="accent2"/>
                                            </p:clrVal>
                                          </p:val>
                                        </p:tav>
                                        <p:tav tm="50000">
                                          <p:val>
                                            <p:clrVal>
                                              <a:schemeClr val="hlink"/>
                                            </p:clrVal>
                                          </p:val>
                                        </p:tav>
                                      </p:tavLst>
                                    </p:anim>
                                    <p:set>
                                      <p:cBhvr>
                                        <p:cTn id="13" dur="80"/>
                                        <p:tgtEl>
                                          <p:spTgt spid="143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a:extLst>
              <a:ext uri="{FF2B5EF4-FFF2-40B4-BE49-F238E27FC236}">
                <a16:creationId xmlns:a16="http://schemas.microsoft.com/office/drawing/2014/main" id="{71D7B042-1622-485E-89CE-EBD617D29A4C}"/>
              </a:ext>
            </a:extLst>
          </p:cNvPr>
          <p:cNvSpPr>
            <a:spLocks noGrp="1"/>
          </p:cNvSpPr>
          <p:nvPr>
            <p:ph type="title"/>
          </p:nvPr>
        </p:nvSpPr>
        <p:spPr>
          <a:xfrm>
            <a:off x="457200" y="0"/>
            <a:ext cx="8229600" cy="857250"/>
          </a:xfrm>
        </p:spPr>
        <p:txBody>
          <a:bodyPr/>
          <a:lstStyle/>
          <a:p>
            <a:pPr eaLnBrk="1" hangingPunct="1"/>
            <a:r>
              <a:rPr lang="en-US" altLang="en-US" sz="2800" b="1">
                <a:latin typeface="Times New Roman" panose="02020603050405020304" pitchFamily="18" charset="0"/>
              </a:rPr>
              <a:t>Ngô Quyền quê ở Đường Lâm </a:t>
            </a:r>
            <a:br>
              <a:rPr lang="en-US" altLang="en-US" sz="2800" b="1">
                <a:latin typeface="Times New Roman" panose="02020603050405020304" pitchFamily="18" charset="0"/>
              </a:rPr>
            </a:br>
            <a:r>
              <a:rPr lang="en-US" altLang="en-US" sz="2800" b="1">
                <a:latin typeface="Times New Roman" panose="02020603050405020304" pitchFamily="18" charset="0"/>
              </a:rPr>
              <a:t>Cứu dân ra khỏi cát lầm ngàn năm .</a:t>
            </a:r>
          </a:p>
        </p:txBody>
      </p:sp>
      <p:pic>
        <p:nvPicPr>
          <p:cNvPr id="52226" name="Picture 2" descr="Copy of _1D">
            <a:extLst>
              <a:ext uri="{FF2B5EF4-FFF2-40B4-BE49-F238E27FC236}">
                <a16:creationId xmlns:a16="http://schemas.microsoft.com/office/drawing/2014/main" id="{71CF46B8-EFFD-4337-840D-F80D8A3544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442" t="2856"/>
          <a:stretch>
            <a:fillRect/>
          </a:stretch>
        </p:blipFill>
        <p:spPr bwMode="auto">
          <a:xfrm>
            <a:off x="1600200" y="896938"/>
            <a:ext cx="5514975" cy="4113212"/>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wedge">
                                      <p:cBhvr>
                                        <p:cTn id="7" dur="2000"/>
                                        <p:tgtEl>
                                          <p:spTgt spid="52226"/>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52227"/>
                                        </p:tgtEl>
                                        <p:attrNameLst>
                                          <p:attrName>style.visibility</p:attrName>
                                        </p:attrNameLst>
                                      </p:cBhvr>
                                      <p:to>
                                        <p:strVal val="visible"/>
                                      </p:to>
                                    </p:set>
                                    <p:anim calcmode="discrete" valueType="clr">
                                      <p:cBhvr override="childStyle">
                                        <p:cTn id="11" dur="80"/>
                                        <p:tgtEl>
                                          <p:spTgt spid="52227"/>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52227"/>
                                        </p:tgtEl>
                                        <p:attrNameLst>
                                          <p:attrName>fillcolor</p:attrName>
                                        </p:attrNameLst>
                                      </p:cBhvr>
                                      <p:tavLst>
                                        <p:tav tm="0">
                                          <p:val>
                                            <p:clrVal>
                                              <a:schemeClr val="accent2"/>
                                            </p:clrVal>
                                          </p:val>
                                        </p:tav>
                                        <p:tav tm="50000">
                                          <p:val>
                                            <p:clrVal>
                                              <a:schemeClr val="hlink"/>
                                            </p:clrVal>
                                          </p:val>
                                        </p:tav>
                                      </p:tavLst>
                                    </p:anim>
                                    <p:set>
                                      <p:cBhvr>
                                        <p:cTn id="13" dur="80"/>
                                        <p:tgtEl>
                                          <p:spTgt spid="522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4" name="Picture 4" descr="hai ba trung (2)">
            <a:extLst>
              <a:ext uri="{FF2B5EF4-FFF2-40B4-BE49-F238E27FC236}">
                <a16:creationId xmlns:a16="http://schemas.microsoft.com/office/drawing/2014/main" id="{9A594286-4CD9-40B3-AE05-302471D3FA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75"/>
            <a:ext cx="4648200"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5" descr="5105 ba trieu">
            <a:extLst>
              <a:ext uri="{FF2B5EF4-FFF2-40B4-BE49-F238E27FC236}">
                <a16:creationId xmlns:a16="http://schemas.microsoft.com/office/drawing/2014/main" id="{3EF7642B-3E3C-40EA-8FE4-503110C240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0"/>
            <a:ext cx="4419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6" descr="220px-DenPhungHung1">
            <a:extLst>
              <a:ext uri="{FF2B5EF4-FFF2-40B4-BE49-F238E27FC236}">
                <a16:creationId xmlns:a16="http://schemas.microsoft.com/office/drawing/2014/main" id="{1F167ADA-BFFD-4B75-8E77-8362958622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57500"/>
            <a:ext cx="44958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8" name="Picture 8" descr="khuc thua du(2)">
            <a:extLst>
              <a:ext uri="{FF2B5EF4-FFF2-40B4-BE49-F238E27FC236}">
                <a16:creationId xmlns:a16="http://schemas.microsoft.com/office/drawing/2014/main" id="{D41C255F-E096-4E85-98D5-EBAFC842D7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800350"/>
            <a:ext cx="42672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9" name="Text Box 9">
            <a:extLst>
              <a:ext uri="{FF2B5EF4-FFF2-40B4-BE49-F238E27FC236}">
                <a16:creationId xmlns:a16="http://schemas.microsoft.com/office/drawing/2014/main" id="{5937D2F9-F96C-4E92-B01A-0F179441D95C}"/>
              </a:ext>
            </a:extLst>
          </p:cNvPr>
          <p:cNvSpPr txBox="1">
            <a:spLocks noChangeArrowheads="1"/>
          </p:cNvSpPr>
          <p:nvPr/>
        </p:nvSpPr>
        <p:spPr bwMode="auto">
          <a:xfrm>
            <a:off x="533400" y="2343150"/>
            <a:ext cx="3657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a:solidFill>
                  <a:schemeClr val="hlink"/>
                </a:solidFill>
                <a:latin typeface="Times New Roman" panose="02020603050405020304" pitchFamily="18" charset="0"/>
              </a:rPr>
              <a:t>Đền thờ Hai Bà Trưng</a:t>
            </a:r>
          </a:p>
        </p:txBody>
      </p:sp>
      <p:sp>
        <p:nvSpPr>
          <p:cNvPr id="92170" name="Text Box 10">
            <a:extLst>
              <a:ext uri="{FF2B5EF4-FFF2-40B4-BE49-F238E27FC236}">
                <a16:creationId xmlns:a16="http://schemas.microsoft.com/office/drawing/2014/main" id="{21224E2E-1EED-4089-AD46-2E2AF6A44251}"/>
              </a:ext>
            </a:extLst>
          </p:cNvPr>
          <p:cNvSpPr txBox="1">
            <a:spLocks noChangeArrowheads="1"/>
          </p:cNvSpPr>
          <p:nvPr/>
        </p:nvSpPr>
        <p:spPr bwMode="auto">
          <a:xfrm>
            <a:off x="5611813" y="234315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a:solidFill>
                  <a:schemeClr val="hlink"/>
                </a:solidFill>
                <a:latin typeface="Times New Roman" panose="02020603050405020304" pitchFamily="18" charset="0"/>
              </a:rPr>
              <a:t>Đền thờ Bà Triệu</a:t>
            </a:r>
          </a:p>
        </p:txBody>
      </p:sp>
      <p:sp>
        <p:nvSpPr>
          <p:cNvPr id="92171" name="Text Box 11">
            <a:extLst>
              <a:ext uri="{FF2B5EF4-FFF2-40B4-BE49-F238E27FC236}">
                <a16:creationId xmlns:a16="http://schemas.microsoft.com/office/drawing/2014/main" id="{B142D02B-DFC4-4000-996C-00D53CC750EB}"/>
              </a:ext>
            </a:extLst>
          </p:cNvPr>
          <p:cNvSpPr txBox="1">
            <a:spLocks noChangeArrowheads="1"/>
          </p:cNvSpPr>
          <p:nvPr/>
        </p:nvSpPr>
        <p:spPr bwMode="auto">
          <a:xfrm>
            <a:off x="685800" y="478155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a:solidFill>
                  <a:schemeClr val="hlink"/>
                </a:solidFill>
                <a:latin typeface="Times New Roman" panose="02020603050405020304" pitchFamily="18" charset="0"/>
              </a:rPr>
              <a:t>Đền thờ Phùng Hưng</a:t>
            </a:r>
          </a:p>
        </p:txBody>
      </p:sp>
      <p:sp>
        <p:nvSpPr>
          <p:cNvPr id="92172" name="Text Box 12">
            <a:extLst>
              <a:ext uri="{FF2B5EF4-FFF2-40B4-BE49-F238E27FC236}">
                <a16:creationId xmlns:a16="http://schemas.microsoft.com/office/drawing/2014/main" id="{B890052A-EFF7-4D0E-89F2-5AE454100F55}"/>
              </a:ext>
            </a:extLst>
          </p:cNvPr>
          <p:cNvSpPr txBox="1">
            <a:spLocks noChangeArrowheads="1"/>
          </p:cNvSpPr>
          <p:nvPr/>
        </p:nvSpPr>
        <p:spPr bwMode="auto">
          <a:xfrm>
            <a:off x="5257800" y="4705350"/>
            <a:ext cx="3733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400">
                <a:solidFill>
                  <a:schemeClr val="hlink"/>
                </a:solidFill>
                <a:latin typeface="Times New Roman" panose="02020603050405020304" pitchFamily="18" charset="0"/>
              </a:rPr>
              <a:t>Đền thờ Khúc Thừa Dụ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92164"/>
                                        </p:tgtEl>
                                        <p:attrNameLst>
                                          <p:attrName>style.visibility</p:attrName>
                                        </p:attrNameLst>
                                      </p:cBhvr>
                                      <p:to>
                                        <p:strVal val="visible"/>
                                      </p:to>
                                    </p:set>
                                    <p:animEffect transition="in" filter="diamond(in)">
                                      <p:cBhvr>
                                        <p:cTn id="7" dur="2000"/>
                                        <p:tgtEl>
                                          <p:spTgt spid="92164"/>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92169"/>
                                        </p:tgtEl>
                                        <p:attrNameLst>
                                          <p:attrName>style.visibility</p:attrName>
                                        </p:attrNameLst>
                                      </p:cBhvr>
                                      <p:to>
                                        <p:strVal val="visible"/>
                                      </p:to>
                                    </p:set>
                                    <p:animEffect transition="in" filter="blinds(horizontal)">
                                      <p:cBhvr>
                                        <p:cTn id="11" dur="500"/>
                                        <p:tgtEl>
                                          <p:spTgt spid="9216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0" presetClass="entr" presetSubtype="0" fill="hold" nodeType="clickEffect">
                                  <p:stCondLst>
                                    <p:cond delay="0"/>
                                  </p:stCondLst>
                                  <p:childTnLst>
                                    <p:set>
                                      <p:cBhvr>
                                        <p:cTn id="15" dur="1" fill="hold">
                                          <p:stCondLst>
                                            <p:cond delay="0"/>
                                          </p:stCondLst>
                                        </p:cTn>
                                        <p:tgtEl>
                                          <p:spTgt spid="92165"/>
                                        </p:tgtEl>
                                        <p:attrNameLst>
                                          <p:attrName>style.visibility</p:attrName>
                                        </p:attrNameLst>
                                      </p:cBhvr>
                                      <p:to>
                                        <p:strVal val="visible"/>
                                      </p:to>
                                    </p:set>
                                    <p:animEffect transition="in" filter="wedge">
                                      <p:cBhvr>
                                        <p:cTn id="16" dur="2000"/>
                                        <p:tgtEl>
                                          <p:spTgt spid="92165"/>
                                        </p:tgtEl>
                                      </p:cBhvr>
                                    </p:animEffect>
                                  </p:childTnLst>
                                </p:cTn>
                              </p:par>
                            </p:childTnLst>
                          </p:cTn>
                        </p:par>
                        <p:par>
                          <p:cTn id="17" fill="hold" nodeType="afterGroup">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92170"/>
                                        </p:tgtEl>
                                        <p:attrNameLst>
                                          <p:attrName>style.visibility</p:attrName>
                                        </p:attrNameLst>
                                      </p:cBhvr>
                                      <p:to>
                                        <p:strVal val="visible"/>
                                      </p:to>
                                    </p:set>
                                    <p:animEffect transition="in" filter="blinds(horizontal)">
                                      <p:cBhvr>
                                        <p:cTn id="20" dur="500"/>
                                        <p:tgtEl>
                                          <p:spTgt spid="9217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3" presetClass="entr" presetSubtype="16" fill="hold" nodeType="clickEffect">
                                  <p:stCondLst>
                                    <p:cond delay="0"/>
                                  </p:stCondLst>
                                  <p:childTnLst>
                                    <p:set>
                                      <p:cBhvr>
                                        <p:cTn id="24" dur="1" fill="hold">
                                          <p:stCondLst>
                                            <p:cond delay="0"/>
                                          </p:stCondLst>
                                        </p:cTn>
                                        <p:tgtEl>
                                          <p:spTgt spid="92166"/>
                                        </p:tgtEl>
                                        <p:attrNameLst>
                                          <p:attrName>style.visibility</p:attrName>
                                        </p:attrNameLst>
                                      </p:cBhvr>
                                      <p:to>
                                        <p:strVal val="visible"/>
                                      </p:to>
                                    </p:set>
                                    <p:animEffect transition="in" filter="plus(in)">
                                      <p:cBhvr>
                                        <p:cTn id="25" dur="2000"/>
                                        <p:tgtEl>
                                          <p:spTgt spid="92166"/>
                                        </p:tgtEl>
                                      </p:cBhvr>
                                    </p:animEffect>
                                  </p:childTnLst>
                                </p:cTn>
                              </p:par>
                            </p:childTnLst>
                          </p:cTn>
                        </p:par>
                        <p:par>
                          <p:cTn id="26" fill="hold" nodeType="afterGroup">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92171"/>
                                        </p:tgtEl>
                                        <p:attrNameLst>
                                          <p:attrName>style.visibility</p:attrName>
                                        </p:attrNameLst>
                                      </p:cBhvr>
                                      <p:to>
                                        <p:strVal val="visible"/>
                                      </p:to>
                                    </p:set>
                                    <p:animEffect transition="in" filter="blinds(horizontal)">
                                      <p:cBhvr>
                                        <p:cTn id="29" dur="500"/>
                                        <p:tgtEl>
                                          <p:spTgt spid="9217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1" presetClass="entr" presetSubtype="4" fill="hold" nodeType="clickEffect">
                                  <p:stCondLst>
                                    <p:cond delay="0"/>
                                  </p:stCondLst>
                                  <p:childTnLst>
                                    <p:set>
                                      <p:cBhvr>
                                        <p:cTn id="33" dur="1" fill="hold">
                                          <p:stCondLst>
                                            <p:cond delay="0"/>
                                          </p:stCondLst>
                                        </p:cTn>
                                        <p:tgtEl>
                                          <p:spTgt spid="92168"/>
                                        </p:tgtEl>
                                        <p:attrNameLst>
                                          <p:attrName>style.visibility</p:attrName>
                                        </p:attrNameLst>
                                      </p:cBhvr>
                                      <p:to>
                                        <p:strVal val="visible"/>
                                      </p:to>
                                    </p:set>
                                    <p:animEffect transition="in" filter="wheel(4)">
                                      <p:cBhvr>
                                        <p:cTn id="34" dur="2000"/>
                                        <p:tgtEl>
                                          <p:spTgt spid="92168"/>
                                        </p:tgtEl>
                                      </p:cBhvr>
                                    </p:animEffect>
                                  </p:childTnLst>
                                </p:cTn>
                              </p:par>
                            </p:childTnLst>
                          </p:cTn>
                        </p:par>
                        <p:par>
                          <p:cTn id="35" fill="hold" nodeType="afterGroup">
                            <p:stCondLst>
                              <p:cond delay="2000"/>
                            </p:stCondLst>
                            <p:childTnLst>
                              <p:par>
                                <p:cTn id="36" presetID="4" presetClass="entr" presetSubtype="16" fill="hold" grpId="0" nodeType="afterEffect">
                                  <p:stCondLst>
                                    <p:cond delay="0"/>
                                  </p:stCondLst>
                                  <p:childTnLst>
                                    <p:set>
                                      <p:cBhvr>
                                        <p:cTn id="37" dur="1" fill="hold">
                                          <p:stCondLst>
                                            <p:cond delay="0"/>
                                          </p:stCondLst>
                                        </p:cTn>
                                        <p:tgtEl>
                                          <p:spTgt spid="92172"/>
                                        </p:tgtEl>
                                        <p:attrNameLst>
                                          <p:attrName>style.visibility</p:attrName>
                                        </p:attrNameLst>
                                      </p:cBhvr>
                                      <p:to>
                                        <p:strVal val="visible"/>
                                      </p:to>
                                    </p:set>
                                    <p:animEffect transition="in" filter="box(in)">
                                      <p:cBhvr>
                                        <p:cTn id="38" dur="500"/>
                                        <p:tgtEl>
                                          <p:spTgt spid="92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9" grpId="0"/>
      <p:bldP spid="92170" grpId="0"/>
      <p:bldP spid="92171" grpId="0"/>
      <p:bldP spid="921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4" descr="dung dinh nghe(2)">
            <a:extLst>
              <a:ext uri="{FF2B5EF4-FFF2-40B4-BE49-F238E27FC236}">
                <a16:creationId xmlns:a16="http://schemas.microsoft.com/office/drawing/2014/main" id="{DC32AEEB-C849-41FE-A5FF-4CCEEA6E42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191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9" name="Picture 5" descr="ngo quen 1 (2)">
            <a:extLst>
              <a:ext uri="{FF2B5EF4-FFF2-40B4-BE49-F238E27FC236}">
                <a16:creationId xmlns:a16="http://schemas.microsoft.com/office/drawing/2014/main" id="{876818F3-F417-4DDF-AB8F-B754BB6B82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0"/>
            <a:ext cx="4953000" cy="445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0" name="Text Box 6">
            <a:extLst>
              <a:ext uri="{FF2B5EF4-FFF2-40B4-BE49-F238E27FC236}">
                <a16:creationId xmlns:a16="http://schemas.microsoft.com/office/drawing/2014/main" id="{90714228-F76B-445E-9359-671DC28F6876}"/>
              </a:ext>
            </a:extLst>
          </p:cNvPr>
          <p:cNvSpPr txBox="1">
            <a:spLocks noChangeArrowheads="1"/>
          </p:cNvSpPr>
          <p:nvPr/>
        </p:nvSpPr>
        <p:spPr bwMode="auto">
          <a:xfrm>
            <a:off x="228600" y="457200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400">
                <a:solidFill>
                  <a:schemeClr val="hlink"/>
                </a:solidFill>
                <a:latin typeface="Times New Roman" panose="02020603050405020304" pitchFamily="18" charset="0"/>
              </a:rPr>
              <a:t>Đền thờ Dương Đình Nghệ</a:t>
            </a:r>
          </a:p>
        </p:txBody>
      </p:sp>
      <p:sp>
        <p:nvSpPr>
          <p:cNvPr id="93191" name="Text Box 7">
            <a:extLst>
              <a:ext uri="{FF2B5EF4-FFF2-40B4-BE49-F238E27FC236}">
                <a16:creationId xmlns:a16="http://schemas.microsoft.com/office/drawing/2014/main" id="{59F69DEB-C85F-412A-A5D4-59E8AAB9D3F2}"/>
              </a:ext>
            </a:extLst>
          </p:cNvPr>
          <p:cNvSpPr txBox="1">
            <a:spLocks noChangeArrowheads="1"/>
          </p:cNvSpPr>
          <p:nvPr/>
        </p:nvSpPr>
        <p:spPr bwMode="auto">
          <a:xfrm>
            <a:off x="4800600" y="4629150"/>
            <a:ext cx="381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pPr>
            <a:r>
              <a:rPr lang="en-US" altLang="en-US" sz="2400">
                <a:solidFill>
                  <a:schemeClr val="hlink"/>
                </a:solidFill>
                <a:latin typeface="Times New Roman" panose="02020603050405020304" pitchFamily="18" charset="0"/>
              </a:rPr>
              <a:t>Đền thờ Ngô Quyền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93188"/>
                                        </p:tgtEl>
                                        <p:attrNameLst>
                                          <p:attrName>style.visibility</p:attrName>
                                        </p:attrNameLst>
                                      </p:cBhvr>
                                      <p:to>
                                        <p:strVal val="visible"/>
                                      </p:to>
                                    </p:set>
                                    <p:animEffect transition="in" filter="wheel(4)">
                                      <p:cBhvr>
                                        <p:cTn id="7" dur="2000"/>
                                        <p:tgtEl>
                                          <p:spTgt spid="93188"/>
                                        </p:tgtEl>
                                      </p:cBhvr>
                                    </p:animEffect>
                                  </p:childTnLst>
                                </p:cTn>
                              </p:par>
                            </p:childTnLst>
                          </p:cTn>
                        </p:par>
                        <p:par>
                          <p:cTn id="8" fill="hold" nodeType="afterGroup">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93190"/>
                                        </p:tgtEl>
                                        <p:attrNameLst>
                                          <p:attrName>style.visibility</p:attrName>
                                        </p:attrNameLst>
                                      </p:cBhvr>
                                      <p:to>
                                        <p:strVal val="visible"/>
                                      </p:to>
                                    </p:set>
                                    <p:animEffect transition="in" filter="blinds(horizontal)">
                                      <p:cBhvr>
                                        <p:cTn id="11" dur="500"/>
                                        <p:tgtEl>
                                          <p:spTgt spid="931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8" presetClass="entr" presetSubtype="16" fill="hold" nodeType="clickEffect">
                                  <p:stCondLst>
                                    <p:cond delay="0"/>
                                  </p:stCondLst>
                                  <p:childTnLst>
                                    <p:set>
                                      <p:cBhvr>
                                        <p:cTn id="15" dur="1" fill="hold">
                                          <p:stCondLst>
                                            <p:cond delay="0"/>
                                          </p:stCondLst>
                                        </p:cTn>
                                        <p:tgtEl>
                                          <p:spTgt spid="93189"/>
                                        </p:tgtEl>
                                        <p:attrNameLst>
                                          <p:attrName>style.visibility</p:attrName>
                                        </p:attrNameLst>
                                      </p:cBhvr>
                                      <p:to>
                                        <p:strVal val="visible"/>
                                      </p:to>
                                    </p:set>
                                    <p:animEffect transition="in" filter="diamond(in)">
                                      <p:cBhvr>
                                        <p:cTn id="16" dur="2000"/>
                                        <p:tgtEl>
                                          <p:spTgt spid="93189"/>
                                        </p:tgtEl>
                                      </p:cBhvr>
                                    </p:animEffect>
                                  </p:childTnLst>
                                </p:cTn>
                              </p:par>
                            </p:childTnLst>
                          </p:cTn>
                        </p:par>
                        <p:par>
                          <p:cTn id="17" fill="hold" nodeType="afterGroup">
                            <p:stCondLst>
                              <p:cond delay="2000"/>
                            </p:stCondLst>
                            <p:childTnLst>
                              <p:par>
                                <p:cTn id="18" presetID="3" presetClass="entr" presetSubtype="10" fill="hold" grpId="0" nodeType="afterEffect">
                                  <p:stCondLst>
                                    <p:cond delay="0"/>
                                  </p:stCondLst>
                                  <p:childTnLst>
                                    <p:set>
                                      <p:cBhvr>
                                        <p:cTn id="19" dur="1" fill="hold">
                                          <p:stCondLst>
                                            <p:cond delay="0"/>
                                          </p:stCondLst>
                                        </p:cTn>
                                        <p:tgtEl>
                                          <p:spTgt spid="93191"/>
                                        </p:tgtEl>
                                        <p:attrNameLst>
                                          <p:attrName>style.visibility</p:attrName>
                                        </p:attrNameLst>
                                      </p:cBhvr>
                                      <p:to>
                                        <p:strVal val="visible"/>
                                      </p:to>
                                    </p:set>
                                    <p:animEffect transition="in" filter="blinds(horizontal)">
                                      <p:cBhvr>
                                        <p:cTn id="20" dur="500"/>
                                        <p:tgtEl>
                                          <p:spTgt spid="93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0" grpId="0"/>
      <p:bldP spid="9319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3313">
            <a:extLst>
              <a:ext uri="{FF2B5EF4-FFF2-40B4-BE49-F238E27FC236}">
                <a16:creationId xmlns:a16="http://schemas.microsoft.com/office/drawing/2014/main" id="{6CCB138F-2A20-46BB-B57B-B7C5FF981FAC}"/>
              </a:ext>
            </a:extLst>
          </p:cNvPr>
          <p:cNvSpPr>
            <a:spLocks noChangeArrowheads="1" noChangeShapeType="1" noTextEdit="1"/>
          </p:cNvSpPr>
          <p:nvPr/>
        </p:nvSpPr>
        <p:spPr bwMode="auto">
          <a:xfrm rot="-249127">
            <a:off x="3465513" y="236538"/>
            <a:ext cx="1676400" cy="957262"/>
          </a:xfrm>
          <a:prstGeom prst="rect">
            <a:avLst/>
          </a:prstGeom>
        </p:spPr>
        <p:txBody>
          <a:bodyPr wrap="none" fromWordArt="1">
            <a:prstTxWarp prst="textPlain">
              <a:avLst>
                <a:gd name="adj" fmla="val 50000"/>
              </a:avLst>
            </a:prstTxWarp>
          </a:bodyPr>
          <a:lstStyle/>
          <a:p>
            <a:pPr algn="ctr"/>
            <a:r>
              <a:rPr lang="en-US" kern="10">
                <a:ln w="9525">
                  <a:solidFill>
                    <a:srgbClr val="000000"/>
                  </a:solidFill>
                  <a:round/>
                  <a:headEnd/>
                  <a:tailEnd/>
                </a:ln>
                <a:gradFill rotWithShape="1">
                  <a:gsLst>
                    <a:gs pos="0">
                      <a:srgbClr val="000082"/>
                    </a:gs>
                    <a:gs pos="14999">
                      <a:srgbClr val="66008F"/>
                    </a:gs>
                    <a:gs pos="32500">
                      <a:srgbClr val="BA0066"/>
                    </a:gs>
                    <a:gs pos="45000">
                      <a:srgbClr val="FF0000"/>
                    </a:gs>
                    <a:gs pos="50000">
                      <a:srgbClr val="FF8200"/>
                    </a:gs>
                    <a:gs pos="55000">
                      <a:srgbClr val="FF0000"/>
                    </a:gs>
                    <a:gs pos="67500">
                      <a:srgbClr val="BA0066"/>
                    </a:gs>
                    <a:gs pos="85001">
                      <a:srgbClr val="66008F"/>
                    </a:gs>
                    <a:gs pos="100000">
                      <a:srgbClr val="000082"/>
                    </a:gs>
                  </a:gsLst>
                  <a:lin ang="5340000" scaled="1"/>
                </a:gradFill>
                <a:effectLst>
                  <a:outerShdw dist="107763" dir="18900000" algn="ctr" rotWithShape="0">
                    <a:srgbClr val="868686">
                      <a:alpha val="50000"/>
                    </a:srgbClr>
                  </a:outerShdw>
                </a:effectLst>
                <a:cs typeface="Arial" panose="020B0604020202020204" pitchFamily="34" charset="0"/>
              </a:rPr>
              <a:t>Dặn dò</a:t>
            </a:r>
          </a:p>
        </p:txBody>
      </p:sp>
      <p:pic>
        <p:nvPicPr>
          <p:cNvPr id="11267" name="25_My_Heart_Will_Go_On.mp3">
            <a:hlinkClick r:id="" action="ppaction://media"/>
            <a:extLst>
              <a:ext uri="{FF2B5EF4-FFF2-40B4-BE49-F238E27FC236}">
                <a16:creationId xmlns:a16="http://schemas.microsoft.com/office/drawing/2014/main" id="{29140699-E93B-4901-9DAD-EEA504620215}"/>
              </a:ext>
            </a:extLst>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4529138" y="5314950"/>
            <a:ext cx="1714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13315" descr="20060416502">
            <a:extLst>
              <a:ext uri="{FF2B5EF4-FFF2-40B4-BE49-F238E27FC236}">
                <a16:creationId xmlns:a16="http://schemas.microsoft.com/office/drawing/2014/main" id="{EC934106-5E72-4F58-988E-7E514159AB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800100"/>
            <a:ext cx="22860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6" descr="GRANS024">
            <a:extLst>
              <a:ext uri="{FF2B5EF4-FFF2-40B4-BE49-F238E27FC236}">
                <a16:creationId xmlns:a16="http://schemas.microsoft.com/office/drawing/2014/main" id="{C7AD100A-2286-4751-BAEE-E61A36F51C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31882" flipH="1">
            <a:off x="3321050" y="3136900"/>
            <a:ext cx="4049713"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descr="GRANS024">
            <a:extLst>
              <a:ext uri="{FF2B5EF4-FFF2-40B4-BE49-F238E27FC236}">
                <a16:creationId xmlns:a16="http://schemas.microsoft.com/office/drawing/2014/main" id="{0BD180B3-203F-4DFE-A63C-3FD3E5E54B3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31882" flipH="1">
            <a:off x="5632450" y="1870075"/>
            <a:ext cx="2582863"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1">
            <a:extLst>
              <a:ext uri="{FF2B5EF4-FFF2-40B4-BE49-F238E27FC236}">
                <a16:creationId xmlns:a16="http://schemas.microsoft.com/office/drawing/2014/main" id="{E59E3ACE-B065-416F-BCDF-BA17442C3816}"/>
              </a:ext>
            </a:extLst>
          </p:cNvPr>
          <p:cNvSpPr txBox="1">
            <a:spLocks noChangeArrowheads="1"/>
          </p:cNvSpPr>
          <p:nvPr/>
        </p:nvSpPr>
        <p:spPr bwMode="auto">
          <a:xfrm>
            <a:off x="3568700" y="1652588"/>
            <a:ext cx="36576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100">
                <a:latin typeface=".VnTime" pitchFamily="34" charset="0"/>
              </a:rPr>
              <a:t>Chuẩn bị bài sau</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0" fill="hold" nodeType="afterEffect">
                                  <p:stCondLst>
                                    <p:cond delay="0"/>
                                  </p:stCondLst>
                                  <p:childTnLst>
                                    <p:set>
                                      <p:cBhvr>
                                        <p:cTn id="6" dur="1" fill="hold">
                                          <p:stCondLst>
                                            <p:cond delay="499"/>
                                          </p:stCondLst>
                                        </p:cTn>
                                        <p:tgtEl>
                                          <p:spTgt spid="1331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dem0.3.1.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267"/>
                    </p:tgtEl>
                  </p:cond>
                </p:stCondLst>
                <p:endSync evt="end" delay="0">
                  <p:rtn val="all"/>
                </p:endSync>
                <p:childTnLst>
                  <p:par>
                    <p:cTn id="8" fill="hold" nodeType="clickPar">
                      <p:stCondLst>
                        <p:cond delay="0"/>
                      </p:stCondLst>
                      <p:childTnLst>
                        <p:par>
                          <p:cTn id="9" fill="hold" nodeType="withGroup">
                            <p:stCondLst>
                              <p:cond delay="0"/>
                            </p:stCondLst>
                            <p:childTnLst>
                              <p:par>
                                <p:cTn id="10" presetID="1" presetClass="mediacall" presetSubtype="0" fill="hold" nodeType="clickEffect">
                                  <p:stCondLst>
                                    <p:cond delay="0"/>
                                  </p:stCondLst>
                                  <p:childTnLst>
                                    <p:cmd type="call" cmd="playFrom(0.0)">
                                      <p:cBhvr>
                                        <p:cTn id="11" dur="1" fill="hold"/>
                                        <p:tgtEl>
                                          <p:spTgt spid="11267"/>
                                        </p:tgtEl>
                                      </p:cBhvr>
                                    </p:cmd>
                                  </p:childTnLst>
                                </p:cTn>
                              </p:par>
                            </p:childTnLst>
                          </p:cTn>
                        </p:par>
                      </p:childTnLst>
                    </p:cTn>
                  </p:par>
                </p:childTnLst>
              </p:cTn>
              <p:nextCondLst>
                <p:cond evt="onClick" delay="0">
                  <p:tgtEl>
                    <p:spTgt spid="11267"/>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126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1761F413-4531-4F08-AC28-CFADC8E340AB}"/>
              </a:ext>
            </a:extLst>
          </p:cNvPr>
          <p:cNvSpPr>
            <a:spLocks noGrp="1"/>
          </p:cNvSpPr>
          <p:nvPr>
            <p:ph type="body" sz="quarter" idx="10"/>
          </p:nvPr>
        </p:nvSpPr>
        <p:spPr/>
        <p:txBody>
          <a:bodyPr/>
          <a:lstStyle/>
          <a:p>
            <a:endParaRPr lang="en-US"/>
          </a:p>
        </p:txBody>
      </p:sp>
      <p:sp>
        <p:nvSpPr>
          <p:cNvPr id="17" name="Text Placeholder 16">
            <a:extLst>
              <a:ext uri="{FF2B5EF4-FFF2-40B4-BE49-F238E27FC236}">
                <a16:creationId xmlns:a16="http://schemas.microsoft.com/office/drawing/2014/main" id="{9F3921CD-6EA7-42BC-9231-446DEED14567}"/>
              </a:ext>
            </a:extLst>
          </p:cNvPr>
          <p:cNvSpPr>
            <a:spLocks noGrp="1"/>
          </p:cNvSpPr>
          <p:nvPr>
            <p:ph type="body" sz="quarter" idx="11"/>
          </p:nvPr>
        </p:nvSpPr>
        <p:spPr/>
        <p:txBody>
          <a:bodyPr/>
          <a:lstStyle/>
          <a:p>
            <a:endParaRPr lang="en-US"/>
          </a:p>
        </p:txBody>
      </p:sp>
      <p:grpSp>
        <p:nvGrpSpPr>
          <p:cNvPr id="9" name="组合 48">
            <a:extLst>
              <a:ext uri="{FF2B5EF4-FFF2-40B4-BE49-F238E27FC236}">
                <a16:creationId xmlns:a16="http://schemas.microsoft.com/office/drawing/2014/main" id="{761ABFE1-C35E-4C8A-987B-77BEB7F84C5F}"/>
              </a:ext>
            </a:extLst>
          </p:cNvPr>
          <p:cNvGrpSpPr/>
          <p:nvPr/>
        </p:nvGrpSpPr>
        <p:grpSpPr>
          <a:xfrm>
            <a:off x="945069" y="195486"/>
            <a:ext cx="7135993" cy="4201860"/>
            <a:chOff x="2900496" y="1028113"/>
            <a:chExt cx="6336001" cy="3420001"/>
          </a:xfrm>
        </p:grpSpPr>
        <p:sp>
          <p:nvSpPr>
            <p:cNvPr id="10" name="任意多边形: 形状 45">
              <a:extLst>
                <a:ext uri="{FF2B5EF4-FFF2-40B4-BE49-F238E27FC236}">
                  <a16:creationId xmlns:a16="http://schemas.microsoft.com/office/drawing/2014/main" id="{EF45816A-ABFB-4E65-AB98-F30D8CA81219}"/>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44">
              <a:extLst>
                <a:ext uri="{FF2B5EF4-FFF2-40B4-BE49-F238E27FC236}">
                  <a16:creationId xmlns:a16="http://schemas.microsoft.com/office/drawing/2014/main" id="{14DEB7C0-48A5-4B12-9B77-E0E4257EE13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Rectangle 11">
            <a:extLst>
              <a:ext uri="{FF2B5EF4-FFF2-40B4-BE49-F238E27FC236}">
                <a16:creationId xmlns:a16="http://schemas.microsoft.com/office/drawing/2014/main" id="{5467D142-B085-4824-B195-81AB9B33D781}"/>
              </a:ext>
            </a:extLst>
          </p:cNvPr>
          <p:cNvSpPr/>
          <p:nvPr/>
        </p:nvSpPr>
        <p:spPr>
          <a:xfrm>
            <a:off x="2987824" y="572185"/>
            <a:ext cx="2810386" cy="923330"/>
          </a:xfrm>
          <a:prstGeom prst="rect">
            <a:avLst/>
          </a:prstGeom>
          <a:noFill/>
        </p:spPr>
        <p:txBody>
          <a:bodyPr wrap="none" lIns="91440" tIns="45720" rIns="91440" bIns="45720">
            <a:spAutoFit/>
          </a:bodyPr>
          <a:lstStyle/>
          <a:p>
            <a:pPr algn="ctr"/>
            <a:r>
              <a:rPr lang="en-US" sz="5400" b="0" cap="none" spc="0" dirty="0">
                <a:ln w="0">
                  <a:solidFill>
                    <a:srgbClr val="FBF6C4"/>
                  </a:solidFill>
                </a:ln>
                <a:solidFill>
                  <a:schemeClr val="bg1"/>
                </a:solidFill>
                <a:effectLst>
                  <a:glow rad="228600">
                    <a:schemeClr val="accent6">
                      <a:satMod val="175000"/>
                      <a:alpha val="40000"/>
                    </a:schemeClr>
                  </a:glow>
                  <a:outerShdw blurRad="38100" dist="19050" dir="2700000" algn="tl" rotWithShape="0">
                    <a:schemeClr val="dk1">
                      <a:alpha val="40000"/>
                    </a:schemeClr>
                  </a:outerShdw>
                </a:effectLst>
                <a:latin typeface="#9Slide03 BoosterNextFYBlack" panose="02000A03000000020004" pitchFamily="2" charset="0"/>
              </a:rPr>
              <a:t>LỊCH SỬ</a:t>
            </a:r>
          </a:p>
        </p:txBody>
      </p:sp>
      <p:sp>
        <p:nvSpPr>
          <p:cNvPr id="13" name="Rectangle 12">
            <a:extLst>
              <a:ext uri="{FF2B5EF4-FFF2-40B4-BE49-F238E27FC236}">
                <a16:creationId xmlns:a16="http://schemas.microsoft.com/office/drawing/2014/main" id="{2678C009-2BB2-41CB-B61A-248B1294FBB6}"/>
              </a:ext>
            </a:extLst>
          </p:cNvPr>
          <p:cNvSpPr/>
          <p:nvPr/>
        </p:nvSpPr>
        <p:spPr>
          <a:xfrm>
            <a:off x="904271" y="1154694"/>
            <a:ext cx="6854888" cy="2499467"/>
          </a:xfrm>
          <a:prstGeom prst="rect">
            <a:avLst/>
          </a:prstGeom>
          <a:noFill/>
        </p:spPr>
        <p:txBody>
          <a:bodyPr wrap="square" lIns="91440" tIns="45720" rIns="91440" bIns="45720">
            <a:spAutoFit/>
          </a:bodyPr>
          <a:lstStyle/>
          <a:p>
            <a:pPr algn="ctr">
              <a:lnSpc>
                <a:spcPct val="150000"/>
              </a:lnSpc>
            </a:pPr>
            <a:r>
              <a:rPr lang="en-US" sz="3600" dirty="0">
                <a:ln w="0"/>
                <a:solidFill>
                  <a:srgbClr val="413123"/>
                </a:solidFill>
                <a:effectLst>
                  <a:outerShdw dist="88900" dir="6000000" sx="101000" sy="101000" algn="tl" rotWithShape="0">
                    <a:srgbClr val="9C712B">
                      <a:alpha val="40000"/>
                    </a:srgbClr>
                  </a:outerShdw>
                </a:effectLst>
                <a:latin typeface="UTM Azuki" panose="02040603050506020204" pitchFamily="18" charset="0"/>
              </a:rPr>
              <a:t>NƯỚC TA DƯỚI ÁCH </a:t>
            </a:r>
          </a:p>
          <a:p>
            <a:pPr algn="ctr">
              <a:lnSpc>
                <a:spcPct val="150000"/>
              </a:lnSpc>
            </a:pPr>
            <a:r>
              <a:rPr lang="en-US" sz="3600" dirty="0">
                <a:ln w="0"/>
                <a:solidFill>
                  <a:srgbClr val="413123"/>
                </a:solidFill>
                <a:effectLst>
                  <a:outerShdw dist="88900" dir="6000000" sx="101000" sy="101000" algn="tl" rotWithShape="0">
                    <a:srgbClr val="9C712B">
                      <a:alpha val="40000"/>
                    </a:srgbClr>
                  </a:outerShdw>
                </a:effectLst>
                <a:latin typeface="UTM Azuki" panose="02040603050506020204" pitchFamily="18" charset="0"/>
              </a:rPr>
              <a:t>ĐÔ HỘ </a:t>
            </a:r>
            <a:r>
              <a:rPr lang="en-US" sz="3600" cap="none" spc="0" dirty="0">
                <a:ln w="0"/>
                <a:solidFill>
                  <a:srgbClr val="413123"/>
                </a:solidFill>
                <a:effectLst>
                  <a:outerShdw dist="88900" dir="6000000" sx="101000" sy="101000" algn="tl" rotWithShape="0">
                    <a:srgbClr val="9C712B">
                      <a:alpha val="40000"/>
                    </a:srgbClr>
                  </a:outerShdw>
                </a:effectLst>
                <a:latin typeface="UTM Azuki" panose="02040603050506020204" pitchFamily="18" charset="0"/>
              </a:rPr>
              <a:t>CỦA CÁC TRIỀU ĐẠI</a:t>
            </a:r>
          </a:p>
          <a:p>
            <a:pPr algn="ctr">
              <a:lnSpc>
                <a:spcPct val="150000"/>
              </a:lnSpc>
            </a:pPr>
            <a:r>
              <a:rPr lang="en-US" sz="3600" dirty="0">
                <a:ln w="0"/>
                <a:solidFill>
                  <a:srgbClr val="413123"/>
                </a:solidFill>
                <a:effectLst>
                  <a:outerShdw dist="88900" dir="6000000" sx="101000" sy="101000" algn="tl" rotWithShape="0">
                    <a:srgbClr val="9C712B">
                      <a:alpha val="40000"/>
                    </a:srgbClr>
                  </a:outerShdw>
                </a:effectLst>
                <a:latin typeface="UTM Azuki" panose="02040603050506020204" pitchFamily="18" charset="0"/>
              </a:rPr>
              <a:t>PHONG KIẾN PHƯƠNG BẮC</a:t>
            </a:r>
            <a:endParaRPr lang="en-US" sz="3600" cap="none" spc="0" dirty="0">
              <a:ln w="0"/>
              <a:solidFill>
                <a:srgbClr val="413123"/>
              </a:solidFill>
              <a:effectLst>
                <a:outerShdw dist="88900" dir="6000000" sx="101000" sy="101000" algn="tl" rotWithShape="0">
                  <a:srgbClr val="9C712B">
                    <a:alpha val="40000"/>
                  </a:srgbClr>
                </a:outerShdw>
              </a:effectLst>
              <a:latin typeface="UTM Azuki" panose="02040603050506020204" pitchFamily="18" charset="0"/>
            </a:endParaRPr>
          </a:p>
        </p:txBody>
      </p:sp>
    </p:spTree>
    <p:extLst>
      <p:ext uri="{BB962C8B-B14F-4D97-AF65-F5344CB8AC3E}">
        <p14:creationId xmlns:p14="http://schemas.microsoft.com/office/powerpoint/2010/main" val="421065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withEffect">
                                  <p:stCondLst>
                                    <p:cond delay="75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strVal val="4/3*#ppt_w"/>
                                          </p:val>
                                        </p:tav>
                                        <p:tav tm="100000">
                                          <p:val>
                                            <p:strVal val="#ppt_w"/>
                                          </p:val>
                                        </p:tav>
                                      </p:tavLst>
                                    </p:anim>
                                    <p:anim calcmode="lin" valueType="num">
                                      <p:cBhvr>
                                        <p:cTn id="8" dur="750" fill="hold"/>
                                        <p:tgtEl>
                                          <p:spTgt spid="9"/>
                                        </p:tgtEl>
                                        <p:attrNameLst>
                                          <p:attrName>ppt_h</p:attrName>
                                        </p:attrNameLst>
                                      </p:cBhvr>
                                      <p:tavLst>
                                        <p:tav tm="0">
                                          <p:val>
                                            <p:strVal val="4/3*#ppt_h"/>
                                          </p:val>
                                        </p:tav>
                                        <p:tav tm="100000">
                                          <p:val>
                                            <p:strVal val="#ppt_h"/>
                                          </p:val>
                                        </p:tav>
                                      </p:tavLst>
                                    </p:anim>
                                  </p:childTnLst>
                                </p:cTn>
                              </p:par>
                              <p:par>
                                <p:cTn id="9" presetID="52" presetClass="entr" presetSubtype="0" fill="hold" grpId="0" nodeType="withEffect">
                                  <p:stCondLst>
                                    <p:cond delay="0"/>
                                  </p:stCondLst>
                                  <p:iterate type="wd">
                                    <p:tmPct val="10000"/>
                                  </p:iterate>
                                  <p:childTnLst>
                                    <p:set>
                                      <p:cBhvr>
                                        <p:cTn id="10" dur="1" fill="hold">
                                          <p:stCondLst>
                                            <p:cond delay="0"/>
                                          </p:stCondLst>
                                        </p:cTn>
                                        <p:tgtEl>
                                          <p:spTgt spid="12"/>
                                        </p:tgtEl>
                                        <p:attrNameLst>
                                          <p:attrName>style.visibility</p:attrName>
                                        </p:attrNameLst>
                                      </p:cBhvr>
                                      <p:to>
                                        <p:strVal val="visible"/>
                                      </p:to>
                                    </p:set>
                                    <p:animScale>
                                      <p:cBhvr>
                                        <p:cTn id="11" dur="5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500" decel="50000" fill="hold">
                                          <p:stCondLst>
                                            <p:cond delay="0"/>
                                          </p:stCondLst>
                                        </p:cTn>
                                        <p:tgtEl>
                                          <p:spTgt spid="12"/>
                                        </p:tgtEl>
                                        <p:attrNameLst>
                                          <p:attrName>ppt_x</p:attrName>
                                          <p:attrName>ppt_y</p:attrName>
                                        </p:attrNameLst>
                                      </p:cBhvr>
                                    </p:animMotion>
                                    <p:animEffect transition="in" filter="fade">
                                      <p:cBhvr>
                                        <p:cTn id="13" dur="500"/>
                                        <p:tgtEl>
                                          <p:spTgt spid="12"/>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wd">
                                    <p:tmPct val="0"/>
                                  </p:iterate>
                                  <p:childTnLst>
                                    <p:set>
                                      <p:cBhvr>
                                        <p:cTn id="16" dur="1" fill="hold">
                                          <p:stCondLst>
                                            <p:cond delay="0"/>
                                          </p:stCondLst>
                                        </p:cTn>
                                        <p:tgtEl>
                                          <p:spTgt spid="13"/>
                                        </p:tgtEl>
                                        <p:attrNameLst>
                                          <p:attrName>style.visibility</p:attrName>
                                        </p:attrNameLst>
                                      </p:cBhvr>
                                      <p:to>
                                        <p:strVal val="visible"/>
                                      </p:to>
                                    </p:set>
                                    <p:anim by="(-#ppt_w*2)" calcmode="lin" valueType="num">
                                      <p:cBhvr rctx="PPT">
                                        <p:cTn id="17" dur="250" autoRev="1" fill="hold">
                                          <p:stCondLst>
                                            <p:cond delay="0"/>
                                          </p:stCondLst>
                                        </p:cTn>
                                        <p:tgtEl>
                                          <p:spTgt spid="13"/>
                                        </p:tgtEl>
                                        <p:attrNameLst>
                                          <p:attrName>ppt_w</p:attrName>
                                        </p:attrNameLst>
                                      </p:cBhvr>
                                    </p:anim>
                                    <p:anim by="(#ppt_w*0.50)" calcmode="lin" valueType="num">
                                      <p:cBhvr>
                                        <p:cTn id="18" dur="250" decel="50000" autoRev="1" fill="hold">
                                          <p:stCondLst>
                                            <p:cond delay="0"/>
                                          </p:stCondLst>
                                        </p:cTn>
                                        <p:tgtEl>
                                          <p:spTgt spid="13"/>
                                        </p:tgtEl>
                                        <p:attrNameLst>
                                          <p:attrName>ppt_x</p:attrName>
                                        </p:attrNameLst>
                                      </p:cBhvr>
                                    </p:anim>
                                    <p:anim from="(-#ppt_h/2)" to="(#ppt_y)" calcmode="lin" valueType="num">
                                      <p:cBhvr>
                                        <p:cTn id="19" dur="500" fill="hold">
                                          <p:stCondLst>
                                            <p:cond delay="0"/>
                                          </p:stCondLst>
                                        </p:cTn>
                                        <p:tgtEl>
                                          <p:spTgt spid="13"/>
                                        </p:tgtEl>
                                        <p:attrNameLst>
                                          <p:attrName>ppt_y</p:attrName>
                                        </p:attrNameLst>
                                      </p:cBhvr>
                                    </p:anim>
                                    <p:animRot by="21600000">
                                      <p:cBhvr>
                                        <p:cTn id="20" dur="500" fill="hold">
                                          <p:stCondLst>
                                            <p:cond delay="0"/>
                                          </p:stCondLst>
                                        </p:cTn>
                                        <p:tgtEl>
                                          <p:spTgt spid="13"/>
                                        </p:tgtEl>
                                        <p:attrNameLst>
                                          <p:attrName>r</p:attrName>
                                        </p:attrNameLst>
                                      </p:cBhvr>
                                    </p:animRot>
                                  </p:childTnLst>
                                </p:cTn>
                              </p:par>
                            </p:childTnLst>
                          </p:cTn>
                        </p:par>
                        <p:par>
                          <p:cTn id="21" fill="hold">
                            <p:stCondLst>
                              <p:cond delay="2000"/>
                            </p:stCondLst>
                            <p:childTnLst>
                              <p:par>
                                <p:cTn id="22" presetID="34" presetClass="emph" presetSubtype="0" fill="hold" grpId="1" nodeType="afterEffect">
                                  <p:stCondLst>
                                    <p:cond delay="0"/>
                                  </p:stCondLst>
                                  <p:iterate type="wd">
                                    <p:tmPct val="10000"/>
                                  </p:iterate>
                                  <p:childTnLst>
                                    <p:animMotion origin="layout" path="M 0.0 0.0 L 0.0 -0.07213" pathEditMode="relative" ptsTypes="">
                                      <p:cBhvr>
                                        <p:cTn id="23" dur="250" accel="50000" decel="50000" autoRev="1" fill="hold">
                                          <p:stCondLst>
                                            <p:cond delay="0"/>
                                          </p:stCondLst>
                                        </p:cTn>
                                        <p:tgtEl>
                                          <p:spTgt spid="13"/>
                                        </p:tgtEl>
                                        <p:attrNameLst>
                                          <p:attrName>ppt_x</p:attrName>
                                          <p:attrName>ppt_y</p:attrName>
                                        </p:attrNameLst>
                                      </p:cBhvr>
                                    </p:animMotion>
                                    <p:animRot by="1500000">
                                      <p:cBhvr>
                                        <p:cTn id="24" dur="125" fill="hold">
                                          <p:stCondLst>
                                            <p:cond delay="0"/>
                                          </p:stCondLst>
                                        </p:cTn>
                                        <p:tgtEl>
                                          <p:spTgt spid="13"/>
                                        </p:tgtEl>
                                        <p:attrNameLst>
                                          <p:attrName>r</p:attrName>
                                        </p:attrNameLst>
                                      </p:cBhvr>
                                    </p:animRot>
                                    <p:animRot by="-1500000">
                                      <p:cBhvr>
                                        <p:cTn id="25" dur="125" fill="hold">
                                          <p:stCondLst>
                                            <p:cond delay="125"/>
                                          </p:stCondLst>
                                        </p:cTn>
                                        <p:tgtEl>
                                          <p:spTgt spid="13"/>
                                        </p:tgtEl>
                                        <p:attrNameLst>
                                          <p:attrName>r</p:attrName>
                                        </p:attrNameLst>
                                      </p:cBhvr>
                                    </p:animRot>
                                    <p:animRot by="-1500000">
                                      <p:cBhvr>
                                        <p:cTn id="26" dur="125" fill="hold">
                                          <p:stCondLst>
                                            <p:cond delay="250"/>
                                          </p:stCondLst>
                                        </p:cTn>
                                        <p:tgtEl>
                                          <p:spTgt spid="13"/>
                                        </p:tgtEl>
                                        <p:attrNameLst>
                                          <p:attrName>r</p:attrName>
                                        </p:attrNameLst>
                                      </p:cBhvr>
                                    </p:animRot>
                                    <p:animRot by="1500000">
                                      <p:cBhvr>
                                        <p:cTn id="27" dur="125" fill="hold">
                                          <p:stCondLst>
                                            <p:cond delay="375"/>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3"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7" name="Text Box 7">
            <a:extLst>
              <a:ext uri="{FF2B5EF4-FFF2-40B4-BE49-F238E27FC236}">
                <a16:creationId xmlns:a16="http://schemas.microsoft.com/office/drawing/2014/main" id="{973E7371-29AD-4F89-9FFC-5B29EC27DFC3}"/>
              </a:ext>
            </a:extLst>
          </p:cNvPr>
          <p:cNvSpPr txBox="1">
            <a:spLocks noChangeArrowheads="1"/>
          </p:cNvSpPr>
          <p:nvPr/>
        </p:nvSpPr>
        <p:spPr bwMode="auto">
          <a:xfrm>
            <a:off x="228600" y="895350"/>
            <a:ext cx="8458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a:solidFill>
                  <a:srgbClr val="0000CC"/>
                </a:solidFill>
                <a:latin typeface="Times New Roman" panose="02020603050405020304" pitchFamily="18" charset="0"/>
              </a:rPr>
              <a:t>1. Chính sách áp bức bóc lột của các triều đại phong kiến phương Bắc đối với nước ta.</a:t>
            </a:r>
          </a:p>
        </p:txBody>
      </p:sp>
      <p:sp>
        <p:nvSpPr>
          <p:cNvPr id="14376" name="Rectangle 41">
            <a:extLst>
              <a:ext uri="{FF2B5EF4-FFF2-40B4-BE49-F238E27FC236}">
                <a16:creationId xmlns:a16="http://schemas.microsoft.com/office/drawing/2014/main" id="{38F02827-F0A4-4DB9-82ED-5516D71E1624}"/>
              </a:ext>
            </a:extLst>
          </p:cNvPr>
          <p:cNvSpPr>
            <a:spLocks noChangeArrowheads="1"/>
          </p:cNvSpPr>
          <p:nvPr/>
        </p:nvSpPr>
        <p:spPr bwMode="auto">
          <a:xfrm>
            <a:off x="3175" y="1962150"/>
            <a:ext cx="9144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0"/>
              </a:spcBef>
              <a:buFontTx/>
              <a:buNone/>
            </a:pP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Sau </a:t>
            </a:r>
            <a:r>
              <a:rPr lang="en-US" altLang="en-US" sz="2800" dirty="0" err="1">
                <a:latin typeface="Times New Roman" panose="02020603050405020304" pitchFamily="18" charset="0"/>
                <a:cs typeface="Times New Roman" panose="02020603050405020304" pitchFamily="18" charset="0"/>
              </a:rPr>
              <a:t>khi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thôn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nước</a:t>
            </a:r>
            <a:r>
              <a:rPr lang="en-US" altLang="en-US" sz="2800" dirty="0">
                <a:latin typeface="Times New Roman" panose="02020603050405020304" pitchFamily="18" charset="0"/>
                <a:cs typeface="Times New Roman" panose="02020603050405020304" pitchFamily="18" charset="0"/>
              </a:rPr>
              <a:t> ta,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triều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phương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Bắc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đã</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hành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những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sách</a:t>
            </a:r>
            <a:r>
              <a:rPr lang="en-US" altLang="en-US" sz="2800" dirty="0">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áp</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bức</a:t>
            </a:r>
            <a:r>
              <a:rPr lang="en-US" altLang="en-US" sz="2800" dirty="0">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bóc</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lột</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nào</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đối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với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dân</a:t>
            </a:r>
            <a:r>
              <a:rPr lang="en-US" altLang="en-US" sz="2800" dirty="0">
                <a:latin typeface="Times New Roman" panose="02020603050405020304" pitchFamily="18" charset="0"/>
                <a:cs typeface="Times New Roman" panose="02020603050405020304" pitchFamily="18" charset="0"/>
              </a:rPr>
              <a:t> ta ?</a:t>
            </a:r>
          </a:p>
        </p:txBody>
      </p:sp>
      <p:sp>
        <p:nvSpPr>
          <p:cNvPr id="12" name="Text Placeholder 11">
            <a:extLst>
              <a:ext uri="{FF2B5EF4-FFF2-40B4-BE49-F238E27FC236}">
                <a16:creationId xmlns:a16="http://schemas.microsoft.com/office/drawing/2014/main" id="{E7ECE3E6-EA24-47FB-A78C-22B09E5AA936}"/>
              </a:ext>
            </a:extLst>
          </p:cNvPr>
          <p:cNvSpPr>
            <a:spLocks noGrp="1"/>
          </p:cNvSpPr>
          <p:nvPr>
            <p:ph type="body" sz="quarter" idx="10"/>
          </p:nvPr>
        </p:nvSpPr>
        <p:spPr/>
        <p:txBody>
          <a:bodyPr/>
          <a:lstStyle/>
          <a:p>
            <a:endParaRPr lang="en-US"/>
          </a:p>
        </p:txBody>
      </p:sp>
      <p:sp>
        <p:nvSpPr>
          <p:cNvPr id="13" name="Text Placeholder 12">
            <a:extLst>
              <a:ext uri="{FF2B5EF4-FFF2-40B4-BE49-F238E27FC236}">
                <a16:creationId xmlns:a16="http://schemas.microsoft.com/office/drawing/2014/main" id="{06067F52-BB8E-4E03-BF5C-208A0AB086F9}"/>
              </a:ext>
            </a:extLst>
          </p:cNvPr>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56327"/>
                                        </p:tgtEl>
                                        <p:attrNameLst>
                                          <p:attrName>style.visibility</p:attrName>
                                        </p:attrNameLst>
                                      </p:cBhvr>
                                      <p:to>
                                        <p:strVal val="visible"/>
                                      </p:to>
                                    </p:set>
                                    <p:animEffect transition="in" filter="plus(in)">
                                      <p:cBhvr>
                                        <p:cTn id="7" dur="2000"/>
                                        <p:tgtEl>
                                          <p:spTgt spid="563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4376"/>
                                        </p:tgtEl>
                                        <p:attrNameLst>
                                          <p:attrName>style.visibility</p:attrName>
                                        </p:attrNameLst>
                                      </p:cBhvr>
                                      <p:to>
                                        <p:strVal val="visible"/>
                                      </p:to>
                                    </p:set>
                                    <p:animEffect transition="in" filter="randombar(horizontal)">
                                      <p:cBhvr>
                                        <p:cTn id="12" dur="500"/>
                                        <p:tgtEl>
                                          <p:spTgt spid="14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P spid="143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van lang_E">
            <a:extLst>
              <a:ext uri="{FF2B5EF4-FFF2-40B4-BE49-F238E27FC236}">
                <a16:creationId xmlns:a16="http://schemas.microsoft.com/office/drawing/2014/main" id="{ED2BCE10-9F64-4B3B-8F61-779E4F995F9C}"/>
              </a:ext>
            </a:extLst>
          </p:cNvPr>
          <p:cNvPicPr>
            <a:picLocks noChangeAspect="1" noChangeArrowheads="1"/>
          </p:cNvPicPr>
          <p:nvPr/>
        </p:nvPicPr>
        <p:blipFill>
          <a:blip r:embed="rId2">
            <a:lum bright="18000" contrast="18000"/>
            <a:extLst>
              <a:ext uri="{28A0092B-C50C-407E-A947-70E740481C1C}">
                <a14:useLocalDpi xmlns:a14="http://schemas.microsoft.com/office/drawing/2010/main" val="0"/>
              </a:ext>
            </a:extLst>
          </a:blip>
          <a:srcRect t="15555"/>
          <a:stretch>
            <a:fillRect/>
          </a:stretch>
        </p:blipFill>
        <p:spPr bwMode="auto">
          <a:xfrm>
            <a:off x="1447800" y="1069975"/>
            <a:ext cx="6324600" cy="4073525"/>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4099" name="Text Box 3">
            <a:extLst>
              <a:ext uri="{FF2B5EF4-FFF2-40B4-BE49-F238E27FC236}">
                <a16:creationId xmlns:a16="http://schemas.microsoft.com/office/drawing/2014/main" id="{7E3C8750-50E0-43EE-94F1-2B670F63B24F}"/>
              </a:ext>
            </a:extLst>
          </p:cNvPr>
          <p:cNvSpPr txBox="1">
            <a:spLocks noChangeArrowheads="1"/>
          </p:cNvSpPr>
          <p:nvPr/>
        </p:nvSpPr>
        <p:spPr bwMode="auto">
          <a:xfrm>
            <a:off x="381000" y="-19050"/>
            <a:ext cx="8458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a:latin typeface="Times New Roman" panose="02020603050405020304" pitchFamily="18" charset="0"/>
              </a:rPr>
              <a:t>      Nước Âu Lạc bị chia thành quận, huyện do chính quyền người Hán cai quản  </a:t>
            </a:r>
          </a:p>
        </p:txBody>
      </p:sp>
      <p:sp>
        <p:nvSpPr>
          <p:cNvPr id="6" name="Text Placeholder 5">
            <a:extLst>
              <a:ext uri="{FF2B5EF4-FFF2-40B4-BE49-F238E27FC236}">
                <a16:creationId xmlns:a16="http://schemas.microsoft.com/office/drawing/2014/main" id="{2ED7E074-72EA-432D-9DF4-874986AB69DD}"/>
              </a:ext>
            </a:extLst>
          </p:cNvPr>
          <p:cNvSpPr>
            <a:spLocks noGrp="1"/>
          </p:cNvSpPr>
          <p:nvPr>
            <p:ph type="body" sz="quarter" idx="4294967295"/>
          </p:nvPr>
        </p:nvSpPr>
        <p:spPr>
          <a:xfrm>
            <a:off x="0" y="225888"/>
            <a:ext cx="9144000" cy="576064"/>
          </a:xfrm>
          <a:prstGeom prst="rect">
            <a:avLst/>
          </a:prstGeom>
        </p:spPr>
        <p:txBody>
          <a:bodyPr/>
          <a:lstStyle/>
          <a:p>
            <a:endParaRPr lang="en-US"/>
          </a:p>
        </p:txBody>
      </p:sp>
      <p:sp>
        <p:nvSpPr>
          <p:cNvPr id="7" name="Text Placeholder 6">
            <a:extLst>
              <a:ext uri="{FF2B5EF4-FFF2-40B4-BE49-F238E27FC236}">
                <a16:creationId xmlns:a16="http://schemas.microsoft.com/office/drawing/2014/main" id="{24208691-8F1B-45A9-B2B6-9ACC01EE6A4B}"/>
              </a:ext>
            </a:extLst>
          </p:cNvPr>
          <p:cNvSpPr>
            <a:spLocks noGrp="1"/>
          </p:cNvSpPr>
          <p:nvPr>
            <p:ph type="body" sz="quarter" idx="4294967295"/>
          </p:nvPr>
        </p:nvSpPr>
        <p:spPr>
          <a:xfrm>
            <a:off x="0" y="801952"/>
            <a:ext cx="9144000" cy="288032"/>
          </a:xfrm>
          <a:prstGeom prst="rect">
            <a:avLst/>
          </a:prstGeom>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edge">
                                      <p:cBhvr>
                                        <p:cTn id="7" dur="2000"/>
                                        <p:tgtEl>
                                          <p:spTgt spid="4098"/>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4099"/>
                                        </p:tgtEl>
                                        <p:attrNameLst>
                                          <p:attrName>style.visibility</p:attrName>
                                        </p:attrNameLst>
                                      </p:cBhvr>
                                      <p:to>
                                        <p:strVal val="visible"/>
                                      </p:to>
                                    </p:set>
                                    <p:anim calcmode="discrete" valueType="clr">
                                      <p:cBhvr override="childStyle">
                                        <p:cTn id="11" dur="80"/>
                                        <p:tgtEl>
                                          <p:spTgt spid="4099"/>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4099"/>
                                        </p:tgtEl>
                                        <p:attrNameLst>
                                          <p:attrName>fillcolor</p:attrName>
                                        </p:attrNameLst>
                                      </p:cBhvr>
                                      <p:tavLst>
                                        <p:tav tm="0">
                                          <p:val>
                                            <p:clrVal>
                                              <a:schemeClr val="accent2"/>
                                            </p:clrVal>
                                          </p:val>
                                        </p:tav>
                                        <p:tav tm="50000">
                                          <p:val>
                                            <p:clrVal>
                                              <a:schemeClr val="hlink"/>
                                            </p:clrVal>
                                          </p:val>
                                        </p:tav>
                                      </p:tavLst>
                                    </p:anim>
                                    <p:set>
                                      <p:cBhvr>
                                        <p:cTn id="13" dur="80"/>
                                        <p:tgtEl>
                                          <p:spTgt spid="409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an lang_F">
            <a:extLst>
              <a:ext uri="{FF2B5EF4-FFF2-40B4-BE49-F238E27FC236}">
                <a16:creationId xmlns:a16="http://schemas.microsoft.com/office/drawing/2014/main" id="{4771F3A0-1AA7-4C61-A722-ADCBC63F8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084" t="2530" b="20316"/>
          <a:stretch>
            <a:fillRect/>
          </a:stretch>
        </p:blipFill>
        <p:spPr bwMode="auto">
          <a:xfrm>
            <a:off x="0" y="1657350"/>
            <a:ext cx="4267200" cy="348615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5123" name="Text Box 3">
            <a:extLst>
              <a:ext uri="{FF2B5EF4-FFF2-40B4-BE49-F238E27FC236}">
                <a16:creationId xmlns:a16="http://schemas.microsoft.com/office/drawing/2014/main" id="{497AE3E9-0FE2-4CFB-B75E-70B557256331}"/>
              </a:ext>
            </a:extLst>
          </p:cNvPr>
          <p:cNvSpPr txBox="1">
            <a:spLocks noChangeArrowheads="1"/>
          </p:cNvSpPr>
          <p:nvPr/>
        </p:nvSpPr>
        <p:spPr bwMode="auto">
          <a:xfrm>
            <a:off x="0" y="44450"/>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Times New Roman" panose="02020603050405020304" pitchFamily="18" charset="0"/>
              </a:rPr>
              <a:t>       Bọn quan lại đô hộ bắt dân ta phải lên rừng </a:t>
            </a:r>
            <a:r>
              <a:rPr lang="en-US" altLang="en-US" sz="2800">
                <a:solidFill>
                  <a:srgbClr val="FF0000"/>
                </a:solidFill>
                <a:latin typeface="Times New Roman" panose="02020603050405020304" pitchFamily="18" charset="0"/>
              </a:rPr>
              <a:t>săn voi</a:t>
            </a:r>
            <a:r>
              <a:rPr lang="en-US" altLang="en-US" sz="2800">
                <a:latin typeface="Times New Roman" panose="02020603050405020304" pitchFamily="18" charset="0"/>
              </a:rPr>
              <a:t>, </a:t>
            </a:r>
            <a:r>
              <a:rPr lang="en-US" altLang="en-US" sz="2800">
                <a:solidFill>
                  <a:srgbClr val="FF0000"/>
                </a:solidFill>
                <a:latin typeface="Times New Roman" panose="02020603050405020304" pitchFamily="18" charset="0"/>
              </a:rPr>
              <a:t>tê</a:t>
            </a:r>
            <a:r>
              <a:rPr lang="en-US" altLang="en-US" sz="2800">
                <a:latin typeface="Times New Roman" panose="02020603050405020304" pitchFamily="18" charset="0"/>
              </a:rPr>
              <a:t> </a:t>
            </a:r>
            <a:r>
              <a:rPr lang="en-US" altLang="en-US" sz="2800">
                <a:solidFill>
                  <a:srgbClr val="FF0000"/>
                </a:solidFill>
                <a:latin typeface="Times New Roman" panose="02020603050405020304" pitchFamily="18" charset="0"/>
              </a:rPr>
              <a:t>giác</a:t>
            </a:r>
            <a:r>
              <a:rPr lang="en-US" altLang="en-US" sz="2800">
                <a:latin typeface="Times New Roman" panose="02020603050405020304" pitchFamily="18" charset="0"/>
              </a:rPr>
              <a:t>, </a:t>
            </a:r>
            <a:r>
              <a:rPr lang="en-US" altLang="en-US" sz="2800">
                <a:solidFill>
                  <a:srgbClr val="FF0000"/>
                </a:solidFill>
                <a:latin typeface="Times New Roman" panose="02020603050405020304" pitchFamily="18" charset="0"/>
              </a:rPr>
              <a:t>bắt chim quý</a:t>
            </a:r>
            <a:r>
              <a:rPr lang="en-US" altLang="en-US" sz="2800">
                <a:latin typeface="Times New Roman" panose="02020603050405020304" pitchFamily="18" charset="0"/>
              </a:rPr>
              <a:t>, </a:t>
            </a:r>
            <a:r>
              <a:rPr lang="en-US" altLang="en-US" sz="2800">
                <a:solidFill>
                  <a:srgbClr val="FF0000"/>
                </a:solidFill>
                <a:latin typeface="Times New Roman" panose="02020603050405020304" pitchFamily="18" charset="0"/>
              </a:rPr>
              <a:t>đẵn gỗ trầm</a:t>
            </a:r>
            <a:r>
              <a:rPr lang="en-US" altLang="en-US" sz="2800">
                <a:latin typeface="Times New Roman" panose="02020603050405020304" pitchFamily="18" charset="0"/>
              </a:rPr>
              <a:t>, xuống biển </a:t>
            </a:r>
            <a:r>
              <a:rPr lang="en-US" altLang="en-US" sz="2800">
                <a:solidFill>
                  <a:srgbClr val="0000CC"/>
                </a:solidFill>
                <a:latin typeface="Times New Roman" panose="02020603050405020304" pitchFamily="18" charset="0"/>
              </a:rPr>
              <a:t>mò ngọc trai</a:t>
            </a:r>
            <a:r>
              <a:rPr lang="en-US" altLang="en-US" sz="2800">
                <a:latin typeface="Times New Roman" panose="02020603050405020304" pitchFamily="18" charset="0"/>
              </a:rPr>
              <a:t>, </a:t>
            </a:r>
            <a:r>
              <a:rPr lang="en-US" altLang="en-US" sz="2800">
                <a:solidFill>
                  <a:srgbClr val="0000CC"/>
                </a:solidFill>
                <a:latin typeface="Times New Roman" panose="02020603050405020304" pitchFamily="18" charset="0"/>
              </a:rPr>
              <a:t>bắt đồi mồi </a:t>
            </a:r>
            <a:r>
              <a:rPr lang="en-US" altLang="en-US" sz="2800">
                <a:latin typeface="Times New Roman" panose="02020603050405020304" pitchFamily="18" charset="0"/>
              </a:rPr>
              <a:t>, khai thác </a:t>
            </a:r>
            <a:r>
              <a:rPr lang="en-US" altLang="en-US" sz="2800">
                <a:solidFill>
                  <a:srgbClr val="0000CC"/>
                </a:solidFill>
                <a:latin typeface="Times New Roman" panose="02020603050405020304" pitchFamily="18" charset="0"/>
              </a:rPr>
              <a:t>san hô </a:t>
            </a:r>
            <a:r>
              <a:rPr lang="en-US" altLang="en-US" sz="2800">
                <a:latin typeface="Times New Roman" panose="02020603050405020304" pitchFamily="18" charset="0"/>
              </a:rPr>
              <a:t>để cống nạp cho chúng .</a:t>
            </a:r>
          </a:p>
        </p:txBody>
      </p:sp>
      <p:pic>
        <p:nvPicPr>
          <p:cNvPr id="18444" name="Picture 12" descr="LS HCM __1B">
            <a:extLst>
              <a:ext uri="{FF2B5EF4-FFF2-40B4-BE49-F238E27FC236}">
                <a16:creationId xmlns:a16="http://schemas.microsoft.com/office/drawing/2014/main" id="{77F98A16-13D4-4154-A4ED-C864B6B9AB8E}"/>
              </a:ext>
            </a:extLst>
          </p:cNvPr>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4419600" y="1657350"/>
            <a:ext cx="4724400" cy="348615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6" name="Text Placeholder 5">
            <a:extLst>
              <a:ext uri="{FF2B5EF4-FFF2-40B4-BE49-F238E27FC236}">
                <a16:creationId xmlns:a16="http://schemas.microsoft.com/office/drawing/2014/main" id="{A1872C3F-5F1B-4FD4-A192-CA1C3382EEE8}"/>
              </a:ext>
            </a:extLst>
          </p:cNvPr>
          <p:cNvSpPr>
            <a:spLocks noGrp="1"/>
          </p:cNvSpPr>
          <p:nvPr>
            <p:ph type="body" sz="quarter" idx="4294967295"/>
          </p:nvPr>
        </p:nvSpPr>
        <p:spPr>
          <a:xfrm>
            <a:off x="0" y="225888"/>
            <a:ext cx="9144000" cy="576064"/>
          </a:xfrm>
          <a:prstGeom prst="rect">
            <a:avLst/>
          </a:prstGeom>
        </p:spPr>
        <p:txBody>
          <a:bodyPr/>
          <a:lstStyle/>
          <a:p>
            <a:endParaRPr lang="en-US"/>
          </a:p>
        </p:txBody>
      </p:sp>
      <p:sp>
        <p:nvSpPr>
          <p:cNvPr id="7" name="Text Placeholder 6">
            <a:extLst>
              <a:ext uri="{FF2B5EF4-FFF2-40B4-BE49-F238E27FC236}">
                <a16:creationId xmlns:a16="http://schemas.microsoft.com/office/drawing/2014/main" id="{C7441023-1605-41A2-84DB-17E42733A112}"/>
              </a:ext>
            </a:extLst>
          </p:cNvPr>
          <p:cNvSpPr>
            <a:spLocks noGrp="1"/>
          </p:cNvSpPr>
          <p:nvPr>
            <p:ph type="body" sz="quarter" idx="4294967295"/>
          </p:nvPr>
        </p:nvSpPr>
        <p:spPr>
          <a:xfrm>
            <a:off x="0" y="801952"/>
            <a:ext cx="9144000" cy="288032"/>
          </a:xfrm>
          <a:prstGeom prst="rect">
            <a:avLst/>
          </a:prstGeom>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edge">
                                      <p:cBhvr>
                                        <p:cTn id="7" dur="2000"/>
                                        <p:tgtEl>
                                          <p:spTgt spid="5122"/>
                                        </p:tgtEl>
                                      </p:cBhvr>
                                    </p:animEffect>
                                  </p:childTnLst>
                                </p:cTn>
                              </p:par>
                            </p:childTnLst>
                          </p:cTn>
                        </p:par>
                        <p:par>
                          <p:cTn id="8" fill="hold" nodeType="afterGroup">
                            <p:stCondLst>
                              <p:cond delay="2000"/>
                            </p:stCondLst>
                            <p:childTnLst>
                              <p:par>
                                <p:cTn id="9" presetID="20" presetClass="entr" presetSubtype="0" fill="hold" nodeType="afterEffect">
                                  <p:stCondLst>
                                    <p:cond delay="0"/>
                                  </p:stCondLst>
                                  <p:childTnLst>
                                    <p:set>
                                      <p:cBhvr>
                                        <p:cTn id="10" dur="1" fill="hold">
                                          <p:stCondLst>
                                            <p:cond delay="0"/>
                                          </p:stCondLst>
                                        </p:cTn>
                                        <p:tgtEl>
                                          <p:spTgt spid="18444"/>
                                        </p:tgtEl>
                                        <p:attrNameLst>
                                          <p:attrName>style.visibility</p:attrName>
                                        </p:attrNameLst>
                                      </p:cBhvr>
                                      <p:to>
                                        <p:strVal val="visible"/>
                                      </p:to>
                                    </p:set>
                                    <p:animEffect transition="in" filter="wedge">
                                      <p:cBhvr>
                                        <p:cTn id="11" dur="2000"/>
                                        <p:tgtEl>
                                          <p:spTgt spid="18444"/>
                                        </p:tgtEl>
                                      </p:cBhvr>
                                    </p:animEffect>
                                  </p:childTnLst>
                                </p:cTn>
                              </p:par>
                            </p:childTnLst>
                          </p:cTn>
                        </p:par>
                        <p:par>
                          <p:cTn id="12" fill="hold" nodeType="afterGroup">
                            <p:stCondLst>
                              <p:cond delay="4000"/>
                            </p:stCondLst>
                            <p:childTnLst>
                              <p:par>
                                <p:cTn id="13" presetID="27" presetClass="entr" presetSubtype="0" fill="hold" grpId="0" nodeType="afterEffect">
                                  <p:stCondLst>
                                    <p:cond delay="0"/>
                                  </p:stCondLst>
                                  <p:iterate type="lt">
                                    <p:tmPct val="50000"/>
                                  </p:iterate>
                                  <p:childTnLst>
                                    <p:set>
                                      <p:cBhvr>
                                        <p:cTn id="14" dur="1" fill="hold">
                                          <p:stCondLst>
                                            <p:cond delay="0"/>
                                          </p:stCondLst>
                                        </p:cTn>
                                        <p:tgtEl>
                                          <p:spTgt spid="5123"/>
                                        </p:tgtEl>
                                        <p:attrNameLst>
                                          <p:attrName>style.visibility</p:attrName>
                                        </p:attrNameLst>
                                      </p:cBhvr>
                                      <p:to>
                                        <p:strVal val="visible"/>
                                      </p:to>
                                    </p:set>
                                    <p:anim calcmode="discrete" valueType="clr">
                                      <p:cBhvr override="childStyle">
                                        <p:cTn id="15" dur="80"/>
                                        <p:tgtEl>
                                          <p:spTgt spid="5123"/>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5123"/>
                                        </p:tgtEl>
                                        <p:attrNameLst>
                                          <p:attrName>fillcolor</p:attrName>
                                        </p:attrNameLst>
                                      </p:cBhvr>
                                      <p:tavLst>
                                        <p:tav tm="0">
                                          <p:val>
                                            <p:clrVal>
                                              <a:schemeClr val="accent2"/>
                                            </p:clrVal>
                                          </p:val>
                                        </p:tav>
                                        <p:tav tm="50000">
                                          <p:val>
                                            <p:clrVal>
                                              <a:schemeClr val="hlink"/>
                                            </p:clrVal>
                                          </p:val>
                                        </p:tav>
                                      </p:tavLst>
                                    </p:anim>
                                    <p:set>
                                      <p:cBhvr>
                                        <p:cTn id="17" dur="80"/>
                                        <p:tgtEl>
                                          <p:spTgt spid="512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van lang_10">
            <a:extLst>
              <a:ext uri="{FF2B5EF4-FFF2-40B4-BE49-F238E27FC236}">
                <a16:creationId xmlns:a16="http://schemas.microsoft.com/office/drawing/2014/main" id="{BD25DC8B-8946-4A16-B4AA-62DC446927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655"/>
          <a:stretch>
            <a:fillRect/>
          </a:stretch>
        </p:blipFill>
        <p:spPr bwMode="auto">
          <a:xfrm>
            <a:off x="1828800" y="1352550"/>
            <a:ext cx="5715000" cy="3790950"/>
          </a:xfrm>
          <a:prstGeom prst="rect">
            <a:avLst/>
          </a:prstGeom>
          <a:noFill/>
          <a:ln w="571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6147" name="Text Box 3">
            <a:extLst>
              <a:ext uri="{FF2B5EF4-FFF2-40B4-BE49-F238E27FC236}">
                <a16:creationId xmlns:a16="http://schemas.microsoft.com/office/drawing/2014/main" id="{C1C0926B-E599-46C7-8188-B3B66D7EFA08}"/>
              </a:ext>
            </a:extLst>
          </p:cNvPr>
          <p:cNvSpPr txBox="1">
            <a:spLocks noChangeArrowheads="1"/>
          </p:cNvSpPr>
          <p:nvPr/>
        </p:nvSpPr>
        <p:spPr bwMode="auto">
          <a:xfrm>
            <a:off x="0" y="0"/>
            <a:ext cx="8915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a:latin typeface="Times New Roman" panose="02020603050405020304" pitchFamily="18" charset="0"/>
              </a:rPr>
              <a:t> Chúng đưa người Hán sang ở lẫn với dân ta, bắt dân ta phải </a:t>
            </a:r>
            <a:r>
              <a:rPr lang="en-US" altLang="en-US" sz="2800">
                <a:solidFill>
                  <a:srgbClr val="FF0000"/>
                </a:solidFill>
                <a:latin typeface="Times New Roman" panose="02020603050405020304" pitchFamily="18" charset="0"/>
              </a:rPr>
              <a:t>theo phong tục </a:t>
            </a:r>
            <a:r>
              <a:rPr lang="en-US" altLang="en-US" sz="2800">
                <a:latin typeface="Times New Roman" panose="02020603050405020304" pitchFamily="18" charset="0"/>
              </a:rPr>
              <a:t>của người Hán, </a:t>
            </a:r>
            <a:r>
              <a:rPr lang="en-US" altLang="en-US" sz="2800">
                <a:solidFill>
                  <a:srgbClr val="FF0000"/>
                </a:solidFill>
                <a:latin typeface="Times New Roman" panose="02020603050405020304" pitchFamily="18" charset="0"/>
              </a:rPr>
              <a:t>học chữ Hán</a:t>
            </a:r>
            <a:r>
              <a:rPr lang="en-US" altLang="en-US" sz="2800">
                <a:latin typeface="Times New Roman" panose="02020603050405020304" pitchFamily="18" charset="0"/>
              </a:rPr>
              <a:t>, sống theo luật pháp của người Hán </a:t>
            </a:r>
          </a:p>
        </p:txBody>
      </p:sp>
      <p:sp>
        <p:nvSpPr>
          <p:cNvPr id="6" name="Text Placeholder 5">
            <a:extLst>
              <a:ext uri="{FF2B5EF4-FFF2-40B4-BE49-F238E27FC236}">
                <a16:creationId xmlns:a16="http://schemas.microsoft.com/office/drawing/2014/main" id="{5993518A-F15A-47D7-8575-7031362836CD}"/>
              </a:ext>
            </a:extLst>
          </p:cNvPr>
          <p:cNvSpPr>
            <a:spLocks noGrp="1"/>
          </p:cNvSpPr>
          <p:nvPr>
            <p:ph type="body" sz="quarter" idx="4294967295"/>
          </p:nvPr>
        </p:nvSpPr>
        <p:spPr>
          <a:xfrm>
            <a:off x="0" y="225888"/>
            <a:ext cx="9144000" cy="576064"/>
          </a:xfrm>
          <a:prstGeom prst="rect">
            <a:avLst/>
          </a:prstGeom>
        </p:spPr>
        <p:txBody>
          <a:bodyPr/>
          <a:lstStyle/>
          <a:p>
            <a:endParaRPr lang="en-US"/>
          </a:p>
        </p:txBody>
      </p:sp>
      <p:sp>
        <p:nvSpPr>
          <p:cNvPr id="7" name="Text Placeholder 6">
            <a:extLst>
              <a:ext uri="{FF2B5EF4-FFF2-40B4-BE49-F238E27FC236}">
                <a16:creationId xmlns:a16="http://schemas.microsoft.com/office/drawing/2014/main" id="{A71F82DA-7869-4B52-B259-C011B4EE084A}"/>
              </a:ext>
            </a:extLst>
          </p:cNvPr>
          <p:cNvSpPr>
            <a:spLocks noGrp="1"/>
          </p:cNvSpPr>
          <p:nvPr>
            <p:ph type="body" sz="quarter" idx="4294967295"/>
          </p:nvPr>
        </p:nvSpPr>
        <p:spPr>
          <a:xfrm>
            <a:off x="0" y="801952"/>
            <a:ext cx="9144000" cy="288032"/>
          </a:xfrm>
          <a:prstGeom prst="rect">
            <a:avLst/>
          </a:prstGeom>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edge">
                                      <p:cBhvr>
                                        <p:cTn id="7" dur="2000"/>
                                        <p:tgtEl>
                                          <p:spTgt spid="6146"/>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6147"/>
                                        </p:tgtEl>
                                        <p:attrNameLst>
                                          <p:attrName>style.visibility</p:attrName>
                                        </p:attrNameLst>
                                      </p:cBhvr>
                                      <p:to>
                                        <p:strVal val="visible"/>
                                      </p:to>
                                    </p:set>
                                    <p:anim calcmode="discrete" valueType="clr">
                                      <p:cBhvr override="childStyle">
                                        <p:cTn id="11" dur="80"/>
                                        <p:tgtEl>
                                          <p:spTgt spid="6147"/>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6147"/>
                                        </p:tgtEl>
                                        <p:attrNameLst>
                                          <p:attrName>fillcolor</p:attrName>
                                        </p:attrNameLst>
                                      </p:cBhvr>
                                      <p:tavLst>
                                        <p:tav tm="0">
                                          <p:val>
                                            <p:clrVal>
                                              <a:schemeClr val="accent2"/>
                                            </p:clrVal>
                                          </p:val>
                                        </p:tav>
                                        <p:tav tm="50000">
                                          <p:val>
                                            <p:clrVal>
                                              <a:schemeClr val="hlink"/>
                                            </p:clrVal>
                                          </p:val>
                                        </p:tav>
                                      </p:tavLst>
                                    </p:anim>
                                    <p:set>
                                      <p:cBhvr>
                                        <p:cTn id="13" dur="80"/>
                                        <p:tgtEl>
                                          <p:spTgt spid="61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DEAB6738-8F69-4A03-B3A4-8CDA090D0515}"/>
              </a:ext>
            </a:extLst>
          </p:cNvPr>
          <p:cNvSpPr txBox="1">
            <a:spLocks noChangeArrowheads="1"/>
          </p:cNvSpPr>
          <p:nvPr/>
        </p:nvSpPr>
        <p:spPr bwMode="auto">
          <a:xfrm>
            <a:off x="152400" y="652463"/>
            <a:ext cx="84582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2800">
                <a:solidFill>
                  <a:srgbClr val="0000CC"/>
                </a:solidFill>
                <a:latin typeface="Times New Roman" panose="02020603050405020304" pitchFamily="18" charset="0"/>
              </a:rPr>
              <a:t>1. Chính sách áp bức bóc lột của các triều đại phong kiến phương Bắc đối với nước ta.</a:t>
            </a:r>
          </a:p>
        </p:txBody>
      </p:sp>
      <p:sp>
        <p:nvSpPr>
          <p:cNvPr id="83975" name="Text Box 7">
            <a:extLst>
              <a:ext uri="{FF2B5EF4-FFF2-40B4-BE49-F238E27FC236}">
                <a16:creationId xmlns:a16="http://schemas.microsoft.com/office/drawing/2014/main" id="{BB517CC4-C58F-4285-B681-C01B742A03EF}"/>
              </a:ext>
            </a:extLst>
          </p:cNvPr>
          <p:cNvSpPr txBox="1">
            <a:spLocks noChangeArrowheads="1"/>
          </p:cNvSpPr>
          <p:nvPr/>
        </p:nvSpPr>
        <p:spPr bwMode="auto">
          <a:xfrm>
            <a:off x="134938" y="1454150"/>
            <a:ext cx="91440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4000">
                <a:latin typeface="Times New Roman" panose="02020603050405020304" pitchFamily="18" charset="0"/>
              </a:rPr>
              <a:t>- </a:t>
            </a:r>
            <a:r>
              <a:rPr lang="en-US" altLang="en-US" sz="2800">
                <a:latin typeface="Times New Roman" panose="02020603050405020304" pitchFamily="18" charset="0"/>
              </a:rPr>
              <a:t>Bọn quan lại đô hộ bắt dân ta phải cống nạp các sản vật quý.</a:t>
            </a:r>
          </a:p>
        </p:txBody>
      </p:sp>
      <p:sp>
        <p:nvSpPr>
          <p:cNvPr id="83976" name="Text Box 8">
            <a:extLst>
              <a:ext uri="{FF2B5EF4-FFF2-40B4-BE49-F238E27FC236}">
                <a16:creationId xmlns:a16="http://schemas.microsoft.com/office/drawing/2014/main" id="{E7E13E80-C568-4F02-8D1F-B92BD23FD4BC}"/>
              </a:ext>
            </a:extLst>
          </p:cNvPr>
          <p:cNvSpPr txBox="1">
            <a:spLocks noChangeArrowheads="1"/>
          </p:cNvSpPr>
          <p:nvPr/>
        </p:nvSpPr>
        <p:spPr bwMode="auto">
          <a:xfrm>
            <a:off x="31750" y="2408238"/>
            <a:ext cx="91440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sz="4000">
                <a:latin typeface="Times New Roman" panose="02020603050405020304" pitchFamily="18" charset="0"/>
              </a:rPr>
              <a:t>- </a:t>
            </a:r>
            <a:r>
              <a:rPr lang="en-US" altLang="en-US" sz="2800">
                <a:latin typeface="Times New Roman" panose="02020603050405020304" pitchFamily="18" charset="0"/>
              </a:rPr>
              <a:t>Chúng đưa người Hán sang ở lẫn với dân ta, bắt dân ta phải học chữ Hán sống theo phong tục của người Hán.</a:t>
            </a:r>
          </a:p>
        </p:txBody>
      </p:sp>
      <p:sp>
        <p:nvSpPr>
          <p:cNvPr id="10" name="Text Placeholder 9">
            <a:extLst>
              <a:ext uri="{FF2B5EF4-FFF2-40B4-BE49-F238E27FC236}">
                <a16:creationId xmlns:a16="http://schemas.microsoft.com/office/drawing/2014/main" id="{FFB0D6AF-83D7-40DC-B0F0-0A5B365FB2F6}"/>
              </a:ext>
            </a:extLst>
          </p:cNvPr>
          <p:cNvSpPr>
            <a:spLocks noGrp="1"/>
          </p:cNvSpPr>
          <p:nvPr>
            <p:ph type="body" sz="quarter" idx="4294967295"/>
          </p:nvPr>
        </p:nvSpPr>
        <p:spPr>
          <a:xfrm>
            <a:off x="0" y="225888"/>
            <a:ext cx="9144000" cy="576064"/>
          </a:xfrm>
          <a:prstGeom prst="rect">
            <a:avLst/>
          </a:prstGeom>
        </p:spPr>
        <p:txBody>
          <a:bodyPr/>
          <a:lstStyle/>
          <a:p>
            <a:endParaRPr lang="en-US"/>
          </a:p>
        </p:txBody>
      </p:sp>
      <p:sp>
        <p:nvSpPr>
          <p:cNvPr id="11" name="Text Placeholder 10">
            <a:extLst>
              <a:ext uri="{FF2B5EF4-FFF2-40B4-BE49-F238E27FC236}">
                <a16:creationId xmlns:a16="http://schemas.microsoft.com/office/drawing/2014/main" id="{85D0E1C4-2096-4ADC-AB29-B4ED5BF33392}"/>
              </a:ext>
            </a:extLst>
          </p:cNvPr>
          <p:cNvSpPr>
            <a:spLocks noGrp="1"/>
          </p:cNvSpPr>
          <p:nvPr>
            <p:ph type="body" sz="quarter" idx="4294967295"/>
          </p:nvPr>
        </p:nvSpPr>
        <p:spPr>
          <a:xfrm>
            <a:off x="0" y="801952"/>
            <a:ext cx="9144000" cy="288032"/>
          </a:xfrm>
          <a:prstGeom prst="rect">
            <a:avLst/>
          </a:prstGeom>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3975"/>
                                        </p:tgtEl>
                                        <p:attrNameLst>
                                          <p:attrName>style.visibility</p:attrName>
                                        </p:attrNameLst>
                                      </p:cBhvr>
                                      <p:to>
                                        <p:strVal val="visible"/>
                                      </p:to>
                                    </p:set>
                                    <p:animEffect transition="in" filter="blinds(horizontal)">
                                      <p:cBhvr>
                                        <p:cTn id="7" dur="500"/>
                                        <p:tgtEl>
                                          <p:spTgt spid="839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3976"/>
                                        </p:tgtEl>
                                        <p:attrNameLst>
                                          <p:attrName>style.visibility</p:attrName>
                                        </p:attrNameLst>
                                      </p:cBhvr>
                                      <p:to>
                                        <p:strVal val="visible"/>
                                      </p:to>
                                    </p:set>
                                    <p:animEffect transition="in" filter="blinds(horizontal)">
                                      <p:cBhvr>
                                        <p:cTn id="12" dur="500"/>
                                        <p:tgtEl>
                                          <p:spTgt spid="839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P spid="839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Text Box 5">
            <a:extLst>
              <a:ext uri="{FF2B5EF4-FFF2-40B4-BE49-F238E27FC236}">
                <a16:creationId xmlns:a16="http://schemas.microsoft.com/office/drawing/2014/main" id="{37182201-D0D2-46A3-A9E5-86773579D4D1}"/>
              </a:ext>
            </a:extLst>
          </p:cNvPr>
          <p:cNvSpPr txBox="1">
            <a:spLocks noChangeArrowheads="1"/>
          </p:cNvSpPr>
          <p:nvPr/>
        </p:nvSpPr>
        <p:spPr bwMode="auto">
          <a:xfrm>
            <a:off x="239713" y="666750"/>
            <a:ext cx="866457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Arial" panose="020B0604020202020204" pitchFamily="34" charset="0"/>
              <a:buNone/>
            </a:pPr>
            <a:r>
              <a:rPr lang="en-US" altLang="en-US" sz="2800">
                <a:solidFill>
                  <a:srgbClr val="0000CC"/>
                </a:solidFill>
                <a:latin typeface="Times New Roman" panose="02020603050405020304" pitchFamily="18" charset="0"/>
              </a:rPr>
              <a:t>2. Các cuộc khởi nghĩa chống ách đô hộ của phong kiến phương Bắc.</a:t>
            </a:r>
            <a:r>
              <a:rPr lang="en-US" altLang="en-US" sz="2800">
                <a:latin typeface="Times New Roman" panose="02020603050405020304" pitchFamily="18" charset="0"/>
              </a:rPr>
              <a:t> </a:t>
            </a:r>
          </a:p>
          <a:p>
            <a:pPr>
              <a:spcBef>
                <a:spcPct val="50000"/>
              </a:spcBef>
              <a:buFontTx/>
              <a:buNone/>
            </a:pPr>
            <a:endParaRPr lang="en-US" altLang="en-US" sz="2400">
              <a:solidFill>
                <a:srgbClr val="0000CC"/>
              </a:solidFill>
              <a:latin typeface="Times New Roman" panose="02020603050405020304" pitchFamily="18" charset="0"/>
            </a:endParaRPr>
          </a:p>
        </p:txBody>
      </p:sp>
      <p:sp>
        <p:nvSpPr>
          <p:cNvPr id="78854" name="Text Box 6">
            <a:extLst>
              <a:ext uri="{FF2B5EF4-FFF2-40B4-BE49-F238E27FC236}">
                <a16:creationId xmlns:a16="http://schemas.microsoft.com/office/drawing/2014/main" id="{85F9DB8E-6467-4854-8441-6CF5253A13F2}"/>
              </a:ext>
            </a:extLst>
          </p:cNvPr>
          <p:cNvSpPr txBox="1">
            <a:spLocks noChangeArrowheads="1"/>
          </p:cNvSpPr>
          <p:nvPr/>
        </p:nvSpPr>
        <p:spPr bwMode="auto">
          <a:xfrm>
            <a:off x="0" y="165735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Tx/>
              <a:buNone/>
            </a:pPr>
            <a:r>
              <a:rPr lang="en-US" altLang="en-US">
                <a:solidFill>
                  <a:srgbClr val="FF0000"/>
                </a:solidFill>
                <a:latin typeface="Times New Roman" panose="02020603050405020304" pitchFamily="18" charset="0"/>
              </a:rPr>
              <a:t>  </a:t>
            </a:r>
            <a:r>
              <a:rPr lang="en-US" altLang="en-US">
                <a:latin typeface="Times New Roman" panose="02020603050405020304" pitchFamily="18" charset="0"/>
              </a:rPr>
              <a:t> </a:t>
            </a:r>
            <a:r>
              <a:rPr lang="en-US" altLang="en-US" sz="2800">
                <a:latin typeface="Times New Roman" panose="02020603050405020304" pitchFamily="18" charset="0"/>
              </a:rPr>
              <a:t>Nhân dân ta đã phản ứng ra sao trước những chính sách bóc lột của bọn quan lại đô hộ phương Bắc?</a:t>
            </a:r>
          </a:p>
        </p:txBody>
      </p:sp>
      <p:sp>
        <p:nvSpPr>
          <p:cNvPr id="10" name="Text Placeholder 9">
            <a:extLst>
              <a:ext uri="{FF2B5EF4-FFF2-40B4-BE49-F238E27FC236}">
                <a16:creationId xmlns:a16="http://schemas.microsoft.com/office/drawing/2014/main" id="{761F9C6F-288B-40FB-96CA-96266D941AB9}"/>
              </a:ext>
            </a:extLst>
          </p:cNvPr>
          <p:cNvSpPr>
            <a:spLocks noGrp="1"/>
          </p:cNvSpPr>
          <p:nvPr>
            <p:ph type="body" sz="quarter" idx="10"/>
          </p:nvPr>
        </p:nvSpPr>
        <p:spPr/>
        <p:txBody>
          <a:bodyPr/>
          <a:lstStyle/>
          <a:p>
            <a:endParaRPr lang="en-US"/>
          </a:p>
        </p:txBody>
      </p:sp>
      <p:sp>
        <p:nvSpPr>
          <p:cNvPr id="11" name="Text Placeholder 10">
            <a:extLst>
              <a:ext uri="{FF2B5EF4-FFF2-40B4-BE49-F238E27FC236}">
                <a16:creationId xmlns:a16="http://schemas.microsoft.com/office/drawing/2014/main" id="{BCFC2282-3D93-442E-B022-906DE12356C8}"/>
              </a:ext>
            </a:extLst>
          </p:cNvPr>
          <p:cNvSpPr>
            <a:spLocks noGrp="1"/>
          </p:cNvSpPr>
          <p:nvPr>
            <p:ph type="body" sz="quarter" idx="1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8853"/>
                                        </p:tgtEl>
                                        <p:attrNameLst>
                                          <p:attrName>style.visibility</p:attrName>
                                        </p:attrNameLst>
                                      </p:cBhvr>
                                      <p:to>
                                        <p:strVal val="visible"/>
                                      </p:to>
                                    </p:set>
                                    <p:animEffect transition="in" filter="box(in)">
                                      <p:cBhvr>
                                        <p:cTn id="7" dur="500"/>
                                        <p:tgtEl>
                                          <p:spTgt spid="788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8854"/>
                                        </p:tgtEl>
                                        <p:attrNameLst>
                                          <p:attrName>style.visibility</p:attrName>
                                        </p:attrNameLst>
                                      </p:cBhvr>
                                      <p:to>
                                        <p:strVal val="visible"/>
                                      </p:to>
                                    </p:set>
                                    <p:animEffect transition="in" filter="blinds(horizontal)">
                                      <p:cBhvr>
                                        <p:cTn id="12" dur="500"/>
                                        <p:tgtEl>
                                          <p:spTgt spid="788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3" grpId="0"/>
      <p:bldP spid="78854" grpId="0"/>
    </p:bldLst>
  </p:timing>
</p:sld>
</file>

<file path=ppt/theme/theme1.xml><?xml version="1.0" encoding="utf-8"?>
<a:theme xmlns:a="http://schemas.openxmlformats.org/drawingml/2006/main" name="Contents Slide Master">
  <a:themeElements>
    <a:clrScheme name="ALLPPT-COLOR-A09">
      <a:dk1>
        <a:sysClr val="windowText" lastClr="000000"/>
      </a:dk1>
      <a:lt1>
        <a:sysClr val="window" lastClr="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Break Slide Master">
  <a:themeElements>
    <a:clrScheme name="ALLPPT-COLOR-A09">
      <a:dk1>
        <a:sysClr val="windowText" lastClr="000000"/>
      </a:dk1>
      <a:lt1>
        <a:sysClr val="window" lastClr="FFFFFF"/>
      </a:lt1>
      <a:dk2>
        <a:srgbClr val="1F497D"/>
      </a:dk2>
      <a:lt2>
        <a:srgbClr val="EEECE1"/>
      </a:lt2>
      <a:accent1>
        <a:srgbClr val="DF2619"/>
      </a:accent1>
      <a:accent2>
        <a:srgbClr val="8388E3"/>
      </a:accent2>
      <a:accent3>
        <a:srgbClr val="EC771B"/>
      </a:accent3>
      <a:accent4>
        <a:srgbClr val="B2F608"/>
      </a:accent4>
      <a:accent5>
        <a:srgbClr val="F6E213"/>
      </a:accent5>
      <a:accent6>
        <a:srgbClr val="CBCBCB"/>
      </a:accent6>
      <a:hlink>
        <a:srgbClr val="FFFFFF"/>
      </a:hlink>
      <a:folHlink>
        <a:srgbClr val="FFFFF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1107</TotalTime>
  <Words>1003</Words>
  <Application>Microsoft Office PowerPoint</Application>
  <PresentationFormat>On-screen Show (16:9)</PresentationFormat>
  <Paragraphs>92</Paragraphs>
  <Slides>28</Slides>
  <Notes>0</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맑은 고딕</vt:lpstr>
      <vt:lpstr>#9Slide03 BoosterNextFYBlack</vt:lpstr>
      <vt:lpstr>.VnTime</vt:lpstr>
      <vt:lpstr>Arial</vt:lpstr>
      <vt:lpstr>Times New Roman</vt:lpstr>
      <vt:lpstr>UTM Azuki</vt:lpstr>
      <vt:lpstr>Wingdings</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Nghề làm giấy ở Việt Nam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Click to edit Master title style</vt:lpstr>
      <vt:lpstr>Hai Bà Trưng có đại tài  Phất cờ khởi nghĩa diệt người tà gian </vt:lpstr>
      <vt:lpstr>Tỉnh Thanh Hoá có một bà  Tên là Triệu Ẩu tuổi vừa đôi mươi  Tài năng dũng cảm hơn người  Khởi binh cứu nước muôn đời lưu phương </vt:lpstr>
      <vt:lpstr>Anh hùng thay ông Lý Bôn Tài kiêm văn võ sức hơn muôn người  </vt:lpstr>
      <vt:lpstr>Ngô Quyền quê ở Đường Lâm  Cứu dân ra khỏi cát lầm ngàn năm .</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ngalelqd@outlook.com</cp:lastModifiedBy>
  <cp:revision>79</cp:revision>
  <dcterms:created xsi:type="dcterms:W3CDTF">2016-12-05T23:26:54Z</dcterms:created>
  <dcterms:modified xsi:type="dcterms:W3CDTF">2021-10-09T03:53:37Z</dcterms:modified>
</cp:coreProperties>
</file>