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22"/>
  </p:notesMasterIdLst>
  <p:sldIdLst>
    <p:sldId id="269" r:id="rId6"/>
    <p:sldId id="275" r:id="rId7"/>
    <p:sldId id="271" r:id="rId8"/>
    <p:sldId id="258" r:id="rId9"/>
    <p:sldId id="272" r:id="rId10"/>
    <p:sldId id="276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77" r:id="rId19"/>
    <p:sldId id="274" r:id="rId20"/>
    <p:sldId id="270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47" autoAdjust="0"/>
  </p:normalViewPr>
  <p:slideViewPr>
    <p:cSldViewPr showGuides="1">
      <p:cViewPr varScale="1">
        <p:scale>
          <a:sx n="56" d="100"/>
          <a:sy n="56" d="100"/>
        </p:scale>
        <p:origin x="85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522B1-BE29-4C40-9616-772825F62264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44C03-87EB-48F9-85DE-5F9BDED340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25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7409">
            <a:extLst>
              <a:ext uri="{FF2B5EF4-FFF2-40B4-BE49-F238E27FC236}">
                <a16:creationId xmlns:a16="http://schemas.microsoft.com/office/drawing/2014/main" id="{1B7F2CF3-D826-44C3-838A-A0D52C5858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文本占位符 17410">
            <a:extLst>
              <a:ext uri="{FF2B5EF4-FFF2-40B4-BE49-F238E27FC236}">
                <a16:creationId xmlns:a16="http://schemas.microsoft.com/office/drawing/2014/main" id="{0158F31C-9484-438F-9BE0-463B76B0A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灯片编号占位符 1">
            <a:extLst>
              <a:ext uri="{FF2B5EF4-FFF2-40B4-BE49-F238E27FC236}">
                <a16:creationId xmlns:a16="http://schemas.microsoft.com/office/drawing/2014/main" id="{D1A07D03-D7DD-41B8-A609-965FD99D0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B57936FE-954F-4B56-84E4-B77D08C3A83A}" type="slidenum">
              <a:rPr lang="en-US" altLang="zh-CN" sz="1200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2</a:t>
            </a:fld>
            <a:endParaRPr lang="zh-CN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dirty="0"/>
              <a:t>Con hãy nhắc lại cách viết các số đo độ dài dưới dạng số thập phân?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44C03-87EB-48F9-85DE-5F9BDED340F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12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/>
              <a:t>Con hãy nhắc lại cách viết các số đo </a:t>
            </a:r>
            <a:r>
              <a:rPr lang="en-US" dirty="0" err="1"/>
              <a:t>khối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vi-VN" dirty="0"/>
              <a:t> dưới dạng số thập phân?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44C03-87EB-48F9-85DE-5F9BDED340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11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Arial" charset="0"/>
                <a:cs typeface="Arial" charset="0"/>
              </a:rPr>
              <a:t>Khi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viết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các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số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đo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khối</a:t>
            </a:r>
            <a:r>
              <a:rPr lang="en-US" baseline="0" dirty="0">
                <a:latin typeface="Arial" charset="0"/>
                <a:cs typeface="Arial" charset="0"/>
              </a:rPr>
              <a:t> </a:t>
            </a:r>
            <a:r>
              <a:rPr lang="en-US" baseline="0" dirty="0" err="1">
                <a:latin typeface="Arial" charset="0"/>
                <a:cs typeface="Arial" charset="0"/>
              </a:rPr>
              <a:t>lượng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dưới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dạng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số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thập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phân</a:t>
            </a:r>
            <a:r>
              <a:rPr lang="en-US" dirty="0">
                <a:latin typeface="Arial" charset="0"/>
                <a:cs typeface="Arial" charset="0"/>
              </a:rPr>
              <a:t> con </a:t>
            </a:r>
            <a:r>
              <a:rPr lang="en-US" dirty="0" err="1">
                <a:latin typeface="Arial" charset="0"/>
                <a:cs typeface="Arial" charset="0"/>
              </a:rPr>
              <a:t>cần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lưu</a:t>
            </a:r>
            <a:r>
              <a:rPr lang="en-US" dirty="0">
                <a:latin typeface="Arial" charset="0"/>
                <a:cs typeface="Arial" charset="0"/>
              </a:rPr>
              <a:t> ý </a:t>
            </a:r>
            <a:r>
              <a:rPr lang="en-US" dirty="0" err="1">
                <a:latin typeface="Arial" charset="0"/>
                <a:cs typeface="Arial" charset="0"/>
              </a:rPr>
              <a:t>gì</a:t>
            </a:r>
            <a:r>
              <a:rPr lang="en-US" dirty="0">
                <a:latin typeface="Arial" charset="0"/>
                <a:cs typeface="Arial" charset="0"/>
              </a:rPr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44C03-87EB-48F9-85DE-5F9BDED340F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43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44C03-87EB-48F9-85DE-5F9BDED340F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27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dirty="0"/>
              <a:t>Con hãy nhắc lại cách viết các số đo </a:t>
            </a:r>
            <a:r>
              <a:rPr lang="en-US" dirty="0" err="1"/>
              <a:t>diện</a:t>
            </a:r>
            <a:r>
              <a:rPr lang="en-US" baseline="0" dirty="0"/>
              <a:t> </a:t>
            </a:r>
            <a:r>
              <a:rPr lang="en-US" baseline="0" dirty="0" err="1"/>
              <a:t>tích</a:t>
            </a:r>
            <a:r>
              <a:rPr lang="vi-VN" dirty="0"/>
              <a:t> dưới dạng số thập phân?</a:t>
            </a:r>
          </a:p>
          <a:p>
            <a:r>
              <a:rPr lang="en-US" dirty="0"/>
              <a:t>MR:</a:t>
            </a:r>
            <a:r>
              <a:rPr lang="en-US" baseline="0" dirty="0"/>
              <a:t> 5,15m2=…m2…dm2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44C03-87EB-48F9-85DE-5F9BDED340F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49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Có</a:t>
            </a:r>
            <a:r>
              <a:rPr lang="en-US" baseline="0" dirty="0"/>
              <a:t> </a:t>
            </a:r>
            <a:r>
              <a:rPr lang="en-US" baseline="0" dirty="0" err="1"/>
              <a:t>thể</a:t>
            </a:r>
            <a:r>
              <a:rPr lang="en-US" baseline="0" dirty="0"/>
              <a:t> </a:t>
            </a:r>
            <a:r>
              <a:rPr lang="en-US" baseline="0" dirty="0" err="1"/>
              <a:t>bỏ</a:t>
            </a:r>
            <a:r>
              <a:rPr lang="en-US" baseline="0" dirty="0"/>
              <a:t>: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44C03-87EB-48F9-85DE-5F9BDED340F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88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</a:t>
            </a:r>
            <a:r>
              <a:rPr lang="en-US" baseline="0" dirty="0"/>
              <a:t> 000m2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44C03-87EB-48F9-85DE-5F9BDED340F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36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F5465-E767-40BE-9F5A-28943BB9CA21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069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0" y="187"/>
              <a:ext cx="4302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40" y="787"/>
                  <a:ext cx="2918" cy="2150"/>
                  <a:chOff x="1266" y="815"/>
                  <a:chExt cx="2918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6" y="815"/>
                    <a:ext cx="2918" cy="2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eaLnBrk="1" hangingPunct="1"/>
                    <a:endParaRPr lang="vi-VN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eaLnBrk="1" hangingPunct="1"/>
                    <a:endParaRPr lang="vi-VN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7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47 h 504"/>
                        <a:gd name="T2" fmla="*/ 86 w 2736"/>
                        <a:gd name="T3" fmla="*/ 16 h 504"/>
                        <a:gd name="T4" fmla="*/ 177 w 2736"/>
                        <a:gd name="T5" fmla="*/ 2 h 504"/>
                        <a:gd name="T6" fmla="*/ 272 w 2736"/>
                        <a:gd name="T7" fmla="*/ 2 h 504"/>
                        <a:gd name="T8" fmla="*/ 271 w 2736"/>
                        <a:gd name="T9" fmla="*/ 10 h 504"/>
                        <a:gd name="T10" fmla="*/ 176 w 2736"/>
                        <a:gd name="T11" fmla="*/ 10 h 504"/>
                        <a:gd name="T12" fmla="*/ 65 w 2736"/>
                        <a:gd name="T13" fmla="*/ 27 h 504"/>
                        <a:gd name="T14" fmla="*/ 0 w 2736"/>
                        <a:gd name="T15" fmla="*/ 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49"/>
                      <a:ext cx="924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6 h 791"/>
                        <a:gd name="T4" fmla="*/ 45 w 1769"/>
                        <a:gd name="T5" fmla="*/ 19 h 791"/>
                        <a:gd name="T6" fmla="*/ 63 w 1769"/>
                        <a:gd name="T7" fmla="*/ 40 h 791"/>
                        <a:gd name="T8" fmla="*/ 68 w 1769"/>
                        <a:gd name="T9" fmla="*/ 56 h 791"/>
                        <a:gd name="T10" fmla="*/ 66 w 1769"/>
                        <a:gd name="T11" fmla="*/ 72 h 791"/>
                        <a:gd name="T12" fmla="*/ 62 w 1769"/>
                        <a:gd name="T13" fmla="*/ 58 h 791"/>
                        <a:gd name="T14" fmla="*/ 54 w 1769"/>
                        <a:gd name="T15" fmla="*/ 42 h 791"/>
                        <a:gd name="T16" fmla="*/ 43 w 1769"/>
                        <a:gd name="T17" fmla="*/ 27 h 791"/>
                        <a:gd name="T18" fmla="*/ 22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0"/>
                      <a:ext cx="1815" cy="346"/>
                    </a:xfrm>
                    <a:custGeom>
                      <a:avLst/>
                      <a:gdLst>
                        <a:gd name="T0" fmla="*/ 0 w 2736"/>
                        <a:gd name="T1" fmla="*/ 77 h 504"/>
                        <a:gd name="T2" fmla="*/ 111 w 2736"/>
                        <a:gd name="T3" fmla="*/ 26 h 504"/>
                        <a:gd name="T4" fmla="*/ 228 w 2736"/>
                        <a:gd name="T5" fmla="*/ 3 h 504"/>
                        <a:gd name="T6" fmla="*/ 351 w 2736"/>
                        <a:gd name="T7" fmla="*/ 3 h 504"/>
                        <a:gd name="T8" fmla="*/ 349 w 2736"/>
                        <a:gd name="T9" fmla="*/ 16 h 504"/>
                        <a:gd name="T10" fmla="*/ 227 w 2736"/>
                        <a:gd name="T11" fmla="*/ 16 h 504"/>
                        <a:gd name="T12" fmla="*/ 84 w 2736"/>
                        <a:gd name="T13" fmla="*/ 45 h 504"/>
                        <a:gd name="T14" fmla="*/ 0 w 2736"/>
                        <a:gd name="T15" fmla="*/ 7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5" cy="54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25 w 1769"/>
                        <a:gd name="T3" fmla="*/ 9 h 791"/>
                        <a:gd name="T4" fmla="*/ 58 w 1769"/>
                        <a:gd name="T5" fmla="*/ 31 h 791"/>
                        <a:gd name="T6" fmla="*/ 82 w 1769"/>
                        <a:gd name="T7" fmla="*/ 67 h 791"/>
                        <a:gd name="T8" fmla="*/ 89 w 1769"/>
                        <a:gd name="T9" fmla="*/ 94 h 791"/>
                        <a:gd name="T10" fmla="*/ 86 w 1769"/>
                        <a:gd name="T11" fmla="*/ 122 h 791"/>
                        <a:gd name="T12" fmla="*/ 81 w 1769"/>
                        <a:gd name="T13" fmla="*/ 99 h 791"/>
                        <a:gd name="T14" fmla="*/ 71 w 1769"/>
                        <a:gd name="T15" fmla="*/ 71 h 791"/>
                        <a:gd name="T16" fmla="*/ 57 w 1769"/>
                        <a:gd name="T17" fmla="*/ 46 h 791"/>
                        <a:gd name="T18" fmla="*/ 29 w 1769"/>
                        <a:gd name="T19" fmla="*/ 23 h 791"/>
                        <a:gd name="T20" fmla="*/ 0 w 1769"/>
                        <a:gd name="T21" fmla="*/ 12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40 h 504"/>
                        <a:gd name="T2" fmla="*/ 89 w 2736"/>
                        <a:gd name="T3" fmla="*/ 13 h 504"/>
                        <a:gd name="T4" fmla="*/ 183 w 2736"/>
                        <a:gd name="T5" fmla="*/ 2 h 504"/>
                        <a:gd name="T6" fmla="*/ 282 w 2736"/>
                        <a:gd name="T7" fmla="*/ 2 h 504"/>
                        <a:gd name="T8" fmla="*/ 280 w 2736"/>
                        <a:gd name="T9" fmla="*/ 8 h 504"/>
                        <a:gd name="T10" fmla="*/ 181 w 2736"/>
                        <a:gd name="T11" fmla="*/ 8 h 504"/>
                        <a:gd name="T12" fmla="*/ 67 w 2736"/>
                        <a:gd name="T13" fmla="*/ 24 h 504"/>
                        <a:gd name="T14" fmla="*/ 0 w 2736"/>
                        <a:gd name="T15" fmla="*/ 4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4 h 791"/>
                        <a:gd name="T4" fmla="*/ 47 w 1769"/>
                        <a:gd name="T5" fmla="*/ 16 h 791"/>
                        <a:gd name="T6" fmla="*/ 65 w 1769"/>
                        <a:gd name="T7" fmla="*/ 34 h 791"/>
                        <a:gd name="T8" fmla="*/ 71 w 1769"/>
                        <a:gd name="T9" fmla="*/ 48 h 791"/>
                        <a:gd name="T10" fmla="*/ 68 w 1769"/>
                        <a:gd name="T11" fmla="*/ 63 h 791"/>
                        <a:gd name="T12" fmla="*/ 64 w 1769"/>
                        <a:gd name="T13" fmla="*/ 50 h 791"/>
                        <a:gd name="T14" fmla="*/ 56 w 1769"/>
                        <a:gd name="T15" fmla="*/ 36 h 791"/>
                        <a:gd name="T16" fmla="*/ 45 w 1769"/>
                        <a:gd name="T17" fmla="*/ 23 h 791"/>
                        <a:gd name="T18" fmla="*/ 24 w 1769"/>
                        <a:gd name="T19" fmla="*/ 12 h 791"/>
                        <a:gd name="T20" fmla="*/ 0 w 1769"/>
                        <a:gd name="T21" fmla="*/ 6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65 h 504"/>
                        <a:gd name="T2" fmla="*/ 75 w 2736"/>
                        <a:gd name="T3" fmla="*/ 22 h 504"/>
                        <a:gd name="T4" fmla="*/ 154 w 2736"/>
                        <a:gd name="T5" fmla="*/ 3 h 504"/>
                        <a:gd name="T6" fmla="*/ 237 w 2736"/>
                        <a:gd name="T7" fmla="*/ 3 h 504"/>
                        <a:gd name="T8" fmla="*/ 235 w 2736"/>
                        <a:gd name="T9" fmla="*/ 13 h 504"/>
                        <a:gd name="T10" fmla="*/ 153 w 2736"/>
                        <a:gd name="T11" fmla="*/ 13 h 504"/>
                        <a:gd name="T12" fmla="*/ 57 w 2736"/>
                        <a:gd name="T13" fmla="*/ 38 h 504"/>
                        <a:gd name="T14" fmla="*/ 0 w 2736"/>
                        <a:gd name="T15" fmla="*/ 6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4" y="2036"/>
                      <a:ext cx="902" cy="52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7 w 1769"/>
                        <a:gd name="T3" fmla="*/ 7 h 791"/>
                        <a:gd name="T4" fmla="*/ 40 w 1769"/>
                        <a:gd name="T5" fmla="*/ 26 h 791"/>
                        <a:gd name="T6" fmla="*/ 56 w 1769"/>
                        <a:gd name="T7" fmla="*/ 57 h 791"/>
                        <a:gd name="T8" fmla="*/ 61 w 1769"/>
                        <a:gd name="T9" fmla="*/ 80 h 791"/>
                        <a:gd name="T10" fmla="*/ 58 w 1769"/>
                        <a:gd name="T11" fmla="*/ 103 h 791"/>
                        <a:gd name="T12" fmla="*/ 55 w 1769"/>
                        <a:gd name="T13" fmla="*/ 83 h 791"/>
                        <a:gd name="T14" fmla="*/ 48 w 1769"/>
                        <a:gd name="T15" fmla="*/ 59 h 791"/>
                        <a:gd name="T16" fmla="*/ 38 w 1769"/>
                        <a:gd name="T17" fmla="*/ 39 h 791"/>
                        <a:gd name="T18" fmla="*/ 20 w 1769"/>
                        <a:gd name="T19" fmla="*/ 20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7" y="1414"/>
                      <a:ext cx="1546" cy="312"/>
                    </a:xfrm>
                    <a:custGeom>
                      <a:avLst/>
                      <a:gdLst>
                        <a:gd name="T0" fmla="*/ 0 w 2736"/>
                        <a:gd name="T1" fmla="*/ 46 h 504"/>
                        <a:gd name="T2" fmla="*/ 50 w 2736"/>
                        <a:gd name="T3" fmla="*/ 15 h 504"/>
                        <a:gd name="T4" fmla="*/ 102 w 2736"/>
                        <a:gd name="T5" fmla="*/ 2 h 504"/>
                        <a:gd name="T6" fmla="*/ 158 w 2736"/>
                        <a:gd name="T7" fmla="*/ 2 h 504"/>
                        <a:gd name="T8" fmla="*/ 157 w 2736"/>
                        <a:gd name="T9" fmla="*/ 9 h 504"/>
                        <a:gd name="T10" fmla="*/ 102 w 2736"/>
                        <a:gd name="T11" fmla="*/ 9 h 504"/>
                        <a:gd name="T12" fmla="*/ 38 w 2736"/>
                        <a:gd name="T13" fmla="*/ 27 h 504"/>
                        <a:gd name="T14" fmla="*/ 0 w 2736"/>
                        <a:gd name="T15" fmla="*/ 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1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1 w 1769"/>
                        <a:gd name="T3" fmla="*/ 6 h 791"/>
                        <a:gd name="T4" fmla="*/ 26 w 1769"/>
                        <a:gd name="T5" fmla="*/ 19 h 791"/>
                        <a:gd name="T6" fmla="*/ 37 w 1769"/>
                        <a:gd name="T7" fmla="*/ 39 h 791"/>
                        <a:gd name="T8" fmla="*/ 40 w 1769"/>
                        <a:gd name="T9" fmla="*/ 54 h 791"/>
                        <a:gd name="T10" fmla="*/ 39 w 1769"/>
                        <a:gd name="T11" fmla="*/ 71 h 791"/>
                        <a:gd name="T12" fmla="*/ 36 w 1769"/>
                        <a:gd name="T13" fmla="*/ 57 h 791"/>
                        <a:gd name="T14" fmla="*/ 32 w 1769"/>
                        <a:gd name="T15" fmla="*/ 41 h 791"/>
                        <a:gd name="T16" fmla="*/ 25 w 1769"/>
                        <a:gd name="T17" fmla="*/ 27 h 791"/>
                        <a:gd name="T18" fmla="*/ 13 w 1769"/>
                        <a:gd name="T19" fmla="*/ 14 h 791"/>
                        <a:gd name="T20" fmla="*/ 0 w 1769"/>
                        <a:gd name="T21" fmla="*/ 7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31 w 2736"/>
                        <a:gd name="T3" fmla="*/ 3 h 504"/>
                        <a:gd name="T4" fmla="*/ 63 w 2736"/>
                        <a:gd name="T5" fmla="*/ 0 h 504"/>
                        <a:gd name="T6" fmla="*/ 97 w 2736"/>
                        <a:gd name="T7" fmla="*/ 0 h 504"/>
                        <a:gd name="T8" fmla="*/ 96 w 2736"/>
                        <a:gd name="T9" fmla="*/ 2 h 504"/>
                        <a:gd name="T10" fmla="*/ 63 w 2736"/>
                        <a:gd name="T11" fmla="*/ 2 h 504"/>
                        <a:gd name="T12" fmla="*/ 23 w 2736"/>
                        <a:gd name="T13" fmla="*/ 4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80" y="1269"/>
                      <a:ext cx="754" cy="342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7 w 1769"/>
                        <a:gd name="T3" fmla="*/ 1 h 791"/>
                        <a:gd name="T4" fmla="*/ 16 w 1769"/>
                        <a:gd name="T5" fmla="*/ 3 h 791"/>
                        <a:gd name="T6" fmla="*/ 23 w 1769"/>
                        <a:gd name="T7" fmla="*/ 6 h 791"/>
                        <a:gd name="T8" fmla="*/ 25 w 1769"/>
                        <a:gd name="T9" fmla="*/ 9 h 791"/>
                        <a:gd name="T10" fmla="*/ 24 w 1769"/>
                        <a:gd name="T11" fmla="*/ 12 h 791"/>
                        <a:gd name="T12" fmla="*/ 22 w 1769"/>
                        <a:gd name="T13" fmla="*/ 10 h 791"/>
                        <a:gd name="T14" fmla="*/ 20 w 1769"/>
                        <a:gd name="T15" fmla="*/ 7 h 791"/>
                        <a:gd name="T16" fmla="*/ 16 w 1769"/>
                        <a:gd name="T17" fmla="*/ 4 h 791"/>
                        <a:gd name="T18" fmla="*/ 8 w 1769"/>
                        <a:gd name="T19" fmla="*/ 3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3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6" y="918"/>
                      <a:ext cx="661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1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6" cy="2327"/>
                    <a:chOff x="637" y="1653"/>
                    <a:chExt cx="1256" cy="2327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59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45 h 504"/>
                        <a:gd name="T2" fmla="*/ 86 w 2736"/>
                        <a:gd name="T3" fmla="*/ 15 h 504"/>
                        <a:gd name="T4" fmla="*/ 176 w 2736"/>
                        <a:gd name="T5" fmla="*/ 2 h 504"/>
                        <a:gd name="T6" fmla="*/ 272 w 2736"/>
                        <a:gd name="T7" fmla="*/ 2 h 504"/>
                        <a:gd name="T8" fmla="*/ 270 w 2736"/>
                        <a:gd name="T9" fmla="*/ 9 h 504"/>
                        <a:gd name="T10" fmla="*/ 176 w 2736"/>
                        <a:gd name="T11" fmla="*/ 9 h 504"/>
                        <a:gd name="T12" fmla="*/ 65 w 2736"/>
                        <a:gd name="T13" fmla="*/ 27 h 504"/>
                        <a:gd name="T14" fmla="*/ 0 w 2736"/>
                        <a:gd name="T15" fmla="*/ 4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3"/>
                      <a:ext cx="926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6 h 791"/>
                        <a:gd name="T4" fmla="*/ 46 w 1769"/>
                        <a:gd name="T5" fmla="*/ 19 h 791"/>
                        <a:gd name="T6" fmla="*/ 63 w 1769"/>
                        <a:gd name="T7" fmla="*/ 40 h 791"/>
                        <a:gd name="T8" fmla="*/ 69 w 1769"/>
                        <a:gd name="T9" fmla="*/ 55 h 791"/>
                        <a:gd name="T10" fmla="*/ 66 w 1769"/>
                        <a:gd name="T11" fmla="*/ 72 h 791"/>
                        <a:gd name="T12" fmla="*/ 62 w 1769"/>
                        <a:gd name="T13" fmla="*/ 57 h 791"/>
                        <a:gd name="T14" fmla="*/ 54 w 1769"/>
                        <a:gd name="T15" fmla="*/ 41 h 791"/>
                        <a:gd name="T16" fmla="*/ 43 w 1769"/>
                        <a:gd name="T17" fmla="*/ 27 h 791"/>
                        <a:gd name="T18" fmla="*/ 23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3"/>
                    <a:chOff x="-5" y="2196"/>
                    <a:chExt cx="2463" cy="1333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5" y="2196"/>
                      <a:ext cx="1813" cy="348"/>
                    </a:xfrm>
                    <a:custGeom>
                      <a:avLst/>
                      <a:gdLst>
                        <a:gd name="T0" fmla="*/ 0 w 2736"/>
                        <a:gd name="T1" fmla="*/ 79 h 504"/>
                        <a:gd name="T2" fmla="*/ 111 w 2736"/>
                        <a:gd name="T3" fmla="*/ 26 h 504"/>
                        <a:gd name="T4" fmla="*/ 227 w 2736"/>
                        <a:gd name="T5" fmla="*/ 4 h 504"/>
                        <a:gd name="T6" fmla="*/ 350 w 2736"/>
                        <a:gd name="T7" fmla="*/ 4 h 504"/>
                        <a:gd name="T8" fmla="*/ 348 w 2736"/>
                        <a:gd name="T9" fmla="*/ 16 h 504"/>
                        <a:gd name="T10" fmla="*/ 226 w 2736"/>
                        <a:gd name="T11" fmla="*/ 16 h 504"/>
                        <a:gd name="T12" fmla="*/ 84 w 2736"/>
                        <a:gd name="T13" fmla="*/ 46 h 504"/>
                        <a:gd name="T14" fmla="*/ 0 w 2736"/>
                        <a:gd name="T15" fmla="*/ 7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4" cy="54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25 w 1769"/>
                        <a:gd name="T3" fmla="*/ 9 h 791"/>
                        <a:gd name="T4" fmla="*/ 58 w 1769"/>
                        <a:gd name="T5" fmla="*/ 32 h 791"/>
                        <a:gd name="T6" fmla="*/ 81 w 1769"/>
                        <a:gd name="T7" fmla="*/ 68 h 791"/>
                        <a:gd name="T8" fmla="*/ 89 w 1769"/>
                        <a:gd name="T9" fmla="*/ 95 h 791"/>
                        <a:gd name="T10" fmla="*/ 85 w 1769"/>
                        <a:gd name="T11" fmla="*/ 123 h 791"/>
                        <a:gd name="T12" fmla="*/ 80 w 1769"/>
                        <a:gd name="T13" fmla="*/ 99 h 791"/>
                        <a:gd name="T14" fmla="*/ 70 w 1769"/>
                        <a:gd name="T15" fmla="*/ 71 h 791"/>
                        <a:gd name="T16" fmla="*/ 56 w 1769"/>
                        <a:gd name="T17" fmla="*/ 46 h 791"/>
                        <a:gd name="T18" fmla="*/ 29 w 1769"/>
                        <a:gd name="T19" fmla="*/ 24 h 791"/>
                        <a:gd name="T20" fmla="*/ 0 w 1769"/>
                        <a:gd name="T21" fmla="*/ 12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40 h 504"/>
                        <a:gd name="T2" fmla="*/ 89 w 2736"/>
                        <a:gd name="T3" fmla="*/ 13 h 504"/>
                        <a:gd name="T4" fmla="*/ 183 w 2736"/>
                        <a:gd name="T5" fmla="*/ 2 h 504"/>
                        <a:gd name="T6" fmla="*/ 282 w 2736"/>
                        <a:gd name="T7" fmla="*/ 2 h 504"/>
                        <a:gd name="T8" fmla="*/ 280 w 2736"/>
                        <a:gd name="T9" fmla="*/ 8 h 504"/>
                        <a:gd name="T10" fmla="*/ 181 w 2736"/>
                        <a:gd name="T11" fmla="*/ 8 h 504"/>
                        <a:gd name="T12" fmla="*/ 67 w 2736"/>
                        <a:gd name="T13" fmla="*/ 24 h 504"/>
                        <a:gd name="T14" fmla="*/ 0 w 2736"/>
                        <a:gd name="T15" fmla="*/ 4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4 h 791"/>
                        <a:gd name="T4" fmla="*/ 47 w 1769"/>
                        <a:gd name="T5" fmla="*/ 16 h 791"/>
                        <a:gd name="T6" fmla="*/ 65 w 1769"/>
                        <a:gd name="T7" fmla="*/ 34 h 791"/>
                        <a:gd name="T8" fmla="*/ 71 w 1769"/>
                        <a:gd name="T9" fmla="*/ 48 h 791"/>
                        <a:gd name="T10" fmla="*/ 68 w 1769"/>
                        <a:gd name="T11" fmla="*/ 63 h 791"/>
                        <a:gd name="T12" fmla="*/ 64 w 1769"/>
                        <a:gd name="T13" fmla="*/ 50 h 791"/>
                        <a:gd name="T14" fmla="*/ 56 w 1769"/>
                        <a:gd name="T15" fmla="*/ 36 h 791"/>
                        <a:gd name="T16" fmla="*/ 45 w 1769"/>
                        <a:gd name="T17" fmla="*/ 23 h 791"/>
                        <a:gd name="T18" fmla="*/ 24 w 1769"/>
                        <a:gd name="T19" fmla="*/ 12 h 791"/>
                        <a:gd name="T20" fmla="*/ 0 w 1769"/>
                        <a:gd name="T21" fmla="*/ 6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4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65 h 504"/>
                        <a:gd name="T2" fmla="*/ 75 w 2736"/>
                        <a:gd name="T3" fmla="*/ 22 h 504"/>
                        <a:gd name="T4" fmla="*/ 154 w 2736"/>
                        <a:gd name="T5" fmla="*/ 3 h 504"/>
                        <a:gd name="T6" fmla="*/ 237 w 2736"/>
                        <a:gd name="T7" fmla="*/ 3 h 504"/>
                        <a:gd name="T8" fmla="*/ 235 w 2736"/>
                        <a:gd name="T9" fmla="*/ 13 h 504"/>
                        <a:gd name="T10" fmla="*/ 153 w 2736"/>
                        <a:gd name="T11" fmla="*/ 13 h 504"/>
                        <a:gd name="T12" fmla="*/ 57 w 2736"/>
                        <a:gd name="T13" fmla="*/ 38 h 504"/>
                        <a:gd name="T14" fmla="*/ 0 w 2736"/>
                        <a:gd name="T15" fmla="*/ 6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2" cy="52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7 w 1769"/>
                        <a:gd name="T3" fmla="*/ 7 h 791"/>
                        <a:gd name="T4" fmla="*/ 40 w 1769"/>
                        <a:gd name="T5" fmla="*/ 26 h 791"/>
                        <a:gd name="T6" fmla="*/ 56 w 1769"/>
                        <a:gd name="T7" fmla="*/ 57 h 791"/>
                        <a:gd name="T8" fmla="*/ 61 w 1769"/>
                        <a:gd name="T9" fmla="*/ 80 h 791"/>
                        <a:gd name="T10" fmla="*/ 58 w 1769"/>
                        <a:gd name="T11" fmla="*/ 103 h 791"/>
                        <a:gd name="T12" fmla="*/ 55 w 1769"/>
                        <a:gd name="T13" fmla="*/ 83 h 791"/>
                        <a:gd name="T14" fmla="*/ 48 w 1769"/>
                        <a:gd name="T15" fmla="*/ 59 h 791"/>
                        <a:gd name="T16" fmla="*/ 38 w 1769"/>
                        <a:gd name="T17" fmla="*/ 39 h 791"/>
                        <a:gd name="T18" fmla="*/ 20 w 1769"/>
                        <a:gd name="T19" fmla="*/ 20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41" cy="656"/>
                    <a:chOff x="23" y="1591"/>
                    <a:chExt cx="2341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6" cy="313"/>
                    </a:xfrm>
                    <a:custGeom>
                      <a:avLst/>
                      <a:gdLst>
                        <a:gd name="T0" fmla="*/ 0 w 2736"/>
                        <a:gd name="T1" fmla="*/ 47 h 504"/>
                        <a:gd name="T2" fmla="*/ 50 w 2736"/>
                        <a:gd name="T3" fmla="*/ 16 h 504"/>
                        <a:gd name="T4" fmla="*/ 102 w 2736"/>
                        <a:gd name="T5" fmla="*/ 2 h 504"/>
                        <a:gd name="T6" fmla="*/ 158 w 2736"/>
                        <a:gd name="T7" fmla="*/ 2 h 504"/>
                        <a:gd name="T8" fmla="*/ 157 w 2736"/>
                        <a:gd name="T9" fmla="*/ 10 h 504"/>
                        <a:gd name="T10" fmla="*/ 102 w 2736"/>
                        <a:gd name="T11" fmla="*/ 10 h 504"/>
                        <a:gd name="T12" fmla="*/ 38 w 2736"/>
                        <a:gd name="T13" fmla="*/ 27 h 504"/>
                        <a:gd name="T14" fmla="*/ 0 w 2736"/>
                        <a:gd name="T15" fmla="*/ 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8"/>
                      <a:ext cx="831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1 w 1769"/>
                        <a:gd name="T3" fmla="*/ 6 h 791"/>
                        <a:gd name="T4" fmla="*/ 26 w 1769"/>
                        <a:gd name="T5" fmla="*/ 19 h 791"/>
                        <a:gd name="T6" fmla="*/ 37 w 1769"/>
                        <a:gd name="T7" fmla="*/ 39 h 791"/>
                        <a:gd name="T8" fmla="*/ 40 w 1769"/>
                        <a:gd name="T9" fmla="*/ 54 h 791"/>
                        <a:gd name="T10" fmla="*/ 39 w 1769"/>
                        <a:gd name="T11" fmla="*/ 71 h 791"/>
                        <a:gd name="T12" fmla="*/ 36 w 1769"/>
                        <a:gd name="T13" fmla="*/ 57 h 791"/>
                        <a:gd name="T14" fmla="*/ 32 w 1769"/>
                        <a:gd name="T15" fmla="*/ 41 h 791"/>
                        <a:gd name="T16" fmla="*/ 25 w 1769"/>
                        <a:gd name="T17" fmla="*/ 27 h 791"/>
                        <a:gd name="T18" fmla="*/ 13 w 1769"/>
                        <a:gd name="T19" fmla="*/ 14 h 791"/>
                        <a:gd name="T20" fmla="*/ 0 w 1769"/>
                        <a:gd name="T21" fmla="*/ 7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2" y="1417"/>
                    <a:ext cx="2151" cy="344"/>
                    <a:chOff x="188" y="1445"/>
                    <a:chExt cx="2151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6" y="1466"/>
                      <a:ext cx="1403" cy="219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30 w 2736"/>
                        <a:gd name="T3" fmla="*/ 3 h 504"/>
                        <a:gd name="T4" fmla="*/ 63 w 2736"/>
                        <a:gd name="T5" fmla="*/ 0 h 504"/>
                        <a:gd name="T6" fmla="*/ 97 w 2736"/>
                        <a:gd name="T7" fmla="*/ 0 h 504"/>
                        <a:gd name="T8" fmla="*/ 96 w 2736"/>
                        <a:gd name="T9" fmla="*/ 2 h 504"/>
                        <a:gd name="T10" fmla="*/ 63 w 2736"/>
                        <a:gd name="T11" fmla="*/ 2 h 504"/>
                        <a:gd name="T12" fmla="*/ 23 w 2736"/>
                        <a:gd name="T13" fmla="*/ 4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8" y="1445"/>
                      <a:ext cx="754" cy="344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7 w 1769"/>
                        <a:gd name="T3" fmla="*/ 1 h 791"/>
                        <a:gd name="T4" fmla="*/ 16 w 1769"/>
                        <a:gd name="T5" fmla="*/ 3 h 791"/>
                        <a:gd name="T6" fmla="*/ 23 w 1769"/>
                        <a:gd name="T7" fmla="*/ 7 h 791"/>
                        <a:gd name="T8" fmla="*/ 25 w 1769"/>
                        <a:gd name="T9" fmla="*/ 10 h 791"/>
                        <a:gd name="T10" fmla="*/ 24 w 1769"/>
                        <a:gd name="T11" fmla="*/ 12 h 791"/>
                        <a:gd name="T12" fmla="*/ 22 w 1769"/>
                        <a:gd name="T13" fmla="*/ 10 h 791"/>
                        <a:gd name="T14" fmla="*/ 20 w 1769"/>
                        <a:gd name="T15" fmla="*/ 7 h 791"/>
                        <a:gd name="T16" fmla="*/ 16 w 1769"/>
                        <a:gd name="T17" fmla="*/ 4 h 791"/>
                        <a:gd name="T18" fmla="*/ 8 w 1769"/>
                        <a:gd name="T19" fmla="*/ 3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0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3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1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2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50" cy="553"/>
                    <a:chOff x="616" y="900"/>
                    <a:chExt cx="1850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3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5" y="900"/>
                      <a:ext cx="664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1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4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3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1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1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19" y="300"/>
                    <a:ext cx="1694" cy="892"/>
                    <a:chOff x="1119" y="300"/>
                    <a:chExt cx="1694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1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7 w 2736"/>
                        <a:gd name="T3" fmla="*/ 3 h 504"/>
                        <a:gd name="T4" fmla="*/ 36 w 2736"/>
                        <a:gd name="T5" fmla="*/ 0 h 504"/>
                        <a:gd name="T6" fmla="*/ 55 w 2736"/>
                        <a:gd name="T7" fmla="*/ 0 h 504"/>
                        <a:gd name="T8" fmla="*/ 54 w 2736"/>
                        <a:gd name="T9" fmla="*/ 1 h 504"/>
                        <a:gd name="T10" fmla="*/ 35 w 2736"/>
                        <a:gd name="T11" fmla="*/ 1 h 504"/>
                        <a:gd name="T12" fmla="*/ 13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19" y="300"/>
                      <a:ext cx="671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 w 1769"/>
                        <a:gd name="T3" fmla="*/ 1 h 791"/>
                        <a:gd name="T4" fmla="*/ 9 w 1769"/>
                        <a:gd name="T5" fmla="*/ 3 h 791"/>
                        <a:gd name="T6" fmla="*/ 13 w 1769"/>
                        <a:gd name="T7" fmla="*/ 6 h 791"/>
                        <a:gd name="T8" fmla="*/ 14 w 1769"/>
                        <a:gd name="T9" fmla="*/ 9 h 791"/>
                        <a:gd name="T10" fmla="*/ 13 w 1769"/>
                        <a:gd name="T11" fmla="*/ 12 h 791"/>
                        <a:gd name="T12" fmla="*/ 13 w 1769"/>
                        <a:gd name="T13" fmla="*/ 9 h 791"/>
                        <a:gd name="T14" fmla="*/ 11 w 1769"/>
                        <a:gd name="T15" fmla="*/ 6 h 791"/>
                        <a:gd name="T16" fmla="*/ 9 w 1769"/>
                        <a:gd name="T17" fmla="*/ 4 h 791"/>
                        <a:gd name="T18" fmla="*/ 5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8" y="76"/>
                    <a:ext cx="777" cy="1513"/>
                    <a:chOff x="1634" y="104"/>
                    <a:chExt cx="777" cy="1513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9 w 2736"/>
                        <a:gd name="T3" fmla="*/ 3 h 504"/>
                        <a:gd name="T4" fmla="*/ 19 w 2736"/>
                        <a:gd name="T5" fmla="*/ 0 h 504"/>
                        <a:gd name="T6" fmla="*/ 29 w 2736"/>
                        <a:gd name="T7" fmla="*/ 0 h 504"/>
                        <a:gd name="T8" fmla="*/ 29 w 2736"/>
                        <a:gd name="T9" fmla="*/ 1 h 504"/>
                        <a:gd name="T10" fmla="*/ 19 w 2736"/>
                        <a:gd name="T11" fmla="*/ 1 h 504"/>
                        <a:gd name="T12" fmla="*/ 7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7" y="231"/>
                      <a:ext cx="591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1 h 791"/>
                        <a:gd name="T4" fmla="*/ 5 w 1769"/>
                        <a:gd name="T5" fmla="*/ 3 h 791"/>
                        <a:gd name="T6" fmla="*/ 7 w 1769"/>
                        <a:gd name="T7" fmla="*/ 6 h 791"/>
                        <a:gd name="T8" fmla="*/ 7 w 1769"/>
                        <a:gd name="T9" fmla="*/ 9 h 791"/>
                        <a:gd name="T10" fmla="*/ 7 w 1769"/>
                        <a:gd name="T11" fmla="*/ 11 h 791"/>
                        <a:gd name="T12" fmla="*/ 7 w 1769"/>
                        <a:gd name="T13" fmla="*/ 9 h 791"/>
                        <a:gd name="T14" fmla="*/ 6 w 1769"/>
                        <a:gd name="T15" fmla="*/ 6 h 791"/>
                        <a:gd name="T16" fmla="*/ 5 w 1769"/>
                        <a:gd name="T17" fmla="*/ 4 h 791"/>
                        <a:gd name="T18" fmla="*/ 2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5"/>
                    <a:chOff x="1935" y="28"/>
                    <a:chExt cx="634" cy="1535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5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7 w 2736"/>
                        <a:gd name="T3" fmla="*/ 3 h 504"/>
                        <a:gd name="T4" fmla="*/ 16 w 2736"/>
                        <a:gd name="T5" fmla="*/ 0 h 504"/>
                        <a:gd name="T6" fmla="*/ 24 w 2736"/>
                        <a:gd name="T7" fmla="*/ 0 h 504"/>
                        <a:gd name="T8" fmla="*/ 24 w 2736"/>
                        <a:gd name="T9" fmla="*/ 1 h 504"/>
                        <a:gd name="T10" fmla="*/ 16 w 2736"/>
                        <a:gd name="T11" fmla="*/ 1 h 504"/>
                        <a:gd name="T12" fmla="*/ 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1 h 791"/>
                        <a:gd name="T4" fmla="*/ 4 w 1769"/>
                        <a:gd name="T5" fmla="*/ 3 h 791"/>
                        <a:gd name="T6" fmla="*/ 5 w 1769"/>
                        <a:gd name="T7" fmla="*/ 6 h 791"/>
                        <a:gd name="T8" fmla="*/ 6 w 1769"/>
                        <a:gd name="T9" fmla="*/ 9 h 791"/>
                        <a:gd name="T10" fmla="*/ 6 w 1769"/>
                        <a:gd name="T11" fmla="*/ 11 h 791"/>
                        <a:gd name="T12" fmla="*/ 5 w 1769"/>
                        <a:gd name="T13" fmla="*/ 9 h 791"/>
                        <a:gd name="T14" fmla="*/ 5 w 1769"/>
                        <a:gd name="T15" fmla="*/ 6 h 791"/>
                        <a:gd name="T16" fmla="*/ 4 w 1769"/>
                        <a:gd name="T17" fmla="*/ 4 h 791"/>
                        <a:gd name="T18" fmla="*/ 2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4" cy="566"/>
                    <a:chOff x="2822" y="672"/>
                    <a:chExt cx="1844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4" y="672"/>
                      <a:ext cx="661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2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1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2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5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6 w 2736"/>
                      <a:gd name="T3" fmla="*/ 0 h 504"/>
                      <a:gd name="T4" fmla="*/ 13 w 2736"/>
                      <a:gd name="T5" fmla="*/ 0 h 504"/>
                      <a:gd name="T6" fmla="*/ 20 w 2736"/>
                      <a:gd name="T7" fmla="*/ 0 h 504"/>
                      <a:gd name="T8" fmla="*/ 20 w 2736"/>
                      <a:gd name="T9" fmla="*/ 0 h 504"/>
                      <a:gd name="T10" fmla="*/ 13 w 2736"/>
                      <a:gd name="T11" fmla="*/ 0 h 504"/>
                      <a:gd name="T12" fmla="*/ 5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7" y="196"/>
                    <a:ext cx="552" cy="22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0 h 791"/>
                      <a:gd name="T4" fmla="*/ 3 w 1769"/>
                      <a:gd name="T5" fmla="*/ 0 h 791"/>
                      <a:gd name="T6" fmla="*/ 5 w 1769"/>
                      <a:gd name="T7" fmla="*/ 1 h 791"/>
                      <a:gd name="T8" fmla="*/ 5 w 1769"/>
                      <a:gd name="T9" fmla="*/ 1 h 791"/>
                      <a:gd name="T10" fmla="*/ 5 w 1769"/>
                      <a:gd name="T11" fmla="*/ 2 h 791"/>
                      <a:gd name="T12" fmla="*/ 5 w 1769"/>
                      <a:gd name="T13" fmla="*/ 1 h 791"/>
                      <a:gd name="T14" fmla="*/ 4 w 1769"/>
                      <a:gd name="T15" fmla="*/ 1 h 791"/>
                      <a:gd name="T16" fmla="*/ 3 w 1769"/>
                      <a:gd name="T17" fmla="*/ 1 h 791"/>
                      <a:gd name="T18" fmla="*/ 2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5" y="13"/>
                    <a:ext cx="639" cy="1520"/>
                    <a:chOff x="2801" y="41"/>
                    <a:chExt cx="639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6 w 2736"/>
                        <a:gd name="T5" fmla="*/ 0 h 504"/>
                        <a:gd name="T6" fmla="*/ 24 w 2736"/>
                        <a:gd name="T7" fmla="*/ 0 h 504"/>
                        <a:gd name="T8" fmla="*/ 24 w 2736"/>
                        <a:gd name="T9" fmla="*/ 1 h 504"/>
                        <a:gd name="T10" fmla="*/ 16 w 2736"/>
                        <a:gd name="T11" fmla="*/ 1 h 504"/>
                        <a:gd name="T12" fmla="*/ 6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2"/>
                      <a:ext cx="570" cy="28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0 h 791"/>
                        <a:gd name="T4" fmla="*/ 4 w 1769"/>
                        <a:gd name="T5" fmla="*/ 1 h 791"/>
                        <a:gd name="T6" fmla="*/ 5 w 1769"/>
                        <a:gd name="T7" fmla="*/ 3 h 791"/>
                        <a:gd name="T8" fmla="*/ 6 w 1769"/>
                        <a:gd name="T9" fmla="*/ 4 h 791"/>
                        <a:gd name="T10" fmla="*/ 6 w 1769"/>
                        <a:gd name="T11" fmla="*/ 5 h 791"/>
                        <a:gd name="T12" fmla="*/ 5 w 1769"/>
                        <a:gd name="T13" fmla="*/ 4 h 791"/>
                        <a:gd name="T14" fmla="*/ 5 w 1769"/>
                        <a:gd name="T15" fmla="*/ 3 h 791"/>
                        <a:gd name="T16" fmla="*/ 4 w 1769"/>
                        <a:gd name="T17" fmla="*/ 2 h 791"/>
                        <a:gd name="T18" fmla="*/ 2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9" y="135"/>
                    <a:ext cx="1016" cy="1463"/>
                    <a:chOff x="2935" y="163"/>
                    <a:chExt cx="1016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3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11 w 2736"/>
                        <a:gd name="T3" fmla="*/ 8 h 504"/>
                        <a:gd name="T4" fmla="*/ 24 w 2736"/>
                        <a:gd name="T5" fmla="*/ 1 h 504"/>
                        <a:gd name="T6" fmla="*/ 37 w 2736"/>
                        <a:gd name="T7" fmla="*/ 1 h 504"/>
                        <a:gd name="T8" fmla="*/ 37 w 2736"/>
                        <a:gd name="T9" fmla="*/ 5 h 504"/>
                        <a:gd name="T10" fmla="*/ 24 w 2736"/>
                        <a:gd name="T11" fmla="*/ 5 h 504"/>
                        <a:gd name="T12" fmla="*/ 9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3"/>
                      <a:ext cx="621" cy="422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2 w 1769"/>
                        <a:gd name="T3" fmla="*/ 3 h 791"/>
                        <a:gd name="T4" fmla="*/ 6 w 1769"/>
                        <a:gd name="T5" fmla="*/ 9 h 791"/>
                        <a:gd name="T6" fmla="*/ 9 w 1769"/>
                        <a:gd name="T7" fmla="*/ 19 h 791"/>
                        <a:gd name="T8" fmla="*/ 9 w 1769"/>
                        <a:gd name="T9" fmla="*/ 27 h 791"/>
                        <a:gd name="T10" fmla="*/ 9 w 1769"/>
                        <a:gd name="T11" fmla="*/ 34 h 791"/>
                        <a:gd name="T12" fmla="*/ 8 w 1769"/>
                        <a:gd name="T13" fmla="*/ 27 h 791"/>
                        <a:gd name="T14" fmla="*/ 7 w 1769"/>
                        <a:gd name="T15" fmla="*/ 20 h 791"/>
                        <a:gd name="T16" fmla="*/ 6 w 1769"/>
                        <a:gd name="T17" fmla="*/ 13 h 791"/>
                        <a:gd name="T18" fmla="*/ 3 w 1769"/>
                        <a:gd name="T19" fmla="*/ 6 h 791"/>
                        <a:gd name="T20" fmla="*/ 0 w 1769"/>
                        <a:gd name="T21" fmla="*/ 3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2" cy="1448"/>
                    <a:chOff x="2730" y="32"/>
                    <a:chExt cx="242" cy="1448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5 w 2736"/>
                        <a:gd name="T3" fmla="*/ 0 h 504"/>
                        <a:gd name="T4" fmla="*/ 9 w 2736"/>
                        <a:gd name="T5" fmla="*/ 0 h 504"/>
                        <a:gd name="T6" fmla="*/ 14 w 2736"/>
                        <a:gd name="T7" fmla="*/ 0 h 504"/>
                        <a:gd name="T8" fmla="*/ 14 w 2736"/>
                        <a:gd name="T9" fmla="*/ 0 h 504"/>
                        <a:gd name="T10" fmla="*/ 9 w 2736"/>
                        <a:gd name="T11" fmla="*/ 0 h 504"/>
                        <a:gd name="T12" fmla="*/ 3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8" y="221"/>
                      <a:ext cx="512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2 w 1769"/>
                        <a:gd name="T5" fmla="*/ 0 h 791"/>
                        <a:gd name="T6" fmla="*/ 3 w 1769"/>
                        <a:gd name="T7" fmla="*/ 0 h 791"/>
                        <a:gd name="T8" fmla="*/ 3 w 1769"/>
                        <a:gd name="T9" fmla="*/ 0 h 791"/>
                        <a:gd name="T10" fmla="*/ 3 w 1769"/>
                        <a:gd name="T11" fmla="*/ 0 h 791"/>
                        <a:gd name="T12" fmla="*/ 3 w 1769"/>
                        <a:gd name="T13" fmla="*/ 0 h 791"/>
                        <a:gd name="T14" fmla="*/ 3 w 1769"/>
                        <a:gd name="T15" fmla="*/ 0 h 791"/>
                        <a:gd name="T16" fmla="*/ 2 w 1769"/>
                        <a:gd name="T17" fmla="*/ 0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6" y="1741"/>
                    <a:ext cx="1086" cy="2449"/>
                    <a:chOff x="942" y="1769"/>
                    <a:chExt cx="1086" cy="2449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9" y="2475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47 h 504"/>
                        <a:gd name="T2" fmla="*/ 86 w 2736"/>
                        <a:gd name="T3" fmla="*/ 16 h 504"/>
                        <a:gd name="T4" fmla="*/ 177 w 2736"/>
                        <a:gd name="T5" fmla="*/ 2 h 504"/>
                        <a:gd name="T6" fmla="*/ 272 w 2736"/>
                        <a:gd name="T7" fmla="*/ 2 h 504"/>
                        <a:gd name="T8" fmla="*/ 271 w 2736"/>
                        <a:gd name="T9" fmla="*/ 10 h 504"/>
                        <a:gd name="T10" fmla="*/ 176 w 2736"/>
                        <a:gd name="T11" fmla="*/ 10 h 504"/>
                        <a:gd name="T12" fmla="*/ 65 w 2736"/>
                        <a:gd name="T13" fmla="*/ 27 h 504"/>
                        <a:gd name="T14" fmla="*/ 0 w 2736"/>
                        <a:gd name="T15" fmla="*/ 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1"/>
                      <a:ext cx="924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6 h 791"/>
                        <a:gd name="T4" fmla="*/ 45 w 1769"/>
                        <a:gd name="T5" fmla="*/ 19 h 791"/>
                        <a:gd name="T6" fmla="*/ 63 w 1769"/>
                        <a:gd name="T7" fmla="*/ 40 h 791"/>
                        <a:gd name="T8" fmla="*/ 68 w 1769"/>
                        <a:gd name="T9" fmla="*/ 56 h 791"/>
                        <a:gd name="T10" fmla="*/ 66 w 1769"/>
                        <a:gd name="T11" fmla="*/ 72 h 791"/>
                        <a:gd name="T12" fmla="*/ 62 w 1769"/>
                        <a:gd name="T13" fmla="*/ 58 h 791"/>
                        <a:gd name="T14" fmla="*/ 54 w 1769"/>
                        <a:gd name="T15" fmla="*/ 42 h 791"/>
                        <a:gd name="T16" fmla="*/ 43 w 1769"/>
                        <a:gd name="T17" fmla="*/ 27 h 791"/>
                        <a:gd name="T18" fmla="*/ 22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7" cy="2372"/>
                    <a:chOff x="1455" y="1936"/>
                    <a:chExt cx="767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2577"/>
                      <a:ext cx="1595" cy="313"/>
                    </a:xfrm>
                    <a:custGeom>
                      <a:avLst/>
                      <a:gdLst>
                        <a:gd name="T0" fmla="*/ 0 w 2736"/>
                        <a:gd name="T1" fmla="*/ 47 h 504"/>
                        <a:gd name="T2" fmla="*/ 58 w 2736"/>
                        <a:gd name="T3" fmla="*/ 16 h 504"/>
                        <a:gd name="T4" fmla="*/ 120 w 2736"/>
                        <a:gd name="T5" fmla="*/ 2 h 504"/>
                        <a:gd name="T6" fmla="*/ 184 w 2736"/>
                        <a:gd name="T7" fmla="*/ 2 h 504"/>
                        <a:gd name="T8" fmla="*/ 183 w 2736"/>
                        <a:gd name="T9" fmla="*/ 10 h 504"/>
                        <a:gd name="T10" fmla="*/ 118 w 2736"/>
                        <a:gd name="T11" fmla="*/ 10 h 504"/>
                        <a:gd name="T12" fmla="*/ 44 w 2736"/>
                        <a:gd name="T13" fmla="*/ 27 h 504"/>
                        <a:gd name="T14" fmla="*/ 0 w 2736"/>
                        <a:gd name="T15" fmla="*/ 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3 w 1769"/>
                        <a:gd name="T3" fmla="*/ 6 h 791"/>
                        <a:gd name="T4" fmla="*/ 30 w 1769"/>
                        <a:gd name="T5" fmla="*/ 19 h 791"/>
                        <a:gd name="T6" fmla="*/ 43 w 1769"/>
                        <a:gd name="T7" fmla="*/ 40 h 791"/>
                        <a:gd name="T8" fmla="*/ 46 w 1769"/>
                        <a:gd name="T9" fmla="*/ 56 h 791"/>
                        <a:gd name="T10" fmla="*/ 45 w 1769"/>
                        <a:gd name="T11" fmla="*/ 72 h 791"/>
                        <a:gd name="T12" fmla="*/ 42 w 1769"/>
                        <a:gd name="T13" fmla="*/ 58 h 791"/>
                        <a:gd name="T14" fmla="*/ 37 w 1769"/>
                        <a:gd name="T15" fmla="*/ 42 h 791"/>
                        <a:gd name="T16" fmla="*/ 30 w 1769"/>
                        <a:gd name="T17" fmla="*/ 27 h 791"/>
                        <a:gd name="T18" fmla="*/ 15 w 1769"/>
                        <a:gd name="T19" fmla="*/ 14 h 791"/>
                        <a:gd name="T20" fmla="*/ 0 w 1769"/>
                        <a:gd name="T21" fmla="*/ 7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1"/>
                    <a:ext cx="458" cy="2329"/>
                    <a:chOff x="1955" y="1989"/>
                    <a:chExt cx="491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9" y="2693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39 h 504"/>
                        <a:gd name="T2" fmla="*/ 83 w 2736"/>
                        <a:gd name="T3" fmla="*/ 13 h 504"/>
                        <a:gd name="T4" fmla="*/ 170 w 2736"/>
                        <a:gd name="T5" fmla="*/ 2 h 504"/>
                        <a:gd name="T6" fmla="*/ 261 w 2736"/>
                        <a:gd name="T7" fmla="*/ 2 h 504"/>
                        <a:gd name="T8" fmla="*/ 260 w 2736"/>
                        <a:gd name="T9" fmla="*/ 8 h 504"/>
                        <a:gd name="T10" fmla="*/ 169 w 2736"/>
                        <a:gd name="T11" fmla="*/ 8 h 504"/>
                        <a:gd name="T12" fmla="*/ 63 w 2736"/>
                        <a:gd name="T13" fmla="*/ 22 h 504"/>
                        <a:gd name="T14" fmla="*/ 0 w 2736"/>
                        <a:gd name="T15" fmla="*/ 3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1" y="3897"/>
                      <a:ext cx="918" cy="472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8 w 1769"/>
                        <a:gd name="T3" fmla="*/ 4 h 791"/>
                        <a:gd name="T4" fmla="*/ 44 w 1769"/>
                        <a:gd name="T5" fmla="*/ 16 h 791"/>
                        <a:gd name="T6" fmla="*/ 61 w 1769"/>
                        <a:gd name="T7" fmla="*/ 33 h 791"/>
                        <a:gd name="T8" fmla="*/ 66 w 1769"/>
                        <a:gd name="T9" fmla="*/ 46 h 791"/>
                        <a:gd name="T10" fmla="*/ 63 w 1769"/>
                        <a:gd name="T11" fmla="*/ 60 h 791"/>
                        <a:gd name="T12" fmla="*/ 60 w 1769"/>
                        <a:gd name="T13" fmla="*/ 48 h 791"/>
                        <a:gd name="T14" fmla="*/ 52 w 1769"/>
                        <a:gd name="T15" fmla="*/ 35 h 791"/>
                        <a:gd name="T16" fmla="*/ 42 w 1769"/>
                        <a:gd name="T17" fmla="*/ 23 h 791"/>
                        <a:gd name="T18" fmla="*/ 22 w 1769"/>
                        <a:gd name="T19" fmla="*/ 11 h 791"/>
                        <a:gd name="T20" fmla="*/ 0 w 1769"/>
                        <a:gd name="T21" fmla="*/ 6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45 h 504"/>
                        <a:gd name="T2" fmla="*/ 86 w 2736"/>
                        <a:gd name="T3" fmla="*/ 15 h 504"/>
                        <a:gd name="T4" fmla="*/ 176 w 2736"/>
                        <a:gd name="T5" fmla="*/ 2 h 504"/>
                        <a:gd name="T6" fmla="*/ 272 w 2736"/>
                        <a:gd name="T7" fmla="*/ 2 h 504"/>
                        <a:gd name="T8" fmla="*/ 270 w 2736"/>
                        <a:gd name="T9" fmla="*/ 9 h 504"/>
                        <a:gd name="T10" fmla="*/ 176 w 2736"/>
                        <a:gd name="T11" fmla="*/ 9 h 504"/>
                        <a:gd name="T12" fmla="*/ 65 w 2736"/>
                        <a:gd name="T13" fmla="*/ 27 h 504"/>
                        <a:gd name="T14" fmla="*/ 0 w 2736"/>
                        <a:gd name="T15" fmla="*/ 4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5"/>
                      <a:ext cx="924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6 h 791"/>
                        <a:gd name="T4" fmla="*/ 45 w 1769"/>
                        <a:gd name="T5" fmla="*/ 19 h 791"/>
                        <a:gd name="T6" fmla="*/ 63 w 1769"/>
                        <a:gd name="T7" fmla="*/ 40 h 791"/>
                        <a:gd name="T8" fmla="*/ 68 w 1769"/>
                        <a:gd name="T9" fmla="*/ 56 h 791"/>
                        <a:gd name="T10" fmla="*/ 66 w 1769"/>
                        <a:gd name="T11" fmla="*/ 72 h 791"/>
                        <a:gd name="T12" fmla="*/ 62 w 1769"/>
                        <a:gd name="T13" fmla="*/ 58 h 791"/>
                        <a:gd name="T14" fmla="*/ 54 w 1769"/>
                        <a:gd name="T15" fmla="*/ 42 h 791"/>
                        <a:gd name="T16" fmla="*/ 43 w 1769"/>
                        <a:gd name="T17" fmla="*/ 27 h 791"/>
                        <a:gd name="T18" fmla="*/ 22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3" cy="2424"/>
                    <a:chOff x="3181" y="1867"/>
                    <a:chExt cx="883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9" cy="298"/>
                    </a:xfrm>
                    <a:custGeom>
                      <a:avLst/>
                      <a:gdLst>
                        <a:gd name="T0" fmla="*/ 0 w 2736"/>
                        <a:gd name="T1" fmla="*/ 37 h 504"/>
                        <a:gd name="T2" fmla="*/ 69 w 2736"/>
                        <a:gd name="T3" fmla="*/ 12 h 504"/>
                        <a:gd name="T4" fmla="*/ 141 w 2736"/>
                        <a:gd name="T5" fmla="*/ 2 h 504"/>
                        <a:gd name="T6" fmla="*/ 218 w 2736"/>
                        <a:gd name="T7" fmla="*/ 2 h 504"/>
                        <a:gd name="T8" fmla="*/ 216 w 2736"/>
                        <a:gd name="T9" fmla="*/ 7 h 504"/>
                        <a:gd name="T10" fmla="*/ 140 w 2736"/>
                        <a:gd name="T11" fmla="*/ 7 h 504"/>
                        <a:gd name="T12" fmla="*/ 52 w 2736"/>
                        <a:gd name="T13" fmla="*/ 21 h 504"/>
                        <a:gd name="T14" fmla="*/ 0 w 2736"/>
                        <a:gd name="T15" fmla="*/ 3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4"/>
                      <a:ext cx="884" cy="46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5 w 1769"/>
                        <a:gd name="T3" fmla="*/ 4 h 791"/>
                        <a:gd name="T4" fmla="*/ 36 w 1769"/>
                        <a:gd name="T5" fmla="*/ 14 h 791"/>
                        <a:gd name="T6" fmla="*/ 50 w 1769"/>
                        <a:gd name="T7" fmla="*/ 31 h 791"/>
                        <a:gd name="T8" fmla="*/ 54 w 1769"/>
                        <a:gd name="T9" fmla="*/ 44 h 791"/>
                        <a:gd name="T10" fmla="*/ 52 w 1769"/>
                        <a:gd name="T11" fmla="*/ 57 h 791"/>
                        <a:gd name="T12" fmla="*/ 49 w 1769"/>
                        <a:gd name="T13" fmla="*/ 46 h 791"/>
                        <a:gd name="T14" fmla="*/ 43 w 1769"/>
                        <a:gd name="T15" fmla="*/ 33 h 791"/>
                        <a:gd name="T16" fmla="*/ 34 w 1769"/>
                        <a:gd name="T17" fmla="*/ 22 h 791"/>
                        <a:gd name="T18" fmla="*/ 18 w 1769"/>
                        <a:gd name="T19" fmla="*/ 11 h 791"/>
                        <a:gd name="T20" fmla="*/ 0 w 1769"/>
                        <a:gd name="T21" fmla="*/ 5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0" cy="2385"/>
                    <a:chOff x="3006" y="1984"/>
                    <a:chExt cx="620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14 h 504"/>
                        <a:gd name="T2" fmla="*/ 59 w 2736"/>
                        <a:gd name="T3" fmla="*/ 5 h 504"/>
                        <a:gd name="T4" fmla="*/ 122 w 2736"/>
                        <a:gd name="T5" fmla="*/ 0 h 504"/>
                        <a:gd name="T6" fmla="*/ 187 w 2736"/>
                        <a:gd name="T7" fmla="*/ 0 h 504"/>
                        <a:gd name="T8" fmla="*/ 186 w 2736"/>
                        <a:gd name="T9" fmla="*/ 3 h 504"/>
                        <a:gd name="T10" fmla="*/ 120 w 2736"/>
                        <a:gd name="T11" fmla="*/ 3 h 504"/>
                        <a:gd name="T12" fmla="*/ 45 w 2736"/>
                        <a:gd name="T13" fmla="*/ 8 h 504"/>
                        <a:gd name="T14" fmla="*/ 0 w 2736"/>
                        <a:gd name="T15" fmla="*/ 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4" y="3747"/>
                      <a:ext cx="859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3 w 1769"/>
                        <a:gd name="T3" fmla="*/ 1 h 791"/>
                        <a:gd name="T4" fmla="*/ 32 w 1769"/>
                        <a:gd name="T5" fmla="*/ 5 h 791"/>
                        <a:gd name="T6" fmla="*/ 44 w 1769"/>
                        <a:gd name="T7" fmla="*/ 12 h 791"/>
                        <a:gd name="T8" fmla="*/ 48 w 1769"/>
                        <a:gd name="T9" fmla="*/ 17 h 791"/>
                        <a:gd name="T10" fmla="*/ 46 w 1769"/>
                        <a:gd name="T11" fmla="*/ 21 h 791"/>
                        <a:gd name="T12" fmla="*/ 43 w 1769"/>
                        <a:gd name="T13" fmla="*/ 18 h 791"/>
                        <a:gd name="T14" fmla="*/ 37 w 1769"/>
                        <a:gd name="T15" fmla="*/ 13 h 791"/>
                        <a:gd name="T16" fmla="*/ 30 w 1769"/>
                        <a:gd name="T17" fmla="*/ 8 h 791"/>
                        <a:gd name="T18" fmla="*/ 16 w 1769"/>
                        <a:gd name="T19" fmla="*/ 4 h 791"/>
                        <a:gd name="T20" fmla="*/ 0 w 1769"/>
                        <a:gd name="T21" fmla="*/ 2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14 h 504"/>
                        <a:gd name="T2" fmla="*/ 39 w 2736"/>
                        <a:gd name="T3" fmla="*/ 5 h 504"/>
                        <a:gd name="T4" fmla="*/ 80 w 2736"/>
                        <a:gd name="T5" fmla="*/ 0 h 504"/>
                        <a:gd name="T6" fmla="*/ 123 w 2736"/>
                        <a:gd name="T7" fmla="*/ 0 h 504"/>
                        <a:gd name="T8" fmla="*/ 122 w 2736"/>
                        <a:gd name="T9" fmla="*/ 3 h 504"/>
                        <a:gd name="T10" fmla="*/ 79 w 2736"/>
                        <a:gd name="T11" fmla="*/ 3 h 504"/>
                        <a:gd name="T12" fmla="*/ 30 w 2736"/>
                        <a:gd name="T13" fmla="*/ 8 h 504"/>
                        <a:gd name="T14" fmla="*/ 0 w 2736"/>
                        <a:gd name="T15" fmla="*/ 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8 w 1769"/>
                        <a:gd name="T3" fmla="*/ 1 h 791"/>
                        <a:gd name="T4" fmla="*/ 21 w 1769"/>
                        <a:gd name="T5" fmla="*/ 5 h 791"/>
                        <a:gd name="T6" fmla="*/ 29 w 1769"/>
                        <a:gd name="T7" fmla="*/ 12 h 791"/>
                        <a:gd name="T8" fmla="*/ 31 w 1769"/>
                        <a:gd name="T9" fmla="*/ 17 h 791"/>
                        <a:gd name="T10" fmla="*/ 30 w 1769"/>
                        <a:gd name="T11" fmla="*/ 21 h 791"/>
                        <a:gd name="T12" fmla="*/ 28 w 1769"/>
                        <a:gd name="T13" fmla="*/ 18 h 791"/>
                        <a:gd name="T14" fmla="*/ 25 w 1769"/>
                        <a:gd name="T15" fmla="*/ 13 h 791"/>
                        <a:gd name="T16" fmla="*/ 20 w 1769"/>
                        <a:gd name="T17" fmla="*/ 8 h 791"/>
                        <a:gd name="T18" fmla="*/ 10 w 1769"/>
                        <a:gd name="T19" fmla="*/ 4 h 791"/>
                        <a:gd name="T20" fmla="*/ 0 w 1769"/>
                        <a:gd name="T21" fmla="*/ 2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1" y="2107"/>
                    <a:ext cx="427" cy="2185"/>
                    <a:chOff x="2286" y="2135"/>
                    <a:chExt cx="427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35 w 2736"/>
                        <a:gd name="T3" fmla="*/ 1 h 504"/>
                        <a:gd name="T4" fmla="*/ 71 w 2736"/>
                        <a:gd name="T5" fmla="*/ 0 h 504"/>
                        <a:gd name="T6" fmla="*/ 110 w 2736"/>
                        <a:gd name="T7" fmla="*/ 0 h 504"/>
                        <a:gd name="T8" fmla="*/ 109 w 2736"/>
                        <a:gd name="T9" fmla="*/ 1 h 504"/>
                        <a:gd name="T10" fmla="*/ 70 w 2736"/>
                        <a:gd name="T11" fmla="*/ 1 h 504"/>
                        <a:gd name="T12" fmla="*/ 26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7" y="3787"/>
                      <a:ext cx="771" cy="29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7 w 1769"/>
                        <a:gd name="T3" fmla="*/ 0 h 791"/>
                        <a:gd name="T4" fmla="*/ 18 w 1769"/>
                        <a:gd name="T5" fmla="*/ 1 h 791"/>
                        <a:gd name="T6" fmla="*/ 25 w 1769"/>
                        <a:gd name="T7" fmla="*/ 3 h 791"/>
                        <a:gd name="T8" fmla="*/ 27 w 1769"/>
                        <a:gd name="T9" fmla="*/ 4 h 791"/>
                        <a:gd name="T10" fmla="*/ 27 w 1769"/>
                        <a:gd name="T11" fmla="*/ 6 h 791"/>
                        <a:gd name="T12" fmla="*/ 25 w 1769"/>
                        <a:gd name="T13" fmla="*/ 4 h 791"/>
                        <a:gd name="T14" fmla="*/ 22 w 1769"/>
                        <a:gd name="T15" fmla="*/ 3 h 791"/>
                        <a:gd name="T16" fmla="*/ 17 w 1769"/>
                        <a:gd name="T17" fmla="*/ 2 h 791"/>
                        <a:gd name="T18" fmla="*/ 9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5" y="313"/>
                <a:ext cx="5458" cy="3667"/>
                <a:chOff x="75" y="313"/>
                <a:chExt cx="5458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5" y="313"/>
                  <a:ext cx="5458" cy="3667"/>
                  <a:chOff x="75" y="313"/>
                  <a:chExt cx="5458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7"/>
                  </a:xfrm>
                  <a:custGeom>
                    <a:avLst/>
                    <a:gdLst>
                      <a:gd name="T0" fmla="*/ 0 w 36729"/>
                      <a:gd name="T1" fmla="*/ 0 h 21600"/>
                      <a:gd name="T2" fmla="*/ 0 w 36729"/>
                      <a:gd name="T3" fmla="*/ 0 h 21600"/>
                      <a:gd name="T4" fmla="*/ 0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0 h 22305"/>
                      <a:gd name="T2" fmla="*/ 0 w 30473"/>
                      <a:gd name="T3" fmla="*/ 0 h 22305"/>
                      <a:gd name="T4" fmla="*/ 0 w 30473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0 h 22305"/>
                      <a:gd name="T2" fmla="*/ 0 w 34812"/>
                      <a:gd name="T3" fmla="*/ 0 h 22305"/>
                      <a:gd name="T4" fmla="*/ 0 w 34812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5" y="812"/>
                    <a:ext cx="2540" cy="2380"/>
                  </a:xfrm>
                  <a:custGeom>
                    <a:avLst/>
                    <a:gdLst>
                      <a:gd name="T0" fmla="*/ 0 w 36830"/>
                      <a:gd name="T1" fmla="*/ 0 h 22305"/>
                      <a:gd name="T2" fmla="*/ 0 w 36830"/>
                      <a:gd name="T3" fmla="*/ 0 h 22305"/>
                      <a:gd name="T4" fmla="*/ 0 w 36830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49" cy="2304"/>
                  </a:xfrm>
                  <a:custGeom>
                    <a:avLst/>
                    <a:gdLst>
                      <a:gd name="T0" fmla="*/ 0 w 31881"/>
                      <a:gd name="T1" fmla="*/ 0 h 21600"/>
                      <a:gd name="T2" fmla="*/ 0 w 31881"/>
                      <a:gd name="T3" fmla="*/ 0 h 21600"/>
                      <a:gd name="T4" fmla="*/ 0 w 31881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4" y="1281"/>
                    <a:ext cx="763" cy="2304"/>
                  </a:xfrm>
                  <a:custGeom>
                    <a:avLst/>
                    <a:gdLst>
                      <a:gd name="T0" fmla="*/ 0 w 31146"/>
                      <a:gd name="T1" fmla="*/ 0 h 21600"/>
                      <a:gd name="T2" fmla="*/ 0 w 31146"/>
                      <a:gd name="T3" fmla="*/ 0 h 21600"/>
                      <a:gd name="T4" fmla="*/ 0 w 31146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7 h 2368"/>
                      <a:gd name="T2" fmla="*/ 11 w 776"/>
                      <a:gd name="T3" fmla="*/ 2 h 2368"/>
                      <a:gd name="T4" fmla="*/ 4 w 776"/>
                      <a:gd name="T5" fmla="*/ 17 h 2368"/>
                      <a:gd name="T6" fmla="*/ 15 w 776"/>
                      <a:gd name="T7" fmla="*/ 17 h 2368"/>
                      <a:gd name="T8" fmla="*/ 9 w 776"/>
                      <a:gd name="T9" fmla="*/ 33 h 2368"/>
                      <a:gd name="T10" fmla="*/ 17 w 776"/>
                      <a:gd name="T11" fmla="*/ 39 h 2368"/>
                      <a:gd name="T12" fmla="*/ 13 w 776"/>
                      <a:gd name="T13" fmla="*/ 50 h 2368"/>
                      <a:gd name="T14" fmla="*/ 22 w 776"/>
                      <a:gd name="T15" fmla="*/ 55 h 2368"/>
                      <a:gd name="T16" fmla="*/ 17 w 776"/>
                      <a:gd name="T17" fmla="*/ 66 h 2368"/>
                      <a:gd name="T18" fmla="*/ 24 w 776"/>
                      <a:gd name="T19" fmla="*/ 71 h 2368"/>
                      <a:gd name="T20" fmla="*/ 22 w 776"/>
                      <a:gd name="T21" fmla="*/ 81 h 2368"/>
                      <a:gd name="T22" fmla="*/ 26 w 776"/>
                      <a:gd name="T23" fmla="*/ 91 h 2368"/>
                      <a:gd name="T24" fmla="*/ 26 w 776"/>
                      <a:gd name="T25" fmla="*/ 102 h 2368"/>
                      <a:gd name="T26" fmla="*/ 31 w 776"/>
                      <a:gd name="T27" fmla="*/ 118 h 2368"/>
                      <a:gd name="T28" fmla="*/ 28 w 776"/>
                      <a:gd name="T29" fmla="*/ 135 h 2368"/>
                      <a:gd name="T30" fmla="*/ 33 w 776"/>
                      <a:gd name="T31" fmla="*/ 145 h 2368"/>
                      <a:gd name="T32" fmla="*/ 31 w 776"/>
                      <a:gd name="T33" fmla="*/ 161 h 2368"/>
                      <a:gd name="T34" fmla="*/ 33 w 776"/>
                      <a:gd name="T35" fmla="*/ 177 h 2368"/>
                      <a:gd name="T36" fmla="*/ 31 w 776"/>
                      <a:gd name="T37" fmla="*/ 187 h 2368"/>
                      <a:gd name="T38" fmla="*/ 35 w 776"/>
                      <a:gd name="T39" fmla="*/ 203 h 2368"/>
                      <a:gd name="T40" fmla="*/ 33 w 776"/>
                      <a:gd name="T41" fmla="*/ 219 h 2368"/>
                      <a:gd name="T42" fmla="*/ 35 w 776"/>
                      <a:gd name="T43" fmla="*/ 240 h 2368"/>
                      <a:gd name="T44" fmla="*/ 33 w 776"/>
                      <a:gd name="T45" fmla="*/ 246 h 2368"/>
                      <a:gd name="T46" fmla="*/ 35 w 776"/>
                      <a:gd name="T47" fmla="*/ 261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4" cy="837"/>
                </a:xfrm>
                <a:custGeom>
                  <a:avLst/>
                  <a:gdLst>
                    <a:gd name="T0" fmla="*/ 0 w 776"/>
                    <a:gd name="T1" fmla="*/ 0 h 2368"/>
                    <a:gd name="T2" fmla="*/ 15 w 776"/>
                    <a:gd name="T3" fmla="*/ 0 h 2368"/>
                    <a:gd name="T4" fmla="*/ 6 w 776"/>
                    <a:gd name="T5" fmla="*/ 1 h 2368"/>
                    <a:gd name="T6" fmla="*/ 20 w 776"/>
                    <a:gd name="T7" fmla="*/ 1 h 2368"/>
                    <a:gd name="T8" fmla="*/ 11 w 776"/>
                    <a:gd name="T9" fmla="*/ 2 h 2368"/>
                    <a:gd name="T10" fmla="*/ 23 w 776"/>
                    <a:gd name="T11" fmla="*/ 2 h 2368"/>
                    <a:gd name="T12" fmla="*/ 18 w 776"/>
                    <a:gd name="T13" fmla="*/ 2 h 2368"/>
                    <a:gd name="T14" fmla="*/ 29 w 776"/>
                    <a:gd name="T15" fmla="*/ 3 h 2368"/>
                    <a:gd name="T16" fmla="*/ 23 w 776"/>
                    <a:gd name="T17" fmla="*/ 3 h 2368"/>
                    <a:gd name="T18" fmla="*/ 32 w 776"/>
                    <a:gd name="T19" fmla="*/ 4 h 2368"/>
                    <a:gd name="T20" fmla="*/ 29 w 776"/>
                    <a:gd name="T21" fmla="*/ 4 h 2368"/>
                    <a:gd name="T22" fmla="*/ 35 w 776"/>
                    <a:gd name="T23" fmla="*/ 5 h 2368"/>
                    <a:gd name="T24" fmla="*/ 35 w 776"/>
                    <a:gd name="T25" fmla="*/ 5 h 2368"/>
                    <a:gd name="T26" fmla="*/ 41 w 776"/>
                    <a:gd name="T27" fmla="*/ 6 h 2368"/>
                    <a:gd name="T28" fmla="*/ 38 w 776"/>
                    <a:gd name="T29" fmla="*/ 7 h 2368"/>
                    <a:gd name="T30" fmla="*/ 44 w 776"/>
                    <a:gd name="T31" fmla="*/ 7 h 2368"/>
                    <a:gd name="T32" fmla="*/ 41 w 776"/>
                    <a:gd name="T33" fmla="*/ 8 h 2368"/>
                    <a:gd name="T34" fmla="*/ 44 w 776"/>
                    <a:gd name="T35" fmla="*/ 9 h 2368"/>
                    <a:gd name="T36" fmla="*/ 41 w 776"/>
                    <a:gd name="T37" fmla="*/ 10 h 2368"/>
                    <a:gd name="T38" fmla="*/ 47 w 776"/>
                    <a:gd name="T39" fmla="*/ 10 h 2368"/>
                    <a:gd name="T40" fmla="*/ 44 w 776"/>
                    <a:gd name="T41" fmla="*/ 11 h 2368"/>
                    <a:gd name="T42" fmla="*/ 47 w 776"/>
                    <a:gd name="T43" fmla="*/ 12 h 2368"/>
                    <a:gd name="T44" fmla="*/ 44 w 776"/>
                    <a:gd name="T45" fmla="*/ 12 h 2368"/>
                    <a:gd name="T46" fmla="*/ 47 w 776"/>
                    <a:gd name="T47" fmla="*/ 13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3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 h 2368"/>
                  <a:gd name="T2" fmla="*/ 23 w 776"/>
                  <a:gd name="T3" fmla="*/ 1 h 2368"/>
                  <a:gd name="T4" fmla="*/ 9 w 776"/>
                  <a:gd name="T5" fmla="*/ 15 h 2368"/>
                  <a:gd name="T6" fmla="*/ 32 w 776"/>
                  <a:gd name="T7" fmla="*/ 15 h 2368"/>
                  <a:gd name="T8" fmla="*/ 18 w 776"/>
                  <a:gd name="T9" fmla="*/ 29 h 2368"/>
                  <a:gd name="T10" fmla="*/ 37 w 776"/>
                  <a:gd name="T11" fmla="*/ 34 h 2368"/>
                  <a:gd name="T12" fmla="*/ 28 w 776"/>
                  <a:gd name="T13" fmla="*/ 42 h 2368"/>
                  <a:gd name="T14" fmla="*/ 46 w 776"/>
                  <a:gd name="T15" fmla="*/ 47 h 2368"/>
                  <a:gd name="T16" fmla="*/ 37 w 776"/>
                  <a:gd name="T17" fmla="*/ 56 h 2368"/>
                  <a:gd name="T18" fmla="*/ 51 w 776"/>
                  <a:gd name="T19" fmla="*/ 61 h 2368"/>
                  <a:gd name="T20" fmla="*/ 46 w 776"/>
                  <a:gd name="T21" fmla="*/ 70 h 2368"/>
                  <a:gd name="T22" fmla="*/ 55 w 776"/>
                  <a:gd name="T23" fmla="*/ 79 h 2368"/>
                  <a:gd name="T24" fmla="*/ 55 w 776"/>
                  <a:gd name="T25" fmla="*/ 88 h 2368"/>
                  <a:gd name="T26" fmla="*/ 64 w 776"/>
                  <a:gd name="T27" fmla="*/ 102 h 2368"/>
                  <a:gd name="T28" fmla="*/ 60 w 776"/>
                  <a:gd name="T29" fmla="*/ 116 h 2368"/>
                  <a:gd name="T30" fmla="*/ 69 w 776"/>
                  <a:gd name="T31" fmla="*/ 125 h 2368"/>
                  <a:gd name="T32" fmla="*/ 64 w 776"/>
                  <a:gd name="T33" fmla="*/ 139 h 2368"/>
                  <a:gd name="T34" fmla="*/ 69 w 776"/>
                  <a:gd name="T35" fmla="*/ 152 h 2368"/>
                  <a:gd name="T36" fmla="*/ 64 w 776"/>
                  <a:gd name="T37" fmla="*/ 161 h 2368"/>
                  <a:gd name="T38" fmla="*/ 74 w 776"/>
                  <a:gd name="T39" fmla="*/ 175 h 2368"/>
                  <a:gd name="T40" fmla="*/ 69 w 776"/>
                  <a:gd name="T41" fmla="*/ 189 h 2368"/>
                  <a:gd name="T42" fmla="*/ 74 w 776"/>
                  <a:gd name="T43" fmla="*/ 207 h 2368"/>
                  <a:gd name="T44" fmla="*/ 69 w 776"/>
                  <a:gd name="T45" fmla="*/ 212 h 2368"/>
                  <a:gd name="T46" fmla="*/ 74 w 776"/>
                  <a:gd name="T47" fmla="*/ 22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6 h 2368"/>
                  <a:gd name="T2" fmla="*/ 23 w 776"/>
                  <a:gd name="T3" fmla="*/ 1 h 2368"/>
                  <a:gd name="T4" fmla="*/ 9 w 776"/>
                  <a:gd name="T5" fmla="*/ 15 h 2368"/>
                  <a:gd name="T6" fmla="*/ 32 w 776"/>
                  <a:gd name="T7" fmla="*/ 15 h 2368"/>
                  <a:gd name="T8" fmla="*/ 18 w 776"/>
                  <a:gd name="T9" fmla="*/ 29 h 2368"/>
                  <a:gd name="T10" fmla="*/ 37 w 776"/>
                  <a:gd name="T11" fmla="*/ 34 h 2368"/>
                  <a:gd name="T12" fmla="*/ 28 w 776"/>
                  <a:gd name="T13" fmla="*/ 42 h 2368"/>
                  <a:gd name="T14" fmla="*/ 46 w 776"/>
                  <a:gd name="T15" fmla="*/ 47 h 2368"/>
                  <a:gd name="T16" fmla="*/ 37 w 776"/>
                  <a:gd name="T17" fmla="*/ 56 h 2368"/>
                  <a:gd name="T18" fmla="*/ 51 w 776"/>
                  <a:gd name="T19" fmla="*/ 61 h 2368"/>
                  <a:gd name="T20" fmla="*/ 46 w 776"/>
                  <a:gd name="T21" fmla="*/ 70 h 2368"/>
                  <a:gd name="T22" fmla="*/ 55 w 776"/>
                  <a:gd name="T23" fmla="*/ 79 h 2368"/>
                  <a:gd name="T24" fmla="*/ 55 w 776"/>
                  <a:gd name="T25" fmla="*/ 88 h 2368"/>
                  <a:gd name="T26" fmla="*/ 64 w 776"/>
                  <a:gd name="T27" fmla="*/ 102 h 2368"/>
                  <a:gd name="T28" fmla="*/ 60 w 776"/>
                  <a:gd name="T29" fmla="*/ 116 h 2368"/>
                  <a:gd name="T30" fmla="*/ 69 w 776"/>
                  <a:gd name="T31" fmla="*/ 125 h 2368"/>
                  <a:gd name="T32" fmla="*/ 64 w 776"/>
                  <a:gd name="T33" fmla="*/ 139 h 2368"/>
                  <a:gd name="T34" fmla="*/ 69 w 776"/>
                  <a:gd name="T35" fmla="*/ 152 h 2368"/>
                  <a:gd name="T36" fmla="*/ 64 w 776"/>
                  <a:gd name="T37" fmla="*/ 161 h 2368"/>
                  <a:gd name="T38" fmla="*/ 74 w 776"/>
                  <a:gd name="T39" fmla="*/ 175 h 2368"/>
                  <a:gd name="T40" fmla="*/ 69 w 776"/>
                  <a:gd name="T41" fmla="*/ 189 h 2368"/>
                  <a:gd name="T42" fmla="*/ 74 w 776"/>
                  <a:gd name="T43" fmla="*/ 207 h 2368"/>
                  <a:gd name="T44" fmla="*/ 69 w 776"/>
                  <a:gd name="T45" fmla="*/ 212 h 2368"/>
                  <a:gd name="T46" fmla="*/ 74 w 776"/>
                  <a:gd name="T47" fmla="*/ 22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0 h 2368"/>
                  <a:gd name="T2" fmla="*/ 14 w 776"/>
                  <a:gd name="T3" fmla="*/ 0 h 2368"/>
                  <a:gd name="T4" fmla="*/ 6 w 776"/>
                  <a:gd name="T5" fmla="*/ 1 h 2368"/>
                  <a:gd name="T6" fmla="*/ 20 w 776"/>
                  <a:gd name="T7" fmla="*/ 1 h 2368"/>
                  <a:gd name="T8" fmla="*/ 11 w 776"/>
                  <a:gd name="T9" fmla="*/ 2 h 2368"/>
                  <a:gd name="T10" fmla="*/ 23 w 776"/>
                  <a:gd name="T11" fmla="*/ 2 h 2368"/>
                  <a:gd name="T12" fmla="*/ 17 w 776"/>
                  <a:gd name="T13" fmla="*/ 2 h 2368"/>
                  <a:gd name="T14" fmla="*/ 28 w 776"/>
                  <a:gd name="T15" fmla="*/ 3 h 2368"/>
                  <a:gd name="T16" fmla="*/ 23 w 776"/>
                  <a:gd name="T17" fmla="*/ 3 h 2368"/>
                  <a:gd name="T18" fmla="*/ 31 w 776"/>
                  <a:gd name="T19" fmla="*/ 4 h 2368"/>
                  <a:gd name="T20" fmla="*/ 28 w 776"/>
                  <a:gd name="T21" fmla="*/ 4 h 2368"/>
                  <a:gd name="T22" fmla="*/ 34 w 776"/>
                  <a:gd name="T23" fmla="*/ 5 h 2368"/>
                  <a:gd name="T24" fmla="*/ 34 w 776"/>
                  <a:gd name="T25" fmla="*/ 5 h 2368"/>
                  <a:gd name="T26" fmla="*/ 40 w 776"/>
                  <a:gd name="T27" fmla="*/ 6 h 2368"/>
                  <a:gd name="T28" fmla="*/ 37 w 776"/>
                  <a:gd name="T29" fmla="*/ 7 h 2368"/>
                  <a:gd name="T30" fmla="*/ 43 w 776"/>
                  <a:gd name="T31" fmla="*/ 7 h 2368"/>
                  <a:gd name="T32" fmla="*/ 40 w 776"/>
                  <a:gd name="T33" fmla="*/ 8 h 2368"/>
                  <a:gd name="T34" fmla="*/ 43 w 776"/>
                  <a:gd name="T35" fmla="*/ 9 h 2368"/>
                  <a:gd name="T36" fmla="*/ 40 w 776"/>
                  <a:gd name="T37" fmla="*/ 10 h 2368"/>
                  <a:gd name="T38" fmla="*/ 45 w 776"/>
                  <a:gd name="T39" fmla="*/ 10 h 2368"/>
                  <a:gd name="T40" fmla="*/ 43 w 776"/>
                  <a:gd name="T41" fmla="*/ 11 h 2368"/>
                  <a:gd name="T42" fmla="*/ 45 w 776"/>
                  <a:gd name="T43" fmla="*/ 12 h 2368"/>
                  <a:gd name="T44" fmla="*/ 43 w 776"/>
                  <a:gd name="T45" fmla="*/ 12 h 2368"/>
                  <a:gd name="T46" fmla="*/ 45 w 776"/>
                  <a:gd name="T47" fmla="*/ 1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7 h 2368"/>
                  <a:gd name="T2" fmla="*/ 1285 w 776"/>
                  <a:gd name="T3" fmla="*/ 2 h 2368"/>
                  <a:gd name="T4" fmla="*/ 510 w 776"/>
                  <a:gd name="T5" fmla="*/ 17 h 2368"/>
                  <a:gd name="T6" fmla="*/ 1797 w 776"/>
                  <a:gd name="T7" fmla="*/ 17 h 2368"/>
                  <a:gd name="T8" fmla="*/ 1025 w 776"/>
                  <a:gd name="T9" fmla="*/ 33 h 2368"/>
                  <a:gd name="T10" fmla="*/ 2053 w 776"/>
                  <a:gd name="T11" fmla="*/ 39 h 2368"/>
                  <a:gd name="T12" fmla="*/ 1538 w 776"/>
                  <a:gd name="T13" fmla="*/ 50 h 2368"/>
                  <a:gd name="T14" fmla="*/ 2564 w 776"/>
                  <a:gd name="T15" fmla="*/ 55 h 2368"/>
                  <a:gd name="T16" fmla="*/ 2053 w 776"/>
                  <a:gd name="T17" fmla="*/ 66 h 2368"/>
                  <a:gd name="T18" fmla="*/ 2822 w 776"/>
                  <a:gd name="T19" fmla="*/ 71 h 2368"/>
                  <a:gd name="T20" fmla="*/ 2564 w 776"/>
                  <a:gd name="T21" fmla="*/ 81 h 2368"/>
                  <a:gd name="T22" fmla="*/ 3077 w 776"/>
                  <a:gd name="T23" fmla="*/ 91 h 2368"/>
                  <a:gd name="T24" fmla="*/ 3077 w 776"/>
                  <a:gd name="T25" fmla="*/ 102 h 2368"/>
                  <a:gd name="T26" fmla="*/ 3591 w 776"/>
                  <a:gd name="T27" fmla="*/ 118 h 2368"/>
                  <a:gd name="T28" fmla="*/ 3332 w 776"/>
                  <a:gd name="T29" fmla="*/ 135 h 2368"/>
                  <a:gd name="T30" fmla="*/ 3849 w 776"/>
                  <a:gd name="T31" fmla="*/ 145 h 2368"/>
                  <a:gd name="T32" fmla="*/ 3591 w 776"/>
                  <a:gd name="T33" fmla="*/ 161 h 2368"/>
                  <a:gd name="T34" fmla="*/ 3849 w 776"/>
                  <a:gd name="T35" fmla="*/ 177 h 2368"/>
                  <a:gd name="T36" fmla="*/ 3591 w 776"/>
                  <a:gd name="T37" fmla="*/ 187 h 2368"/>
                  <a:gd name="T38" fmla="*/ 4105 w 776"/>
                  <a:gd name="T39" fmla="*/ 203 h 2368"/>
                  <a:gd name="T40" fmla="*/ 3849 w 776"/>
                  <a:gd name="T41" fmla="*/ 219 h 2368"/>
                  <a:gd name="T42" fmla="*/ 4105 w 776"/>
                  <a:gd name="T43" fmla="*/ 240 h 2368"/>
                  <a:gd name="T44" fmla="*/ 3849 w 776"/>
                  <a:gd name="T45" fmla="*/ 246 h 2368"/>
                  <a:gd name="T46" fmla="*/ 4105 w 776"/>
                  <a:gd name="T47" fmla="*/ 26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7 h 2368"/>
                  <a:gd name="T2" fmla="*/ 139 w 776"/>
                  <a:gd name="T3" fmla="*/ 2 h 2368"/>
                  <a:gd name="T4" fmla="*/ 56 w 776"/>
                  <a:gd name="T5" fmla="*/ 17 h 2368"/>
                  <a:gd name="T6" fmla="*/ 195 w 776"/>
                  <a:gd name="T7" fmla="*/ 17 h 2368"/>
                  <a:gd name="T8" fmla="*/ 111 w 776"/>
                  <a:gd name="T9" fmla="*/ 33 h 2368"/>
                  <a:gd name="T10" fmla="*/ 222 w 776"/>
                  <a:gd name="T11" fmla="*/ 39 h 2368"/>
                  <a:gd name="T12" fmla="*/ 167 w 776"/>
                  <a:gd name="T13" fmla="*/ 50 h 2368"/>
                  <a:gd name="T14" fmla="*/ 279 w 776"/>
                  <a:gd name="T15" fmla="*/ 55 h 2368"/>
                  <a:gd name="T16" fmla="*/ 222 w 776"/>
                  <a:gd name="T17" fmla="*/ 66 h 2368"/>
                  <a:gd name="T18" fmla="*/ 307 w 776"/>
                  <a:gd name="T19" fmla="*/ 71 h 2368"/>
                  <a:gd name="T20" fmla="*/ 279 w 776"/>
                  <a:gd name="T21" fmla="*/ 81 h 2368"/>
                  <a:gd name="T22" fmla="*/ 335 w 776"/>
                  <a:gd name="T23" fmla="*/ 91 h 2368"/>
                  <a:gd name="T24" fmla="*/ 335 w 776"/>
                  <a:gd name="T25" fmla="*/ 102 h 2368"/>
                  <a:gd name="T26" fmla="*/ 390 w 776"/>
                  <a:gd name="T27" fmla="*/ 118 h 2368"/>
                  <a:gd name="T28" fmla="*/ 362 w 776"/>
                  <a:gd name="T29" fmla="*/ 135 h 2368"/>
                  <a:gd name="T30" fmla="*/ 417 w 776"/>
                  <a:gd name="T31" fmla="*/ 145 h 2368"/>
                  <a:gd name="T32" fmla="*/ 390 w 776"/>
                  <a:gd name="T33" fmla="*/ 161 h 2368"/>
                  <a:gd name="T34" fmla="*/ 417 w 776"/>
                  <a:gd name="T35" fmla="*/ 177 h 2368"/>
                  <a:gd name="T36" fmla="*/ 390 w 776"/>
                  <a:gd name="T37" fmla="*/ 187 h 2368"/>
                  <a:gd name="T38" fmla="*/ 446 w 776"/>
                  <a:gd name="T39" fmla="*/ 203 h 2368"/>
                  <a:gd name="T40" fmla="*/ 417 w 776"/>
                  <a:gd name="T41" fmla="*/ 219 h 2368"/>
                  <a:gd name="T42" fmla="*/ 446 w 776"/>
                  <a:gd name="T43" fmla="*/ 240 h 2368"/>
                  <a:gd name="T44" fmla="*/ 417 w 776"/>
                  <a:gd name="T45" fmla="*/ 246 h 2368"/>
                  <a:gd name="T46" fmla="*/ 446 w 776"/>
                  <a:gd name="T47" fmla="*/ 26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9 h 2368"/>
                  <a:gd name="T2" fmla="*/ 882 w 776"/>
                  <a:gd name="T3" fmla="*/ 2 h 2368"/>
                  <a:gd name="T4" fmla="*/ 354 w 776"/>
                  <a:gd name="T5" fmla="*/ 22 h 2368"/>
                  <a:gd name="T6" fmla="*/ 1235 w 776"/>
                  <a:gd name="T7" fmla="*/ 22 h 2368"/>
                  <a:gd name="T8" fmla="*/ 706 w 776"/>
                  <a:gd name="T9" fmla="*/ 43 h 2368"/>
                  <a:gd name="T10" fmla="*/ 1411 w 776"/>
                  <a:gd name="T11" fmla="*/ 50 h 2368"/>
                  <a:gd name="T12" fmla="*/ 1059 w 776"/>
                  <a:gd name="T13" fmla="*/ 64 h 2368"/>
                  <a:gd name="T14" fmla="*/ 1766 w 776"/>
                  <a:gd name="T15" fmla="*/ 70 h 2368"/>
                  <a:gd name="T16" fmla="*/ 1411 w 776"/>
                  <a:gd name="T17" fmla="*/ 83 h 2368"/>
                  <a:gd name="T18" fmla="*/ 1944 w 776"/>
                  <a:gd name="T19" fmla="*/ 91 h 2368"/>
                  <a:gd name="T20" fmla="*/ 1766 w 776"/>
                  <a:gd name="T21" fmla="*/ 103 h 2368"/>
                  <a:gd name="T22" fmla="*/ 2117 w 776"/>
                  <a:gd name="T23" fmla="*/ 118 h 2368"/>
                  <a:gd name="T24" fmla="*/ 2117 w 776"/>
                  <a:gd name="T25" fmla="*/ 130 h 2368"/>
                  <a:gd name="T26" fmla="*/ 2473 w 776"/>
                  <a:gd name="T27" fmla="*/ 151 h 2368"/>
                  <a:gd name="T28" fmla="*/ 2297 w 776"/>
                  <a:gd name="T29" fmla="*/ 171 h 2368"/>
                  <a:gd name="T30" fmla="*/ 2649 w 776"/>
                  <a:gd name="T31" fmla="*/ 185 h 2368"/>
                  <a:gd name="T32" fmla="*/ 2473 w 776"/>
                  <a:gd name="T33" fmla="*/ 205 h 2368"/>
                  <a:gd name="T34" fmla="*/ 2649 w 776"/>
                  <a:gd name="T35" fmla="*/ 226 h 2368"/>
                  <a:gd name="T36" fmla="*/ 2473 w 776"/>
                  <a:gd name="T37" fmla="*/ 239 h 2368"/>
                  <a:gd name="T38" fmla="*/ 2828 w 776"/>
                  <a:gd name="T39" fmla="*/ 259 h 2368"/>
                  <a:gd name="T40" fmla="*/ 2649 w 776"/>
                  <a:gd name="T41" fmla="*/ 280 h 2368"/>
                  <a:gd name="T42" fmla="*/ 2828 w 776"/>
                  <a:gd name="T43" fmla="*/ 307 h 2368"/>
                  <a:gd name="T44" fmla="*/ 2649 w 776"/>
                  <a:gd name="T45" fmla="*/ 314 h 2368"/>
                  <a:gd name="T46" fmla="*/ 2828 w 776"/>
                  <a:gd name="T47" fmla="*/ 3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1 h 2368"/>
                  <a:gd name="T2" fmla="*/ 6864 w 776"/>
                  <a:gd name="T3" fmla="*/ 0 h 2368"/>
                  <a:gd name="T4" fmla="*/ 2754 w 776"/>
                  <a:gd name="T5" fmla="*/ 3 h 2368"/>
                  <a:gd name="T6" fmla="*/ 9621 w 776"/>
                  <a:gd name="T7" fmla="*/ 3 h 2368"/>
                  <a:gd name="T8" fmla="*/ 5511 w 776"/>
                  <a:gd name="T9" fmla="*/ 6 h 2368"/>
                  <a:gd name="T10" fmla="*/ 10998 w 776"/>
                  <a:gd name="T11" fmla="*/ 6 h 2368"/>
                  <a:gd name="T12" fmla="*/ 8243 w 776"/>
                  <a:gd name="T13" fmla="*/ 8 h 2368"/>
                  <a:gd name="T14" fmla="*/ 13754 w 776"/>
                  <a:gd name="T15" fmla="*/ 9 h 2368"/>
                  <a:gd name="T16" fmla="*/ 10998 w 776"/>
                  <a:gd name="T17" fmla="*/ 11 h 2368"/>
                  <a:gd name="T18" fmla="*/ 15127 w 776"/>
                  <a:gd name="T19" fmla="*/ 12 h 2368"/>
                  <a:gd name="T20" fmla="*/ 13754 w 776"/>
                  <a:gd name="T21" fmla="*/ 14 h 2368"/>
                  <a:gd name="T22" fmla="*/ 16504 w 776"/>
                  <a:gd name="T23" fmla="*/ 15 h 2368"/>
                  <a:gd name="T24" fmla="*/ 16504 w 776"/>
                  <a:gd name="T25" fmla="*/ 17 h 2368"/>
                  <a:gd name="T26" fmla="*/ 19253 w 776"/>
                  <a:gd name="T27" fmla="*/ 20 h 2368"/>
                  <a:gd name="T28" fmla="*/ 17881 w 776"/>
                  <a:gd name="T29" fmla="*/ 23 h 2368"/>
                  <a:gd name="T30" fmla="*/ 20614 w 776"/>
                  <a:gd name="T31" fmla="*/ 24 h 2368"/>
                  <a:gd name="T32" fmla="*/ 19253 w 776"/>
                  <a:gd name="T33" fmla="*/ 27 h 2368"/>
                  <a:gd name="T34" fmla="*/ 20614 w 776"/>
                  <a:gd name="T35" fmla="*/ 30 h 2368"/>
                  <a:gd name="T36" fmla="*/ 19253 w 776"/>
                  <a:gd name="T37" fmla="*/ 32 h 2368"/>
                  <a:gd name="T38" fmla="*/ 21991 w 776"/>
                  <a:gd name="T39" fmla="*/ 34 h 2368"/>
                  <a:gd name="T40" fmla="*/ 20614 w 776"/>
                  <a:gd name="T41" fmla="*/ 37 h 2368"/>
                  <a:gd name="T42" fmla="*/ 21991 w 776"/>
                  <a:gd name="T43" fmla="*/ 41 h 2368"/>
                  <a:gd name="T44" fmla="*/ 20614 w 776"/>
                  <a:gd name="T45" fmla="*/ 41 h 2368"/>
                  <a:gd name="T46" fmla="*/ 21991 w 776"/>
                  <a:gd name="T47" fmla="*/ 4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5 h 2368"/>
                  <a:gd name="T2" fmla="*/ 110 w 776"/>
                  <a:gd name="T3" fmla="*/ 1 h 2368"/>
                  <a:gd name="T4" fmla="*/ 44 w 776"/>
                  <a:gd name="T5" fmla="*/ 13 h 2368"/>
                  <a:gd name="T6" fmla="*/ 154 w 776"/>
                  <a:gd name="T7" fmla="*/ 13 h 2368"/>
                  <a:gd name="T8" fmla="*/ 88 w 776"/>
                  <a:gd name="T9" fmla="*/ 25 h 2368"/>
                  <a:gd name="T10" fmla="*/ 175 w 776"/>
                  <a:gd name="T11" fmla="*/ 28 h 2368"/>
                  <a:gd name="T12" fmla="*/ 132 w 776"/>
                  <a:gd name="T13" fmla="*/ 36 h 2368"/>
                  <a:gd name="T14" fmla="*/ 220 w 776"/>
                  <a:gd name="T15" fmla="*/ 41 h 2368"/>
                  <a:gd name="T16" fmla="*/ 175 w 776"/>
                  <a:gd name="T17" fmla="*/ 48 h 2368"/>
                  <a:gd name="T18" fmla="*/ 241 w 776"/>
                  <a:gd name="T19" fmla="*/ 52 h 2368"/>
                  <a:gd name="T20" fmla="*/ 220 w 776"/>
                  <a:gd name="T21" fmla="*/ 60 h 2368"/>
                  <a:gd name="T22" fmla="*/ 264 w 776"/>
                  <a:gd name="T23" fmla="*/ 68 h 2368"/>
                  <a:gd name="T24" fmla="*/ 264 w 776"/>
                  <a:gd name="T25" fmla="*/ 76 h 2368"/>
                  <a:gd name="T26" fmla="*/ 307 w 776"/>
                  <a:gd name="T27" fmla="*/ 87 h 2368"/>
                  <a:gd name="T28" fmla="*/ 286 w 776"/>
                  <a:gd name="T29" fmla="*/ 99 h 2368"/>
                  <a:gd name="T30" fmla="*/ 329 w 776"/>
                  <a:gd name="T31" fmla="*/ 107 h 2368"/>
                  <a:gd name="T32" fmla="*/ 307 w 776"/>
                  <a:gd name="T33" fmla="*/ 119 h 2368"/>
                  <a:gd name="T34" fmla="*/ 329 w 776"/>
                  <a:gd name="T35" fmla="*/ 130 h 2368"/>
                  <a:gd name="T36" fmla="*/ 307 w 776"/>
                  <a:gd name="T37" fmla="*/ 138 h 2368"/>
                  <a:gd name="T38" fmla="*/ 352 w 776"/>
                  <a:gd name="T39" fmla="*/ 150 h 2368"/>
                  <a:gd name="T40" fmla="*/ 329 w 776"/>
                  <a:gd name="T41" fmla="*/ 161 h 2368"/>
                  <a:gd name="T42" fmla="*/ 352 w 776"/>
                  <a:gd name="T43" fmla="*/ 177 h 2368"/>
                  <a:gd name="T44" fmla="*/ 329 w 776"/>
                  <a:gd name="T45" fmla="*/ 181 h 2368"/>
                  <a:gd name="T46" fmla="*/ 352 w 776"/>
                  <a:gd name="T47" fmla="*/ 19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0 h 2368"/>
                  <a:gd name="T2" fmla="*/ 14 w 776"/>
                  <a:gd name="T3" fmla="*/ 0 h 2368"/>
                  <a:gd name="T4" fmla="*/ 6 w 776"/>
                  <a:gd name="T5" fmla="*/ 1 h 2368"/>
                  <a:gd name="T6" fmla="*/ 20 w 776"/>
                  <a:gd name="T7" fmla="*/ 1 h 2368"/>
                  <a:gd name="T8" fmla="*/ 11 w 776"/>
                  <a:gd name="T9" fmla="*/ 2 h 2368"/>
                  <a:gd name="T10" fmla="*/ 23 w 776"/>
                  <a:gd name="T11" fmla="*/ 2 h 2368"/>
                  <a:gd name="T12" fmla="*/ 17 w 776"/>
                  <a:gd name="T13" fmla="*/ 2 h 2368"/>
                  <a:gd name="T14" fmla="*/ 28 w 776"/>
                  <a:gd name="T15" fmla="*/ 3 h 2368"/>
                  <a:gd name="T16" fmla="*/ 23 w 776"/>
                  <a:gd name="T17" fmla="*/ 3 h 2368"/>
                  <a:gd name="T18" fmla="*/ 31 w 776"/>
                  <a:gd name="T19" fmla="*/ 4 h 2368"/>
                  <a:gd name="T20" fmla="*/ 28 w 776"/>
                  <a:gd name="T21" fmla="*/ 4 h 2368"/>
                  <a:gd name="T22" fmla="*/ 34 w 776"/>
                  <a:gd name="T23" fmla="*/ 5 h 2368"/>
                  <a:gd name="T24" fmla="*/ 34 w 776"/>
                  <a:gd name="T25" fmla="*/ 5 h 2368"/>
                  <a:gd name="T26" fmla="*/ 40 w 776"/>
                  <a:gd name="T27" fmla="*/ 6 h 2368"/>
                  <a:gd name="T28" fmla="*/ 37 w 776"/>
                  <a:gd name="T29" fmla="*/ 7 h 2368"/>
                  <a:gd name="T30" fmla="*/ 43 w 776"/>
                  <a:gd name="T31" fmla="*/ 7 h 2368"/>
                  <a:gd name="T32" fmla="*/ 40 w 776"/>
                  <a:gd name="T33" fmla="*/ 8 h 2368"/>
                  <a:gd name="T34" fmla="*/ 43 w 776"/>
                  <a:gd name="T35" fmla="*/ 9 h 2368"/>
                  <a:gd name="T36" fmla="*/ 40 w 776"/>
                  <a:gd name="T37" fmla="*/ 10 h 2368"/>
                  <a:gd name="T38" fmla="*/ 45 w 776"/>
                  <a:gd name="T39" fmla="*/ 10 h 2368"/>
                  <a:gd name="T40" fmla="*/ 43 w 776"/>
                  <a:gd name="T41" fmla="*/ 11 h 2368"/>
                  <a:gd name="T42" fmla="*/ 45 w 776"/>
                  <a:gd name="T43" fmla="*/ 12 h 2368"/>
                  <a:gd name="T44" fmla="*/ 43 w 776"/>
                  <a:gd name="T45" fmla="*/ 12 h 2368"/>
                  <a:gd name="T46" fmla="*/ 45 w 776"/>
                  <a:gd name="T47" fmla="*/ 1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1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061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3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44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vi-VN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vi-VN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sp>
        <p:nvSpPr>
          <p:cNvPr id="245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458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054335D7-AA89-4014-A445-FCD80E20A2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324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28B94-28A7-4A29-B95E-B67F3E9CC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718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1A33C-F5D3-451C-8735-3156C33877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325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23B3A-9728-4DAD-AECD-AEAC31FD39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70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7FB15-4923-4D22-868F-0E8B596F75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739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A89E9-00CB-430E-9673-ACDAC0BE2A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249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D29D9-5516-4D72-94B8-066CDCBB2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851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11885-518C-4BD9-A01B-6C2F30326F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038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08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8B7F1-0F3A-4AED-ABE8-2826F77F96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4186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3A4BD-B755-4E71-B6C8-710BF8E898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471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26A8D-64A7-412D-8CD0-32C757D452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2957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145088 w 794"/>
                <a:gd name="T1" fmla="*/ 35325 h 414"/>
                <a:gd name="T2" fmla="*/ 129752 w 794"/>
                <a:gd name="T3" fmla="*/ 28447 h 414"/>
                <a:gd name="T4" fmla="*/ 101630 w 794"/>
                <a:gd name="T5" fmla="*/ 18797 h 414"/>
                <a:gd name="T6" fmla="*/ 12970 w 794"/>
                <a:gd name="T7" fmla="*/ 0 h 414"/>
                <a:gd name="T8" fmla="*/ 4183 w 794"/>
                <a:gd name="T9" fmla="*/ 1781 h 414"/>
                <a:gd name="T10" fmla="*/ 0 w 794"/>
                <a:gd name="T11" fmla="*/ 7429 h 414"/>
                <a:gd name="T12" fmla="*/ 5098 w 794"/>
                <a:gd name="T13" fmla="*/ 13874 h 414"/>
                <a:gd name="T14" fmla="*/ 104152 w 794"/>
                <a:gd name="T15" fmla="*/ 36600 h 414"/>
                <a:gd name="T16" fmla="*/ 125855 w 794"/>
                <a:gd name="T17" fmla="*/ 35145 h 414"/>
                <a:gd name="T18" fmla="*/ 143402 w 794"/>
                <a:gd name="T19" fmla="*/ 37027 h 414"/>
                <a:gd name="T20" fmla="*/ 145088 w 794"/>
                <a:gd name="T21" fmla="*/ 35325 h 414"/>
                <a:gd name="T22" fmla="*/ 145088 w 794"/>
                <a:gd name="T23" fmla="*/ 3532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777 w 1586"/>
                <a:gd name="T1" fmla="*/ 0 h 821"/>
                <a:gd name="T2" fmla="*/ 7546 w 1586"/>
                <a:gd name="T3" fmla="*/ 1441 h 821"/>
                <a:gd name="T4" fmla="*/ 8096 w 1586"/>
                <a:gd name="T5" fmla="*/ 1771 h 821"/>
                <a:gd name="T6" fmla="*/ 8993 w 1586"/>
                <a:gd name="T7" fmla="*/ 2198 h 821"/>
                <a:gd name="T8" fmla="*/ 8874 w 1586"/>
                <a:gd name="T9" fmla="*/ 2279 h 821"/>
                <a:gd name="T10" fmla="*/ 7653 w 1586"/>
                <a:gd name="T11" fmla="*/ 2184 h 821"/>
                <a:gd name="T12" fmla="*/ 6491 w 1586"/>
                <a:gd name="T13" fmla="*/ 2251 h 821"/>
                <a:gd name="T14" fmla="*/ 235 w 1586"/>
                <a:gd name="T15" fmla="*/ 829 h 821"/>
                <a:gd name="T16" fmla="*/ 0 w 1586"/>
                <a:gd name="T17" fmla="*/ 417 h 821"/>
                <a:gd name="T18" fmla="*/ 260 w 1586"/>
                <a:gd name="T19" fmla="*/ 88 h 821"/>
                <a:gd name="T20" fmla="*/ 777 w 1586"/>
                <a:gd name="T21" fmla="*/ 0 h 821"/>
                <a:gd name="T22" fmla="*/ 77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915 h 747"/>
                <a:gd name="T2" fmla="*/ 5294 w 1049"/>
                <a:gd name="T3" fmla="*/ 2105 h 747"/>
                <a:gd name="T4" fmla="*/ 5393 w 1049"/>
                <a:gd name="T5" fmla="*/ 1505 h 747"/>
                <a:gd name="T6" fmla="*/ 6024 w 1049"/>
                <a:gd name="T7" fmla="*/ 1190 h 747"/>
                <a:gd name="T8" fmla="*/ 448 w 1049"/>
                <a:gd name="T9" fmla="*/ 0 h 747"/>
                <a:gd name="T10" fmla="*/ 0 w 1049"/>
                <a:gd name="T11" fmla="*/ 357 h 747"/>
                <a:gd name="T12" fmla="*/ 0 w 1049"/>
                <a:gd name="T13" fmla="*/ 915 h 747"/>
                <a:gd name="T14" fmla="*/ 0 w 1049"/>
                <a:gd name="T15" fmla="*/ 9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619 w 150"/>
                  <a:gd name="T1" fmla="*/ 0 h 173"/>
                  <a:gd name="T2" fmla="*/ 228 w 150"/>
                  <a:gd name="T3" fmla="*/ 192 h 173"/>
                  <a:gd name="T4" fmla="*/ 0 w 150"/>
                  <a:gd name="T5" fmla="*/ 502 h 173"/>
                  <a:gd name="T6" fmla="*/ 451 w 150"/>
                  <a:gd name="T7" fmla="*/ 464 h 173"/>
                  <a:gd name="T8" fmla="*/ 581 w 150"/>
                  <a:gd name="T9" fmla="*/ 245 h 173"/>
                  <a:gd name="T10" fmla="*/ 847 w 150"/>
                  <a:gd name="T11" fmla="*/ 78 h 173"/>
                  <a:gd name="T12" fmla="*/ 619 w 150"/>
                  <a:gd name="T13" fmla="*/ 0 h 173"/>
                  <a:gd name="T14" fmla="*/ 619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890 w 1684"/>
                  <a:gd name="T1" fmla="*/ 0 h 880"/>
                  <a:gd name="T2" fmla="*/ 360 w 1684"/>
                  <a:gd name="T3" fmla="*/ 146 h 880"/>
                  <a:gd name="T4" fmla="*/ 0 w 1684"/>
                  <a:gd name="T5" fmla="*/ 582 h 880"/>
                  <a:gd name="T6" fmla="*/ 384 w 1684"/>
                  <a:gd name="T7" fmla="*/ 1004 h 880"/>
                  <a:gd name="T8" fmla="*/ 6749 w 1684"/>
                  <a:gd name="T9" fmla="*/ 2425 h 880"/>
                  <a:gd name="T10" fmla="*/ 8120 w 1684"/>
                  <a:gd name="T11" fmla="*/ 2336 h 880"/>
                  <a:gd name="T12" fmla="*/ 9231 w 1684"/>
                  <a:gd name="T13" fmla="*/ 2462 h 880"/>
                  <a:gd name="T14" fmla="*/ 9616 w 1684"/>
                  <a:gd name="T15" fmla="*/ 2262 h 880"/>
                  <a:gd name="T16" fmla="*/ 8576 w 1684"/>
                  <a:gd name="T17" fmla="*/ 1857 h 880"/>
                  <a:gd name="T18" fmla="*/ 8153 w 1684"/>
                  <a:gd name="T19" fmla="*/ 1434 h 880"/>
                  <a:gd name="T20" fmla="*/ 7820 w 1684"/>
                  <a:gd name="T21" fmla="*/ 1474 h 880"/>
                  <a:gd name="T22" fmla="*/ 8216 w 1684"/>
                  <a:gd name="T23" fmla="*/ 1857 h 880"/>
                  <a:gd name="T24" fmla="*/ 9011 w 1684"/>
                  <a:gd name="T25" fmla="*/ 2265 h 880"/>
                  <a:gd name="T26" fmla="*/ 8070 w 1684"/>
                  <a:gd name="T27" fmla="*/ 2201 h 880"/>
                  <a:gd name="T28" fmla="*/ 6960 w 1684"/>
                  <a:gd name="T29" fmla="*/ 2275 h 880"/>
                  <a:gd name="T30" fmla="*/ 7165 w 1684"/>
                  <a:gd name="T31" fmla="*/ 1817 h 880"/>
                  <a:gd name="T32" fmla="*/ 7641 w 1684"/>
                  <a:gd name="T33" fmla="*/ 1505 h 880"/>
                  <a:gd name="T34" fmla="*/ 7084 w 1684"/>
                  <a:gd name="T35" fmla="*/ 1544 h 880"/>
                  <a:gd name="T36" fmla="*/ 6652 w 1684"/>
                  <a:gd name="T37" fmla="*/ 1841 h 880"/>
                  <a:gd name="T38" fmla="*/ 6505 w 1684"/>
                  <a:gd name="T39" fmla="*/ 2214 h 880"/>
                  <a:gd name="T40" fmla="*/ 612 w 1684"/>
                  <a:gd name="T41" fmla="*/ 867 h 880"/>
                  <a:gd name="T42" fmla="*/ 456 w 1684"/>
                  <a:gd name="T43" fmla="*/ 601 h 880"/>
                  <a:gd name="T44" fmla="*/ 588 w 1684"/>
                  <a:gd name="T45" fmla="*/ 267 h 880"/>
                  <a:gd name="T46" fmla="*/ 1237 w 1684"/>
                  <a:gd name="T47" fmla="*/ 0 h 880"/>
                  <a:gd name="T48" fmla="*/ 890 w 1684"/>
                  <a:gd name="T49" fmla="*/ 0 h 880"/>
                  <a:gd name="T50" fmla="*/ 89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572 w 1190"/>
                  <a:gd name="T1" fmla="*/ 0 h 500"/>
                  <a:gd name="T2" fmla="*/ 6795 w 1190"/>
                  <a:gd name="T3" fmla="*/ 1368 h 500"/>
                  <a:gd name="T4" fmla="*/ 6140 w 1190"/>
                  <a:gd name="T5" fmla="*/ 1396 h 500"/>
                  <a:gd name="T6" fmla="*/ 0 w 1190"/>
                  <a:gd name="T7" fmla="*/ 75 h 500"/>
                  <a:gd name="T8" fmla="*/ 572 w 1190"/>
                  <a:gd name="T9" fmla="*/ 0 h 500"/>
                  <a:gd name="T10" fmla="*/ 57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668 w 160"/>
                  <a:gd name="T1" fmla="*/ 0 h 335"/>
                  <a:gd name="T2" fmla="*/ 109 w 160"/>
                  <a:gd name="T3" fmla="*/ 293 h 335"/>
                  <a:gd name="T4" fmla="*/ 0 w 160"/>
                  <a:gd name="T5" fmla="*/ 630 h 335"/>
                  <a:gd name="T6" fmla="*/ 192 w 160"/>
                  <a:gd name="T7" fmla="*/ 862 h 335"/>
                  <a:gd name="T8" fmla="*/ 539 w 160"/>
                  <a:gd name="T9" fmla="*/ 919 h 335"/>
                  <a:gd name="T10" fmla="*/ 437 w 160"/>
                  <a:gd name="T11" fmla="*/ 421 h 335"/>
                  <a:gd name="T12" fmla="*/ 919 w 160"/>
                  <a:gd name="T13" fmla="*/ 48 h 335"/>
                  <a:gd name="T14" fmla="*/ 668 w 160"/>
                  <a:gd name="T15" fmla="*/ 0 h 335"/>
                  <a:gd name="T16" fmla="*/ 66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81 w 489"/>
                  <a:gd name="T1" fmla="*/ 97 h 296"/>
                  <a:gd name="T2" fmla="*/ 900 w 489"/>
                  <a:gd name="T3" fmla="*/ 186 h 296"/>
                  <a:gd name="T4" fmla="*/ 1826 w 489"/>
                  <a:gd name="T5" fmla="*/ 386 h 296"/>
                  <a:gd name="T6" fmla="*/ 2480 w 489"/>
                  <a:gd name="T7" fmla="*/ 685 h 296"/>
                  <a:gd name="T8" fmla="*/ 1837 w 489"/>
                  <a:gd name="T9" fmla="*/ 647 h 296"/>
                  <a:gd name="T10" fmla="*/ 781 w 489"/>
                  <a:gd name="T11" fmla="*/ 411 h 296"/>
                  <a:gd name="T12" fmla="*/ 281 w 489"/>
                  <a:gd name="T13" fmla="*/ 225 h 296"/>
                  <a:gd name="T14" fmla="*/ 601 w 489"/>
                  <a:gd name="T15" fmla="*/ 459 h 296"/>
                  <a:gd name="T16" fmla="*/ 1532 w 489"/>
                  <a:gd name="T17" fmla="*/ 759 h 296"/>
                  <a:gd name="T18" fmla="*/ 2624 w 489"/>
                  <a:gd name="T19" fmla="*/ 834 h 296"/>
                  <a:gd name="T20" fmla="*/ 2754 w 489"/>
                  <a:gd name="T21" fmla="*/ 630 h 296"/>
                  <a:gd name="T22" fmla="*/ 2220 w 489"/>
                  <a:gd name="T23" fmla="*/ 338 h 296"/>
                  <a:gd name="T24" fmla="*/ 957 w 489"/>
                  <a:gd name="T25" fmla="*/ 48 h 296"/>
                  <a:gd name="T26" fmla="*/ 0 w 489"/>
                  <a:gd name="T27" fmla="*/ 0 h 296"/>
                  <a:gd name="T28" fmla="*/ 81 w 489"/>
                  <a:gd name="T29" fmla="*/ 97 h 296"/>
                  <a:gd name="T30" fmla="*/ 81 w 489"/>
                  <a:gd name="T31" fmla="*/ 9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248 w 794"/>
                <a:gd name="T1" fmla="*/ 70 h 414"/>
                <a:gd name="T2" fmla="*/ 222 w 794"/>
                <a:gd name="T3" fmla="*/ 57 h 414"/>
                <a:gd name="T4" fmla="*/ 173 w 794"/>
                <a:gd name="T5" fmla="*/ 37 h 414"/>
                <a:gd name="T6" fmla="*/ 22 w 794"/>
                <a:gd name="T7" fmla="*/ 0 h 414"/>
                <a:gd name="T8" fmla="*/ 7 w 794"/>
                <a:gd name="T9" fmla="*/ 4 h 414"/>
                <a:gd name="T10" fmla="*/ 0 w 794"/>
                <a:gd name="T11" fmla="*/ 15 h 414"/>
                <a:gd name="T12" fmla="*/ 8 w 794"/>
                <a:gd name="T13" fmla="*/ 28 h 414"/>
                <a:gd name="T14" fmla="*/ 178 w 794"/>
                <a:gd name="T15" fmla="*/ 73 h 414"/>
                <a:gd name="T16" fmla="*/ 215 w 794"/>
                <a:gd name="T17" fmla="*/ 69 h 414"/>
                <a:gd name="T18" fmla="*/ 246 w 794"/>
                <a:gd name="T19" fmla="*/ 74 h 414"/>
                <a:gd name="T20" fmla="*/ 248 w 794"/>
                <a:gd name="T21" fmla="*/ 70 h 414"/>
                <a:gd name="T22" fmla="*/ 248 w 794"/>
                <a:gd name="T23" fmla="*/ 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 w 1586"/>
                <a:gd name="T1" fmla="*/ 0 h 821"/>
                <a:gd name="T2" fmla="*/ 13 w 1586"/>
                <a:gd name="T3" fmla="*/ 3 h 821"/>
                <a:gd name="T4" fmla="*/ 14 w 1586"/>
                <a:gd name="T5" fmla="*/ 4 h 821"/>
                <a:gd name="T6" fmla="*/ 15 w 1586"/>
                <a:gd name="T7" fmla="*/ 4 h 821"/>
                <a:gd name="T8" fmla="*/ 15 w 1586"/>
                <a:gd name="T9" fmla="*/ 5 h 821"/>
                <a:gd name="T10" fmla="*/ 13 w 1586"/>
                <a:gd name="T11" fmla="*/ 4 h 821"/>
                <a:gd name="T12" fmla="*/ 11 w 1586"/>
                <a:gd name="T13" fmla="*/ 5 h 821"/>
                <a:gd name="T14" fmla="*/ 0 w 1586"/>
                <a:gd name="T15" fmla="*/ 2 h 821"/>
                <a:gd name="T16" fmla="*/ 0 w 1586"/>
                <a:gd name="T17" fmla="*/ 1 h 821"/>
                <a:gd name="T18" fmla="*/ 0 w 1586"/>
                <a:gd name="T19" fmla="*/ 0 h 821"/>
                <a:gd name="T20" fmla="*/ 1 w 1586"/>
                <a:gd name="T21" fmla="*/ 0 h 821"/>
                <a:gd name="T22" fmla="*/ 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2 h 747"/>
                <a:gd name="T2" fmla="*/ 9 w 1049"/>
                <a:gd name="T3" fmla="*/ 4 h 747"/>
                <a:gd name="T4" fmla="*/ 9 w 1049"/>
                <a:gd name="T5" fmla="*/ 3 h 747"/>
                <a:gd name="T6" fmla="*/ 10 w 1049"/>
                <a:gd name="T7" fmla="*/ 2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2 h 747"/>
                <a:gd name="T14" fmla="*/ 0 w 1049"/>
                <a:gd name="T15" fmla="*/ 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 w 150"/>
                  <a:gd name="T1" fmla="*/ 0 h 173"/>
                  <a:gd name="T2" fmla="*/ 0 w 150"/>
                  <a:gd name="T3" fmla="*/ 0 h 173"/>
                  <a:gd name="T4" fmla="*/ 0 w 150"/>
                  <a:gd name="T5" fmla="*/ 1 h 173"/>
                  <a:gd name="T6" fmla="*/ 1 w 150"/>
                  <a:gd name="T7" fmla="*/ 1 h 173"/>
                  <a:gd name="T8" fmla="*/ 1 w 150"/>
                  <a:gd name="T9" fmla="*/ 0 h 173"/>
                  <a:gd name="T10" fmla="*/ 2 w 150"/>
                  <a:gd name="T11" fmla="*/ 0 h 173"/>
                  <a:gd name="T12" fmla="*/ 1 w 150"/>
                  <a:gd name="T13" fmla="*/ 0 h 173"/>
                  <a:gd name="T14" fmla="*/ 1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2 w 1684"/>
                  <a:gd name="T1" fmla="*/ 0 h 880"/>
                  <a:gd name="T2" fmla="*/ 1 w 1684"/>
                  <a:gd name="T3" fmla="*/ 0 h 880"/>
                  <a:gd name="T4" fmla="*/ 0 w 1684"/>
                  <a:gd name="T5" fmla="*/ 1 h 880"/>
                  <a:gd name="T6" fmla="*/ 1 w 1684"/>
                  <a:gd name="T7" fmla="*/ 2 h 880"/>
                  <a:gd name="T8" fmla="*/ 11 w 1684"/>
                  <a:gd name="T9" fmla="*/ 5 h 880"/>
                  <a:gd name="T10" fmla="*/ 14 w 1684"/>
                  <a:gd name="T11" fmla="*/ 5 h 880"/>
                  <a:gd name="T12" fmla="*/ 16 w 1684"/>
                  <a:gd name="T13" fmla="*/ 5 h 880"/>
                  <a:gd name="T14" fmla="*/ 17 w 1684"/>
                  <a:gd name="T15" fmla="*/ 5 h 880"/>
                  <a:gd name="T16" fmla="*/ 15 w 1684"/>
                  <a:gd name="T17" fmla="*/ 4 h 880"/>
                  <a:gd name="T18" fmla="*/ 14 w 1684"/>
                  <a:gd name="T19" fmla="*/ 3 h 880"/>
                  <a:gd name="T20" fmla="*/ 13 w 1684"/>
                  <a:gd name="T21" fmla="*/ 3 h 880"/>
                  <a:gd name="T22" fmla="*/ 14 w 1684"/>
                  <a:gd name="T23" fmla="*/ 4 h 880"/>
                  <a:gd name="T24" fmla="*/ 15 w 1684"/>
                  <a:gd name="T25" fmla="*/ 5 h 880"/>
                  <a:gd name="T26" fmla="*/ 14 w 1684"/>
                  <a:gd name="T27" fmla="*/ 4 h 880"/>
                  <a:gd name="T28" fmla="*/ 12 w 1684"/>
                  <a:gd name="T29" fmla="*/ 5 h 880"/>
                  <a:gd name="T30" fmla="*/ 12 w 1684"/>
                  <a:gd name="T31" fmla="*/ 4 h 880"/>
                  <a:gd name="T32" fmla="*/ 13 w 1684"/>
                  <a:gd name="T33" fmla="*/ 3 h 880"/>
                  <a:gd name="T34" fmla="*/ 12 w 1684"/>
                  <a:gd name="T35" fmla="*/ 3 h 880"/>
                  <a:gd name="T36" fmla="*/ 11 w 1684"/>
                  <a:gd name="T37" fmla="*/ 4 h 880"/>
                  <a:gd name="T38" fmla="*/ 11 w 1684"/>
                  <a:gd name="T39" fmla="*/ 4 h 880"/>
                  <a:gd name="T40" fmla="*/ 1 w 1684"/>
                  <a:gd name="T41" fmla="*/ 2 h 880"/>
                  <a:gd name="T42" fmla="*/ 1 w 1684"/>
                  <a:gd name="T43" fmla="*/ 1 h 880"/>
                  <a:gd name="T44" fmla="*/ 1 w 1684"/>
                  <a:gd name="T45" fmla="*/ 0 h 880"/>
                  <a:gd name="T46" fmla="*/ 2 w 1684"/>
                  <a:gd name="T47" fmla="*/ 0 h 880"/>
                  <a:gd name="T48" fmla="*/ 2 w 1684"/>
                  <a:gd name="T49" fmla="*/ 0 h 880"/>
                  <a:gd name="T50" fmla="*/ 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 w 1190"/>
                  <a:gd name="T1" fmla="*/ 0 h 500"/>
                  <a:gd name="T2" fmla="*/ 12 w 1190"/>
                  <a:gd name="T3" fmla="*/ 2 h 500"/>
                  <a:gd name="T4" fmla="*/ 11 w 1190"/>
                  <a:gd name="T5" fmla="*/ 3 h 500"/>
                  <a:gd name="T6" fmla="*/ 0 w 1190"/>
                  <a:gd name="T7" fmla="*/ 0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 w 160"/>
                  <a:gd name="T1" fmla="*/ 0 h 335"/>
                  <a:gd name="T2" fmla="*/ 0 w 160"/>
                  <a:gd name="T3" fmla="*/ 1 h 335"/>
                  <a:gd name="T4" fmla="*/ 0 w 160"/>
                  <a:gd name="T5" fmla="*/ 1 h 335"/>
                  <a:gd name="T6" fmla="*/ 0 w 160"/>
                  <a:gd name="T7" fmla="*/ 2 h 335"/>
                  <a:gd name="T8" fmla="*/ 1 w 160"/>
                  <a:gd name="T9" fmla="*/ 2 h 335"/>
                  <a:gd name="T10" fmla="*/ 1 w 160"/>
                  <a:gd name="T11" fmla="*/ 1 h 335"/>
                  <a:gd name="T12" fmla="*/ 2 w 160"/>
                  <a:gd name="T13" fmla="*/ 0 h 335"/>
                  <a:gd name="T14" fmla="*/ 1 w 160"/>
                  <a:gd name="T15" fmla="*/ 0 h 335"/>
                  <a:gd name="T16" fmla="*/ 1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2 w 489"/>
                  <a:gd name="T3" fmla="*/ 0 h 296"/>
                  <a:gd name="T4" fmla="*/ 3 w 489"/>
                  <a:gd name="T5" fmla="*/ 1 h 296"/>
                  <a:gd name="T6" fmla="*/ 4 w 489"/>
                  <a:gd name="T7" fmla="*/ 1 h 296"/>
                  <a:gd name="T8" fmla="*/ 3 w 489"/>
                  <a:gd name="T9" fmla="*/ 1 h 296"/>
                  <a:gd name="T10" fmla="*/ 2 w 489"/>
                  <a:gd name="T11" fmla="*/ 1 h 296"/>
                  <a:gd name="T12" fmla="*/ 0 w 489"/>
                  <a:gd name="T13" fmla="*/ 0 h 296"/>
                  <a:gd name="T14" fmla="*/ 1 w 489"/>
                  <a:gd name="T15" fmla="*/ 1 h 296"/>
                  <a:gd name="T16" fmla="*/ 3 w 489"/>
                  <a:gd name="T17" fmla="*/ 1 h 296"/>
                  <a:gd name="T18" fmla="*/ 4 w 489"/>
                  <a:gd name="T19" fmla="*/ 2 h 296"/>
                  <a:gd name="T20" fmla="*/ 5 w 489"/>
                  <a:gd name="T21" fmla="*/ 1 h 296"/>
                  <a:gd name="T22" fmla="*/ 4 w 489"/>
                  <a:gd name="T23" fmla="*/ 1 h 296"/>
                  <a:gd name="T24" fmla="*/ 2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87906-90BB-407E-82DC-E752EA20B5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2296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CA182-03CB-4DC7-A770-C4FA1AD059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782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A145D-A6CC-4F60-A767-17B5E2C089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4251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C0899-DBB1-4D87-8EE0-E638E90B3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580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B4E19-10EA-4A7F-A3B4-7BA156687A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9539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FD104-3443-4D4F-96A5-B79C0B288A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9845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D6605-6835-4EE3-9E44-CF833CC1C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045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636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6EEAD-B261-4042-8B8A-E72F61E84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8005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9C630-624D-4ECC-A2BD-07C8E60B44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302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7E609-CBDF-491C-8555-C307D9D3C1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3596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600C8-FCBC-4A91-9881-B8F48F05D8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53661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D424B-BE6A-4476-BD49-8AC6B43ACE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3329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vi-VN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vi-VN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anose="020B0604020202020204" pitchFamily="34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0"/>
              <a:ext cx="816" cy="3975"/>
              <a:chOff x="4944" y="0"/>
              <a:chExt cx="816" cy="3975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0"/>
                <a:ext cx="480" cy="1431"/>
                <a:chOff x="5280" y="0"/>
                <a:chExt cx="480" cy="1431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6" y="-1"/>
                  <a:ext cx="174" cy="176"/>
                  <a:chOff x="166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67" y="323"/>
                    <a:ext cx="1690" cy="2560"/>
                    <a:chOff x="166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33" y="323"/>
                      <a:ext cx="1234" cy="2560"/>
                    </a:xfrm>
                    <a:custGeom>
                      <a:avLst/>
                      <a:gdLst>
                        <a:gd name="T0" fmla="*/ 341 w 1231"/>
                        <a:gd name="T1" fmla="*/ 283 h 2560"/>
                        <a:gd name="T2" fmla="*/ 419 w 1231"/>
                        <a:gd name="T3" fmla="*/ 115 h 2560"/>
                        <a:gd name="T4" fmla="*/ 587 w 1231"/>
                        <a:gd name="T5" fmla="*/ 7 h 2560"/>
                        <a:gd name="T6" fmla="*/ 903 w 1231"/>
                        <a:gd name="T7" fmla="*/ 61 h 2560"/>
                        <a:gd name="T8" fmla="*/ 1063 w 1231"/>
                        <a:gd name="T9" fmla="*/ 349 h 2560"/>
                        <a:gd name="T10" fmla="*/ 987 w 1231"/>
                        <a:gd name="T11" fmla="*/ 769 h 2560"/>
                        <a:gd name="T12" fmla="*/ 951 w 1231"/>
                        <a:gd name="T13" fmla="*/ 943 h 2560"/>
                        <a:gd name="T14" fmla="*/ 1117 w 1231"/>
                        <a:gd name="T15" fmla="*/ 1075 h 2560"/>
                        <a:gd name="T16" fmla="*/ 1243 w 1231"/>
                        <a:gd name="T17" fmla="*/ 1525 h 2560"/>
                        <a:gd name="T18" fmla="*/ 1135 w 1231"/>
                        <a:gd name="T19" fmla="*/ 1969 h 2560"/>
                        <a:gd name="T20" fmla="*/ 915 w 1231"/>
                        <a:gd name="T21" fmla="*/ 2077 h 2560"/>
                        <a:gd name="T22" fmla="*/ 729 w 1231"/>
                        <a:gd name="T23" fmla="*/ 2059 h 2560"/>
                        <a:gd name="T24" fmla="*/ 663 w 1231"/>
                        <a:gd name="T25" fmla="*/ 2251 h 2560"/>
                        <a:gd name="T26" fmla="*/ 533 w 1231"/>
                        <a:gd name="T27" fmla="*/ 2527 h 2560"/>
                        <a:gd name="T28" fmla="*/ 215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63 w 1231"/>
                        <a:gd name="T37" fmla="*/ 1513 h 2560"/>
                        <a:gd name="T38" fmla="*/ 221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43 w 1231"/>
                        <a:gd name="T45" fmla="*/ 2431 h 2560"/>
                        <a:gd name="T46" fmla="*/ 599 w 1231"/>
                        <a:gd name="T47" fmla="*/ 2227 h 2560"/>
                        <a:gd name="T48" fmla="*/ 581 w 1231"/>
                        <a:gd name="T49" fmla="*/ 1807 h 2560"/>
                        <a:gd name="T50" fmla="*/ 497 w 1231"/>
                        <a:gd name="T51" fmla="*/ 1531 h 2560"/>
                        <a:gd name="T52" fmla="*/ 539 w 1231"/>
                        <a:gd name="T53" fmla="*/ 1459 h 2560"/>
                        <a:gd name="T54" fmla="*/ 633 w 1231"/>
                        <a:gd name="T55" fmla="*/ 1633 h 2560"/>
                        <a:gd name="T56" fmla="*/ 729 w 1231"/>
                        <a:gd name="T57" fmla="*/ 1933 h 2560"/>
                        <a:gd name="T58" fmla="*/ 975 w 1231"/>
                        <a:gd name="T59" fmla="*/ 1963 h 2560"/>
                        <a:gd name="T60" fmla="*/ 1147 w 1231"/>
                        <a:gd name="T61" fmla="*/ 1687 h 2560"/>
                        <a:gd name="T62" fmla="*/ 1129 w 1231"/>
                        <a:gd name="T63" fmla="*/ 1273 h 2560"/>
                        <a:gd name="T64" fmla="*/ 891 w 1231"/>
                        <a:gd name="T65" fmla="*/ 1057 h 2560"/>
                        <a:gd name="T66" fmla="*/ 687 w 1231"/>
                        <a:gd name="T67" fmla="*/ 1129 h 2560"/>
                        <a:gd name="T68" fmla="*/ 581 w 1231"/>
                        <a:gd name="T69" fmla="*/ 1117 h 2560"/>
                        <a:gd name="T70" fmla="*/ 627 w 1231"/>
                        <a:gd name="T71" fmla="*/ 1033 h 2560"/>
                        <a:gd name="T72" fmla="*/ 819 w 1231"/>
                        <a:gd name="T73" fmla="*/ 937 h 2560"/>
                        <a:gd name="T74" fmla="*/ 957 w 1231"/>
                        <a:gd name="T75" fmla="*/ 613 h 2560"/>
                        <a:gd name="T76" fmla="*/ 891 w 1231"/>
                        <a:gd name="T77" fmla="*/ 175 h 2560"/>
                        <a:gd name="T78" fmla="*/ 627 w 1231"/>
                        <a:gd name="T79" fmla="*/ 103 h 2560"/>
                        <a:gd name="T80" fmla="*/ 395 w 1231"/>
                        <a:gd name="T81" fmla="*/ 355 h 2560"/>
                        <a:gd name="T82" fmla="*/ 407 w 1231"/>
                        <a:gd name="T83" fmla="*/ 763 h 2560"/>
                        <a:gd name="T84" fmla="*/ 347 w 1231"/>
                        <a:gd name="T85" fmla="*/ 949 h 2560"/>
                        <a:gd name="T86" fmla="*/ 293 w 1231"/>
                        <a:gd name="T87" fmla="*/ 685 h 2560"/>
                        <a:gd name="T88" fmla="*/ 311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77" y="381"/>
                      <a:ext cx="864" cy="2065"/>
                    </a:xfrm>
                    <a:custGeom>
                      <a:avLst/>
                      <a:gdLst>
                        <a:gd name="T0" fmla="*/ 781 w 865"/>
                        <a:gd name="T1" fmla="*/ 522 h 2071"/>
                        <a:gd name="T2" fmla="*/ 793 w 865"/>
                        <a:gd name="T3" fmla="*/ 346 h 2071"/>
                        <a:gd name="T4" fmla="*/ 859 w 865"/>
                        <a:gd name="T5" fmla="*/ 202 h 2071"/>
                        <a:gd name="T6" fmla="*/ 805 w 865"/>
                        <a:gd name="T7" fmla="*/ 214 h 2071"/>
                        <a:gd name="T8" fmla="*/ 745 w 865"/>
                        <a:gd name="T9" fmla="*/ 214 h 2071"/>
                        <a:gd name="T10" fmla="*/ 679 w 865"/>
                        <a:gd name="T11" fmla="*/ 116 h 2071"/>
                        <a:gd name="T12" fmla="*/ 607 w 865"/>
                        <a:gd name="T13" fmla="*/ 32 h 2071"/>
                        <a:gd name="T14" fmla="*/ 505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2 h 2071"/>
                        <a:gd name="T22" fmla="*/ 119 w 865"/>
                        <a:gd name="T23" fmla="*/ 400 h 2071"/>
                        <a:gd name="T24" fmla="*/ 131 w 865"/>
                        <a:gd name="T25" fmla="*/ 582 h 2071"/>
                        <a:gd name="T26" fmla="*/ 173 w 865"/>
                        <a:gd name="T27" fmla="*/ 774 h 2071"/>
                        <a:gd name="T28" fmla="*/ 197 w 865"/>
                        <a:gd name="T29" fmla="*/ 872 h 2071"/>
                        <a:gd name="T30" fmla="*/ 167 w 865"/>
                        <a:gd name="T31" fmla="*/ 974 h 2071"/>
                        <a:gd name="T32" fmla="*/ 65 w 865"/>
                        <a:gd name="T33" fmla="*/ 1112 h 2071"/>
                        <a:gd name="T34" fmla="*/ 17 w 865"/>
                        <a:gd name="T35" fmla="*/ 1282 h 2071"/>
                        <a:gd name="T36" fmla="*/ 5 w 865"/>
                        <a:gd name="T37" fmla="*/ 1534 h 2071"/>
                        <a:gd name="T38" fmla="*/ 47 w 865"/>
                        <a:gd name="T39" fmla="*/ 1728 h 2071"/>
                        <a:gd name="T40" fmla="*/ 131 w 865"/>
                        <a:gd name="T41" fmla="*/ 1878 h 2071"/>
                        <a:gd name="T42" fmla="*/ 299 w 865"/>
                        <a:gd name="T43" fmla="*/ 1964 h 2071"/>
                        <a:gd name="T44" fmla="*/ 425 w 865"/>
                        <a:gd name="T45" fmla="*/ 1958 h 2071"/>
                        <a:gd name="T46" fmla="*/ 463 w 865"/>
                        <a:gd name="T47" fmla="*/ 1970 h 2071"/>
                        <a:gd name="T48" fmla="*/ 493 w 865"/>
                        <a:gd name="T49" fmla="*/ 2042 h 2071"/>
                        <a:gd name="T50" fmla="*/ 493 w 865"/>
                        <a:gd name="T51" fmla="*/ 1940 h 2071"/>
                        <a:gd name="T52" fmla="*/ 553 w 865"/>
                        <a:gd name="T53" fmla="*/ 1758 h 2071"/>
                        <a:gd name="T54" fmla="*/ 613 w 865"/>
                        <a:gd name="T55" fmla="*/ 1638 h 2071"/>
                        <a:gd name="T56" fmla="*/ 577 w 865"/>
                        <a:gd name="T57" fmla="*/ 1680 h 2071"/>
                        <a:gd name="T58" fmla="*/ 511 w 865"/>
                        <a:gd name="T59" fmla="*/ 1800 h 2071"/>
                        <a:gd name="T60" fmla="*/ 407 w 865"/>
                        <a:gd name="T61" fmla="*/ 1883 h 2071"/>
                        <a:gd name="T62" fmla="*/ 269 w 865"/>
                        <a:gd name="T63" fmla="*/ 1878 h 2071"/>
                        <a:gd name="T64" fmla="*/ 179 w 865"/>
                        <a:gd name="T65" fmla="*/ 1794 h 2071"/>
                        <a:gd name="T66" fmla="*/ 113 w 865"/>
                        <a:gd name="T67" fmla="*/ 1620 h 2071"/>
                        <a:gd name="T68" fmla="*/ 107 w 865"/>
                        <a:gd name="T69" fmla="*/ 1378 h 2071"/>
                        <a:gd name="T70" fmla="*/ 137 w 865"/>
                        <a:gd name="T71" fmla="*/ 1178 h 2071"/>
                        <a:gd name="T72" fmla="*/ 203 w 865"/>
                        <a:gd name="T73" fmla="*/ 1058 h 2071"/>
                        <a:gd name="T74" fmla="*/ 323 w 865"/>
                        <a:gd name="T75" fmla="*/ 1010 h 2071"/>
                        <a:gd name="T76" fmla="*/ 505 w 865"/>
                        <a:gd name="T77" fmla="*/ 1064 h 2071"/>
                        <a:gd name="T78" fmla="*/ 607 w 865"/>
                        <a:gd name="T79" fmla="*/ 1112 h 2071"/>
                        <a:gd name="T80" fmla="*/ 661 w 865"/>
                        <a:gd name="T81" fmla="*/ 1088 h 2071"/>
                        <a:gd name="T82" fmla="*/ 655 w 865"/>
                        <a:gd name="T83" fmla="*/ 1034 h 2071"/>
                        <a:gd name="T84" fmla="*/ 607 w 865"/>
                        <a:gd name="T85" fmla="*/ 992 h 2071"/>
                        <a:gd name="T86" fmla="*/ 493 w 865"/>
                        <a:gd name="T87" fmla="*/ 968 h 2071"/>
                        <a:gd name="T88" fmla="*/ 323 w 865"/>
                        <a:gd name="T89" fmla="*/ 884 h 2071"/>
                        <a:gd name="T90" fmla="*/ 233 w 865"/>
                        <a:gd name="T91" fmla="*/ 672 h 2071"/>
                        <a:gd name="T92" fmla="*/ 209 w 865"/>
                        <a:gd name="T93" fmla="*/ 412 h 2071"/>
                        <a:gd name="T94" fmla="*/ 317 w 865"/>
                        <a:gd name="T95" fmla="*/ 170 h 2071"/>
                        <a:gd name="T96" fmla="*/ 481 w 865"/>
                        <a:gd name="T97" fmla="*/ 110 h 2071"/>
                        <a:gd name="T98" fmla="*/ 613 w 865"/>
                        <a:gd name="T99" fmla="*/ 164 h 2071"/>
                        <a:gd name="T100" fmla="*/ 703 w 865"/>
                        <a:gd name="T101" fmla="*/ 286 h 2071"/>
                        <a:gd name="T102" fmla="*/ 733 w 865"/>
                        <a:gd name="T103" fmla="*/ 424 h 2071"/>
                        <a:gd name="T104" fmla="*/ 769 w 865"/>
                        <a:gd name="T105" fmla="*/ 594 h 2071"/>
                        <a:gd name="T106" fmla="*/ 805 w 865"/>
                        <a:gd name="T107" fmla="*/ 576 h 2071"/>
                        <a:gd name="T108" fmla="*/ 781 w 865"/>
                        <a:gd name="T109" fmla="*/ 522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5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eaLnBrk="1" hangingPunct="1"/>
                    <a:endParaRPr lang="vi-VN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19" y="745"/>
                    <a:ext cx="262" cy="524"/>
                  </a:xfrm>
                  <a:custGeom>
                    <a:avLst/>
                    <a:gdLst>
                      <a:gd name="T0" fmla="*/ 3 w 266"/>
                      <a:gd name="T1" fmla="*/ 495 h 521"/>
                      <a:gd name="T2" fmla="*/ 27 w 266"/>
                      <a:gd name="T3" fmla="*/ 281 h 521"/>
                      <a:gd name="T4" fmla="*/ 103 w 266"/>
                      <a:gd name="T5" fmla="*/ 45 h 521"/>
                      <a:gd name="T6" fmla="*/ 171 w 266"/>
                      <a:gd name="T7" fmla="*/ 3 h 521"/>
                      <a:gd name="T8" fmla="*/ 223 w 266"/>
                      <a:gd name="T9" fmla="*/ 39 h 521"/>
                      <a:gd name="T10" fmla="*/ 245 w 266"/>
                      <a:gd name="T11" fmla="*/ 133 h 521"/>
                      <a:gd name="T12" fmla="*/ 195 w 266"/>
                      <a:gd name="T13" fmla="*/ 281 h 521"/>
                      <a:gd name="T14" fmla="*/ 98 w 266"/>
                      <a:gd name="T15" fmla="*/ 489 h 521"/>
                      <a:gd name="T16" fmla="*/ 41 w 266"/>
                      <a:gd name="T17" fmla="*/ 513 h 521"/>
                      <a:gd name="T18" fmla="*/ 3 w 266"/>
                      <a:gd name="T19" fmla="*/ 495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87" y="1588"/>
                    <a:ext cx="398" cy="349"/>
                  </a:xfrm>
                  <a:custGeom>
                    <a:avLst/>
                    <a:gdLst>
                      <a:gd name="T0" fmla="*/ 108 w 392"/>
                      <a:gd name="T1" fmla="*/ 223 h 340"/>
                      <a:gd name="T2" fmla="*/ 16 w 392"/>
                      <a:gd name="T3" fmla="*/ 95 h 340"/>
                      <a:gd name="T4" fmla="*/ 4 w 392"/>
                      <a:gd name="T5" fmla="*/ 49 h 340"/>
                      <a:gd name="T6" fmla="*/ 28 w 392"/>
                      <a:gd name="T7" fmla="*/ 3 h 340"/>
                      <a:gd name="T8" fmla="*/ 138 w 392"/>
                      <a:gd name="T9" fmla="*/ 31 h 340"/>
                      <a:gd name="T10" fmla="*/ 266 w 392"/>
                      <a:gd name="T11" fmla="*/ 83 h 340"/>
                      <a:gd name="T12" fmla="*/ 388 w 392"/>
                      <a:gd name="T13" fmla="*/ 176 h 340"/>
                      <a:gd name="T14" fmla="*/ 412 w 392"/>
                      <a:gd name="T15" fmla="*/ 303 h 340"/>
                      <a:gd name="T16" fmla="*/ 360 w 392"/>
                      <a:gd name="T17" fmla="*/ 370 h 340"/>
                      <a:gd name="T18" fmla="*/ 260 w 392"/>
                      <a:gd name="T19" fmla="*/ 350 h 340"/>
                      <a:gd name="T20" fmla="*/ 108 w 392"/>
                      <a:gd name="T21" fmla="*/ 223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34" y="1923"/>
                    <a:ext cx="146" cy="567"/>
                  </a:xfrm>
                  <a:custGeom>
                    <a:avLst/>
                    <a:gdLst>
                      <a:gd name="T0" fmla="*/ 15 w 151"/>
                      <a:gd name="T1" fmla="*/ 177 h 558"/>
                      <a:gd name="T2" fmla="*/ 38 w 151"/>
                      <a:gd name="T3" fmla="*/ 43 h 558"/>
                      <a:gd name="T4" fmla="*/ 58 w 151"/>
                      <a:gd name="T5" fmla="*/ 3 h 558"/>
                      <a:gd name="T6" fmla="*/ 95 w 151"/>
                      <a:gd name="T7" fmla="*/ 27 h 558"/>
                      <a:gd name="T8" fmla="*/ 121 w 151"/>
                      <a:gd name="T9" fmla="*/ 177 h 558"/>
                      <a:gd name="T10" fmla="*/ 126 w 151"/>
                      <a:gd name="T11" fmla="*/ 451 h 558"/>
                      <a:gd name="T12" fmla="*/ 84 w 151"/>
                      <a:gd name="T13" fmla="*/ 579 h 558"/>
                      <a:gd name="T14" fmla="*/ 20 w 151"/>
                      <a:gd name="T15" fmla="*/ 547 h 558"/>
                      <a:gd name="T16" fmla="*/ 0 w 151"/>
                      <a:gd name="T17" fmla="*/ 335 h 558"/>
                      <a:gd name="T18" fmla="*/ 15 w 151"/>
                      <a:gd name="T19" fmla="*/ 177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>
                      <a:gd name="T0" fmla="*/ 171 w 392"/>
                      <a:gd name="T1" fmla="*/ 57 h 253"/>
                      <a:gd name="T2" fmla="*/ 299 w 392"/>
                      <a:gd name="T3" fmla="*/ 19 h 253"/>
                      <a:gd name="T4" fmla="*/ 355 w 392"/>
                      <a:gd name="T5" fmla="*/ 7 h 253"/>
                      <a:gd name="T6" fmla="*/ 373 w 392"/>
                      <a:gd name="T7" fmla="*/ 57 h 253"/>
                      <a:gd name="T8" fmla="*/ 317 w 392"/>
                      <a:gd name="T9" fmla="*/ 121 h 253"/>
                      <a:gd name="T10" fmla="*/ 189 w 392"/>
                      <a:gd name="T11" fmla="*/ 203 h 253"/>
                      <a:gd name="T12" fmla="*/ 37 w 392"/>
                      <a:gd name="T13" fmla="*/ 224 h 253"/>
                      <a:gd name="T14" fmla="*/ 1 w 392"/>
                      <a:gd name="T15" fmla="*/ 171 h 253"/>
                      <a:gd name="T16" fmla="*/ 43 w 392"/>
                      <a:gd name="T17" fmla="*/ 103 h 253"/>
                      <a:gd name="T18" fmla="*/ 171 w 392"/>
                      <a:gd name="T19" fmla="*/ 57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>
                      <a:gd name="T0" fmla="*/ 70 w 238"/>
                      <a:gd name="T1" fmla="*/ 249 h 386"/>
                      <a:gd name="T2" fmla="*/ 23 w 238"/>
                      <a:gd name="T3" fmla="*/ 176 h 386"/>
                      <a:gd name="T4" fmla="*/ 0 w 238"/>
                      <a:gd name="T5" fmla="*/ 88 h 386"/>
                      <a:gd name="T6" fmla="*/ 23 w 238"/>
                      <a:gd name="T7" fmla="*/ 12 h 386"/>
                      <a:gd name="T8" fmla="*/ 111 w 238"/>
                      <a:gd name="T9" fmla="*/ 24 h 386"/>
                      <a:gd name="T10" fmla="*/ 164 w 238"/>
                      <a:gd name="T11" fmla="*/ 120 h 386"/>
                      <a:gd name="T12" fmla="*/ 214 w 238"/>
                      <a:gd name="T13" fmla="*/ 282 h 386"/>
                      <a:gd name="T14" fmla="*/ 188 w 238"/>
                      <a:gd name="T15" fmla="*/ 347 h 386"/>
                      <a:gd name="T16" fmla="*/ 155 w 238"/>
                      <a:gd name="T17" fmla="*/ 326 h 386"/>
                      <a:gd name="T18" fmla="*/ 70 w 238"/>
                      <a:gd name="T19" fmla="*/ 249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vi-VN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9" name="AutoShape 56"/>
            <p:cNvSpPr>
              <a:spLocks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7 w 21600"/>
                <a:gd name="T1" fmla="*/ 0 h 21600"/>
                <a:gd name="T2" fmla="*/ 3 w 21600"/>
                <a:gd name="T3" fmla="*/ 0 h 21600"/>
                <a:gd name="T4" fmla="*/ 0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en-US"/>
            </a:p>
          </p:txBody>
        </p:sp>
      </p:grpSp>
      <p:sp>
        <p:nvSpPr>
          <p:cNvPr id="113721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13722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6E91F-4387-41E0-8A06-A4D6CB80F4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4820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50D61-5633-4D4E-97BF-EEB5DB9231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54121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20210-C9D9-4D7B-AF95-AD59FCB014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3123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BA1A3-E207-4930-8E22-3A1BD00A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042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68A74-D642-481C-9553-CC437B26B1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98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445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4143B-F4CC-4454-A5B9-8619CDEFEB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2784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2950A-25C3-456F-8542-BE1DAD83C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8522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0E545-56C1-44AA-BEAA-FEE2C19A29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56848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C3AD9-CC89-4642-9CC3-555185D491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610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A0E3F-22BE-4D2E-B375-96B6876B35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47864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ED8E6-E732-4B4D-907C-3B3768972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747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AF273E"/>
                  </a:solidFill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AF273E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0" y="187"/>
              <a:ext cx="4302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40" y="787"/>
                  <a:ext cx="2918" cy="2150"/>
                  <a:chOff x="1266" y="815"/>
                  <a:chExt cx="2918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6" y="815"/>
                    <a:ext cx="2918" cy="2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7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47 h 504"/>
                        <a:gd name="T2" fmla="*/ 86 w 2736"/>
                        <a:gd name="T3" fmla="*/ 16 h 504"/>
                        <a:gd name="T4" fmla="*/ 177 w 2736"/>
                        <a:gd name="T5" fmla="*/ 2 h 504"/>
                        <a:gd name="T6" fmla="*/ 272 w 2736"/>
                        <a:gd name="T7" fmla="*/ 2 h 504"/>
                        <a:gd name="T8" fmla="*/ 271 w 2736"/>
                        <a:gd name="T9" fmla="*/ 10 h 504"/>
                        <a:gd name="T10" fmla="*/ 176 w 2736"/>
                        <a:gd name="T11" fmla="*/ 10 h 504"/>
                        <a:gd name="T12" fmla="*/ 65 w 2736"/>
                        <a:gd name="T13" fmla="*/ 27 h 504"/>
                        <a:gd name="T14" fmla="*/ 0 w 2736"/>
                        <a:gd name="T15" fmla="*/ 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49"/>
                      <a:ext cx="924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6 h 791"/>
                        <a:gd name="T4" fmla="*/ 45 w 1769"/>
                        <a:gd name="T5" fmla="*/ 19 h 791"/>
                        <a:gd name="T6" fmla="*/ 63 w 1769"/>
                        <a:gd name="T7" fmla="*/ 40 h 791"/>
                        <a:gd name="T8" fmla="*/ 68 w 1769"/>
                        <a:gd name="T9" fmla="*/ 56 h 791"/>
                        <a:gd name="T10" fmla="*/ 66 w 1769"/>
                        <a:gd name="T11" fmla="*/ 72 h 791"/>
                        <a:gd name="T12" fmla="*/ 62 w 1769"/>
                        <a:gd name="T13" fmla="*/ 58 h 791"/>
                        <a:gd name="T14" fmla="*/ 54 w 1769"/>
                        <a:gd name="T15" fmla="*/ 42 h 791"/>
                        <a:gd name="T16" fmla="*/ 43 w 1769"/>
                        <a:gd name="T17" fmla="*/ 27 h 791"/>
                        <a:gd name="T18" fmla="*/ 22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0"/>
                      <a:ext cx="1815" cy="346"/>
                    </a:xfrm>
                    <a:custGeom>
                      <a:avLst/>
                      <a:gdLst>
                        <a:gd name="T0" fmla="*/ 0 w 2736"/>
                        <a:gd name="T1" fmla="*/ 77 h 504"/>
                        <a:gd name="T2" fmla="*/ 111 w 2736"/>
                        <a:gd name="T3" fmla="*/ 26 h 504"/>
                        <a:gd name="T4" fmla="*/ 228 w 2736"/>
                        <a:gd name="T5" fmla="*/ 3 h 504"/>
                        <a:gd name="T6" fmla="*/ 351 w 2736"/>
                        <a:gd name="T7" fmla="*/ 3 h 504"/>
                        <a:gd name="T8" fmla="*/ 349 w 2736"/>
                        <a:gd name="T9" fmla="*/ 16 h 504"/>
                        <a:gd name="T10" fmla="*/ 227 w 2736"/>
                        <a:gd name="T11" fmla="*/ 16 h 504"/>
                        <a:gd name="T12" fmla="*/ 84 w 2736"/>
                        <a:gd name="T13" fmla="*/ 45 h 504"/>
                        <a:gd name="T14" fmla="*/ 0 w 2736"/>
                        <a:gd name="T15" fmla="*/ 7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5" cy="54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25 w 1769"/>
                        <a:gd name="T3" fmla="*/ 9 h 791"/>
                        <a:gd name="T4" fmla="*/ 58 w 1769"/>
                        <a:gd name="T5" fmla="*/ 31 h 791"/>
                        <a:gd name="T6" fmla="*/ 82 w 1769"/>
                        <a:gd name="T7" fmla="*/ 67 h 791"/>
                        <a:gd name="T8" fmla="*/ 89 w 1769"/>
                        <a:gd name="T9" fmla="*/ 94 h 791"/>
                        <a:gd name="T10" fmla="*/ 86 w 1769"/>
                        <a:gd name="T11" fmla="*/ 122 h 791"/>
                        <a:gd name="T12" fmla="*/ 81 w 1769"/>
                        <a:gd name="T13" fmla="*/ 99 h 791"/>
                        <a:gd name="T14" fmla="*/ 71 w 1769"/>
                        <a:gd name="T15" fmla="*/ 71 h 791"/>
                        <a:gd name="T16" fmla="*/ 57 w 1769"/>
                        <a:gd name="T17" fmla="*/ 46 h 791"/>
                        <a:gd name="T18" fmla="*/ 29 w 1769"/>
                        <a:gd name="T19" fmla="*/ 23 h 791"/>
                        <a:gd name="T20" fmla="*/ 0 w 1769"/>
                        <a:gd name="T21" fmla="*/ 12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40 h 504"/>
                        <a:gd name="T2" fmla="*/ 89 w 2736"/>
                        <a:gd name="T3" fmla="*/ 13 h 504"/>
                        <a:gd name="T4" fmla="*/ 183 w 2736"/>
                        <a:gd name="T5" fmla="*/ 2 h 504"/>
                        <a:gd name="T6" fmla="*/ 282 w 2736"/>
                        <a:gd name="T7" fmla="*/ 2 h 504"/>
                        <a:gd name="T8" fmla="*/ 280 w 2736"/>
                        <a:gd name="T9" fmla="*/ 8 h 504"/>
                        <a:gd name="T10" fmla="*/ 181 w 2736"/>
                        <a:gd name="T11" fmla="*/ 8 h 504"/>
                        <a:gd name="T12" fmla="*/ 67 w 2736"/>
                        <a:gd name="T13" fmla="*/ 24 h 504"/>
                        <a:gd name="T14" fmla="*/ 0 w 2736"/>
                        <a:gd name="T15" fmla="*/ 4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4 h 791"/>
                        <a:gd name="T4" fmla="*/ 47 w 1769"/>
                        <a:gd name="T5" fmla="*/ 16 h 791"/>
                        <a:gd name="T6" fmla="*/ 65 w 1769"/>
                        <a:gd name="T7" fmla="*/ 34 h 791"/>
                        <a:gd name="T8" fmla="*/ 71 w 1769"/>
                        <a:gd name="T9" fmla="*/ 48 h 791"/>
                        <a:gd name="T10" fmla="*/ 68 w 1769"/>
                        <a:gd name="T11" fmla="*/ 63 h 791"/>
                        <a:gd name="T12" fmla="*/ 64 w 1769"/>
                        <a:gd name="T13" fmla="*/ 50 h 791"/>
                        <a:gd name="T14" fmla="*/ 56 w 1769"/>
                        <a:gd name="T15" fmla="*/ 36 h 791"/>
                        <a:gd name="T16" fmla="*/ 45 w 1769"/>
                        <a:gd name="T17" fmla="*/ 23 h 791"/>
                        <a:gd name="T18" fmla="*/ 24 w 1769"/>
                        <a:gd name="T19" fmla="*/ 12 h 791"/>
                        <a:gd name="T20" fmla="*/ 0 w 1769"/>
                        <a:gd name="T21" fmla="*/ 6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65 h 504"/>
                        <a:gd name="T2" fmla="*/ 75 w 2736"/>
                        <a:gd name="T3" fmla="*/ 22 h 504"/>
                        <a:gd name="T4" fmla="*/ 154 w 2736"/>
                        <a:gd name="T5" fmla="*/ 3 h 504"/>
                        <a:gd name="T6" fmla="*/ 237 w 2736"/>
                        <a:gd name="T7" fmla="*/ 3 h 504"/>
                        <a:gd name="T8" fmla="*/ 235 w 2736"/>
                        <a:gd name="T9" fmla="*/ 13 h 504"/>
                        <a:gd name="T10" fmla="*/ 153 w 2736"/>
                        <a:gd name="T11" fmla="*/ 13 h 504"/>
                        <a:gd name="T12" fmla="*/ 57 w 2736"/>
                        <a:gd name="T13" fmla="*/ 38 h 504"/>
                        <a:gd name="T14" fmla="*/ 0 w 2736"/>
                        <a:gd name="T15" fmla="*/ 6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4" y="2036"/>
                      <a:ext cx="902" cy="52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7 w 1769"/>
                        <a:gd name="T3" fmla="*/ 7 h 791"/>
                        <a:gd name="T4" fmla="*/ 40 w 1769"/>
                        <a:gd name="T5" fmla="*/ 26 h 791"/>
                        <a:gd name="T6" fmla="*/ 56 w 1769"/>
                        <a:gd name="T7" fmla="*/ 57 h 791"/>
                        <a:gd name="T8" fmla="*/ 61 w 1769"/>
                        <a:gd name="T9" fmla="*/ 80 h 791"/>
                        <a:gd name="T10" fmla="*/ 58 w 1769"/>
                        <a:gd name="T11" fmla="*/ 103 h 791"/>
                        <a:gd name="T12" fmla="*/ 55 w 1769"/>
                        <a:gd name="T13" fmla="*/ 83 h 791"/>
                        <a:gd name="T14" fmla="*/ 48 w 1769"/>
                        <a:gd name="T15" fmla="*/ 59 h 791"/>
                        <a:gd name="T16" fmla="*/ 38 w 1769"/>
                        <a:gd name="T17" fmla="*/ 39 h 791"/>
                        <a:gd name="T18" fmla="*/ 20 w 1769"/>
                        <a:gd name="T19" fmla="*/ 20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7" y="1414"/>
                      <a:ext cx="1546" cy="312"/>
                    </a:xfrm>
                    <a:custGeom>
                      <a:avLst/>
                      <a:gdLst>
                        <a:gd name="T0" fmla="*/ 0 w 2736"/>
                        <a:gd name="T1" fmla="*/ 46 h 504"/>
                        <a:gd name="T2" fmla="*/ 50 w 2736"/>
                        <a:gd name="T3" fmla="*/ 15 h 504"/>
                        <a:gd name="T4" fmla="*/ 102 w 2736"/>
                        <a:gd name="T5" fmla="*/ 2 h 504"/>
                        <a:gd name="T6" fmla="*/ 158 w 2736"/>
                        <a:gd name="T7" fmla="*/ 2 h 504"/>
                        <a:gd name="T8" fmla="*/ 157 w 2736"/>
                        <a:gd name="T9" fmla="*/ 9 h 504"/>
                        <a:gd name="T10" fmla="*/ 102 w 2736"/>
                        <a:gd name="T11" fmla="*/ 9 h 504"/>
                        <a:gd name="T12" fmla="*/ 38 w 2736"/>
                        <a:gd name="T13" fmla="*/ 27 h 504"/>
                        <a:gd name="T14" fmla="*/ 0 w 2736"/>
                        <a:gd name="T15" fmla="*/ 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1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1 w 1769"/>
                        <a:gd name="T3" fmla="*/ 6 h 791"/>
                        <a:gd name="T4" fmla="*/ 26 w 1769"/>
                        <a:gd name="T5" fmla="*/ 19 h 791"/>
                        <a:gd name="T6" fmla="*/ 37 w 1769"/>
                        <a:gd name="T7" fmla="*/ 39 h 791"/>
                        <a:gd name="T8" fmla="*/ 40 w 1769"/>
                        <a:gd name="T9" fmla="*/ 54 h 791"/>
                        <a:gd name="T10" fmla="*/ 39 w 1769"/>
                        <a:gd name="T11" fmla="*/ 71 h 791"/>
                        <a:gd name="T12" fmla="*/ 36 w 1769"/>
                        <a:gd name="T13" fmla="*/ 57 h 791"/>
                        <a:gd name="T14" fmla="*/ 32 w 1769"/>
                        <a:gd name="T15" fmla="*/ 41 h 791"/>
                        <a:gd name="T16" fmla="*/ 25 w 1769"/>
                        <a:gd name="T17" fmla="*/ 27 h 791"/>
                        <a:gd name="T18" fmla="*/ 13 w 1769"/>
                        <a:gd name="T19" fmla="*/ 14 h 791"/>
                        <a:gd name="T20" fmla="*/ 0 w 1769"/>
                        <a:gd name="T21" fmla="*/ 7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31 w 2736"/>
                        <a:gd name="T3" fmla="*/ 3 h 504"/>
                        <a:gd name="T4" fmla="*/ 63 w 2736"/>
                        <a:gd name="T5" fmla="*/ 0 h 504"/>
                        <a:gd name="T6" fmla="*/ 97 w 2736"/>
                        <a:gd name="T7" fmla="*/ 0 h 504"/>
                        <a:gd name="T8" fmla="*/ 96 w 2736"/>
                        <a:gd name="T9" fmla="*/ 2 h 504"/>
                        <a:gd name="T10" fmla="*/ 63 w 2736"/>
                        <a:gd name="T11" fmla="*/ 2 h 504"/>
                        <a:gd name="T12" fmla="*/ 23 w 2736"/>
                        <a:gd name="T13" fmla="*/ 4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80" y="1269"/>
                      <a:ext cx="754" cy="342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7 w 1769"/>
                        <a:gd name="T3" fmla="*/ 1 h 791"/>
                        <a:gd name="T4" fmla="*/ 16 w 1769"/>
                        <a:gd name="T5" fmla="*/ 3 h 791"/>
                        <a:gd name="T6" fmla="*/ 23 w 1769"/>
                        <a:gd name="T7" fmla="*/ 6 h 791"/>
                        <a:gd name="T8" fmla="*/ 25 w 1769"/>
                        <a:gd name="T9" fmla="*/ 9 h 791"/>
                        <a:gd name="T10" fmla="*/ 24 w 1769"/>
                        <a:gd name="T11" fmla="*/ 12 h 791"/>
                        <a:gd name="T12" fmla="*/ 22 w 1769"/>
                        <a:gd name="T13" fmla="*/ 10 h 791"/>
                        <a:gd name="T14" fmla="*/ 20 w 1769"/>
                        <a:gd name="T15" fmla="*/ 7 h 791"/>
                        <a:gd name="T16" fmla="*/ 16 w 1769"/>
                        <a:gd name="T17" fmla="*/ 4 h 791"/>
                        <a:gd name="T18" fmla="*/ 8 w 1769"/>
                        <a:gd name="T19" fmla="*/ 3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3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6" y="918"/>
                      <a:ext cx="661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1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6" cy="2327"/>
                    <a:chOff x="637" y="1653"/>
                    <a:chExt cx="1256" cy="2327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59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45 h 504"/>
                        <a:gd name="T2" fmla="*/ 86 w 2736"/>
                        <a:gd name="T3" fmla="*/ 15 h 504"/>
                        <a:gd name="T4" fmla="*/ 176 w 2736"/>
                        <a:gd name="T5" fmla="*/ 2 h 504"/>
                        <a:gd name="T6" fmla="*/ 272 w 2736"/>
                        <a:gd name="T7" fmla="*/ 2 h 504"/>
                        <a:gd name="T8" fmla="*/ 270 w 2736"/>
                        <a:gd name="T9" fmla="*/ 9 h 504"/>
                        <a:gd name="T10" fmla="*/ 176 w 2736"/>
                        <a:gd name="T11" fmla="*/ 9 h 504"/>
                        <a:gd name="T12" fmla="*/ 65 w 2736"/>
                        <a:gd name="T13" fmla="*/ 27 h 504"/>
                        <a:gd name="T14" fmla="*/ 0 w 2736"/>
                        <a:gd name="T15" fmla="*/ 4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3"/>
                      <a:ext cx="926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6 h 791"/>
                        <a:gd name="T4" fmla="*/ 46 w 1769"/>
                        <a:gd name="T5" fmla="*/ 19 h 791"/>
                        <a:gd name="T6" fmla="*/ 63 w 1769"/>
                        <a:gd name="T7" fmla="*/ 40 h 791"/>
                        <a:gd name="T8" fmla="*/ 69 w 1769"/>
                        <a:gd name="T9" fmla="*/ 55 h 791"/>
                        <a:gd name="T10" fmla="*/ 66 w 1769"/>
                        <a:gd name="T11" fmla="*/ 72 h 791"/>
                        <a:gd name="T12" fmla="*/ 62 w 1769"/>
                        <a:gd name="T13" fmla="*/ 57 h 791"/>
                        <a:gd name="T14" fmla="*/ 54 w 1769"/>
                        <a:gd name="T15" fmla="*/ 41 h 791"/>
                        <a:gd name="T16" fmla="*/ 43 w 1769"/>
                        <a:gd name="T17" fmla="*/ 27 h 791"/>
                        <a:gd name="T18" fmla="*/ 23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3"/>
                    <a:chOff x="-5" y="2196"/>
                    <a:chExt cx="2463" cy="1333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5" y="2196"/>
                      <a:ext cx="1813" cy="348"/>
                    </a:xfrm>
                    <a:custGeom>
                      <a:avLst/>
                      <a:gdLst>
                        <a:gd name="T0" fmla="*/ 0 w 2736"/>
                        <a:gd name="T1" fmla="*/ 79 h 504"/>
                        <a:gd name="T2" fmla="*/ 111 w 2736"/>
                        <a:gd name="T3" fmla="*/ 26 h 504"/>
                        <a:gd name="T4" fmla="*/ 227 w 2736"/>
                        <a:gd name="T5" fmla="*/ 4 h 504"/>
                        <a:gd name="T6" fmla="*/ 350 w 2736"/>
                        <a:gd name="T7" fmla="*/ 4 h 504"/>
                        <a:gd name="T8" fmla="*/ 348 w 2736"/>
                        <a:gd name="T9" fmla="*/ 16 h 504"/>
                        <a:gd name="T10" fmla="*/ 226 w 2736"/>
                        <a:gd name="T11" fmla="*/ 16 h 504"/>
                        <a:gd name="T12" fmla="*/ 84 w 2736"/>
                        <a:gd name="T13" fmla="*/ 46 h 504"/>
                        <a:gd name="T14" fmla="*/ 0 w 2736"/>
                        <a:gd name="T15" fmla="*/ 7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4" cy="54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25 w 1769"/>
                        <a:gd name="T3" fmla="*/ 9 h 791"/>
                        <a:gd name="T4" fmla="*/ 58 w 1769"/>
                        <a:gd name="T5" fmla="*/ 32 h 791"/>
                        <a:gd name="T6" fmla="*/ 81 w 1769"/>
                        <a:gd name="T7" fmla="*/ 68 h 791"/>
                        <a:gd name="T8" fmla="*/ 89 w 1769"/>
                        <a:gd name="T9" fmla="*/ 95 h 791"/>
                        <a:gd name="T10" fmla="*/ 85 w 1769"/>
                        <a:gd name="T11" fmla="*/ 123 h 791"/>
                        <a:gd name="T12" fmla="*/ 80 w 1769"/>
                        <a:gd name="T13" fmla="*/ 99 h 791"/>
                        <a:gd name="T14" fmla="*/ 70 w 1769"/>
                        <a:gd name="T15" fmla="*/ 71 h 791"/>
                        <a:gd name="T16" fmla="*/ 56 w 1769"/>
                        <a:gd name="T17" fmla="*/ 46 h 791"/>
                        <a:gd name="T18" fmla="*/ 29 w 1769"/>
                        <a:gd name="T19" fmla="*/ 24 h 791"/>
                        <a:gd name="T20" fmla="*/ 0 w 1769"/>
                        <a:gd name="T21" fmla="*/ 12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40 h 504"/>
                        <a:gd name="T2" fmla="*/ 89 w 2736"/>
                        <a:gd name="T3" fmla="*/ 13 h 504"/>
                        <a:gd name="T4" fmla="*/ 183 w 2736"/>
                        <a:gd name="T5" fmla="*/ 2 h 504"/>
                        <a:gd name="T6" fmla="*/ 282 w 2736"/>
                        <a:gd name="T7" fmla="*/ 2 h 504"/>
                        <a:gd name="T8" fmla="*/ 280 w 2736"/>
                        <a:gd name="T9" fmla="*/ 8 h 504"/>
                        <a:gd name="T10" fmla="*/ 181 w 2736"/>
                        <a:gd name="T11" fmla="*/ 8 h 504"/>
                        <a:gd name="T12" fmla="*/ 67 w 2736"/>
                        <a:gd name="T13" fmla="*/ 24 h 504"/>
                        <a:gd name="T14" fmla="*/ 0 w 2736"/>
                        <a:gd name="T15" fmla="*/ 4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4 h 791"/>
                        <a:gd name="T4" fmla="*/ 47 w 1769"/>
                        <a:gd name="T5" fmla="*/ 16 h 791"/>
                        <a:gd name="T6" fmla="*/ 65 w 1769"/>
                        <a:gd name="T7" fmla="*/ 34 h 791"/>
                        <a:gd name="T8" fmla="*/ 71 w 1769"/>
                        <a:gd name="T9" fmla="*/ 48 h 791"/>
                        <a:gd name="T10" fmla="*/ 68 w 1769"/>
                        <a:gd name="T11" fmla="*/ 63 h 791"/>
                        <a:gd name="T12" fmla="*/ 64 w 1769"/>
                        <a:gd name="T13" fmla="*/ 50 h 791"/>
                        <a:gd name="T14" fmla="*/ 56 w 1769"/>
                        <a:gd name="T15" fmla="*/ 36 h 791"/>
                        <a:gd name="T16" fmla="*/ 45 w 1769"/>
                        <a:gd name="T17" fmla="*/ 23 h 791"/>
                        <a:gd name="T18" fmla="*/ 24 w 1769"/>
                        <a:gd name="T19" fmla="*/ 12 h 791"/>
                        <a:gd name="T20" fmla="*/ 0 w 1769"/>
                        <a:gd name="T21" fmla="*/ 6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4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65 h 504"/>
                        <a:gd name="T2" fmla="*/ 75 w 2736"/>
                        <a:gd name="T3" fmla="*/ 22 h 504"/>
                        <a:gd name="T4" fmla="*/ 154 w 2736"/>
                        <a:gd name="T5" fmla="*/ 3 h 504"/>
                        <a:gd name="T6" fmla="*/ 237 w 2736"/>
                        <a:gd name="T7" fmla="*/ 3 h 504"/>
                        <a:gd name="T8" fmla="*/ 235 w 2736"/>
                        <a:gd name="T9" fmla="*/ 13 h 504"/>
                        <a:gd name="T10" fmla="*/ 153 w 2736"/>
                        <a:gd name="T11" fmla="*/ 13 h 504"/>
                        <a:gd name="T12" fmla="*/ 57 w 2736"/>
                        <a:gd name="T13" fmla="*/ 38 h 504"/>
                        <a:gd name="T14" fmla="*/ 0 w 2736"/>
                        <a:gd name="T15" fmla="*/ 6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2" cy="52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7 w 1769"/>
                        <a:gd name="T3" fmla="*/ 7 h 791"/>
                        <a:gd name="T4" fmla="*/ 40 w 1769"/>
                        <a:gd name="T5" fmla="*/ 26 h 791"/>
                        <a:gd name="T6" fmla="*/ 56 w 1769"/>
                        <a:gd name="T7" fmla="*/ 57 h 791"/>
                        <a:gd name="T8" fmla="*/ 61 w 1769"/>
                        <a:gd name="T9" fmla="*/ 80 h 791"/>
                        <a:gd name="T10" fmla="*/ 58 w 1769"/>
                        <a:gd name="T11" fmla="*/ 103 h 791"/>
                        <a:gd name="T12" fmla="*/ 55 w 1769"/>
                        <a:gd name="T13" fmla="*/ 83 h 791"/>
                        <a:gd name="T14" fmla="*/ 48 w 1769"/>
                        <a:gd name="T15" fmla="*/ 59 h 791"/>
                        <a:gd name="T16" fmla="*/ 38 w 1769"/>
                        <a:gd name="T17" fmla="*/ 39 h 791"/>
                        <a:gd name="T18" fmla="*/ 20 w 1769"/>
                        <a:gd name="T19" fmla="*/ 20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41" cy="656"/>
                    <a:chOff x="23" y="1591"/>
                    <a:chExt cx="2341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6" cy="313"/>
                    </a:xfrm>
                    <a:custGeom>
                      <a:avLst/>
                      <a:gdLst>
                        <a:gd name="T0" fmla="*/ 0 w 2736"/>
                        <a:gd name="T1" fmla="*/ 47 h 504"/>
                        <a:gd name="T2" fmla="*/ 50 w 2736"/>
                        <a:gd name="T3" fmla="*/ 16 h 504"/>
                        <a:gd name="T4" fmla="*/ 102 w 2736"/>
                        <a:gd name="T5" fmla="*/ 2 h 504"/>
                        <a:gd name="T6" fmla="*/ 158 w 2736"/>
                        <a:gd name="T7" fmla="*/ 2 h 504"/>
                        <a:gd name="T8" fmla="*/ 157 w 2736"/>
                        <a:gd name="T9" fmla="*/ 10 h 504"/>
                        <a:gd name="T10" fmla="*/ 102 w 2736"/>
                        <a:gd name="T11" fmla="*/ 10 h 504"/>
                        <a:gd name="T12" fmla="*/ 38 w 2736"/>
                        <a:gd name="T13" fmla="*/ 27 h 504"/>
                        <a:gd name="T14" fmla="*/ 0 w 2736"/>
                        <a:gd name="T15" fmla="*/ 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8"/>
                      <a:ext cx="831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1 w 1769"/>
                        <a:gd name="T3" fmla="*/ 6 h 791"/>
                        <a:gd name="T4" fmla="*/ 26 w 1769"/>
                        <a:gd name="T5" fmla="*/ 19 h 791"/>
                        <a:gd name="T6" fmla="*/ 37 w 1769"/>
                        <a:gd name="T7" fmla="*/ 39 h 791"/>
                        <a:gd name="T8" fmla="*/ 40 w 1769"/>
                        <a:gd name="T9" fmla="*/ 54 h 791"/>
                        <a:gd name="T10" fmla="*/ 39 w 1769"/>
                        <a:gd name="T11" fmla="*/ 71 h 791"/>
                        <a:gd name="T12" fmla="*/ 36 w 1769"/>
                        <a:gd name="T13" fmla="*/ 57 h 791"/>
                        <a:gd name="T14" fmla="*/ 32 w 1769"/>
                        <a:gd name="T15" fmla="*/ 41 h 791"/>
                        <a:gd name="T16" fmla="*/ 25 w 1769"/>
                        <a:gd name="T17" fmla="*/ 27 h 791"/>
                        <a:gd name="T18" fmla="*/ 13 w 1769"/>
                        <a:gd name="T19" fmla="*/ 14 h 791"/>
                        <a:gd name="T20" fmla="*/ 0 w 1769"/>
                        <a:gd name="T21" fmla="*/ 7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2" y="1417"/>
                    <a:ext cx="2151" cy="344"/>
                    <a:chOff x="188" y="1445"/>
                    <a:chExt cx="2151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6" y="1466"/>
                      <a:ext cx="1403" cy="219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30 w 2736"/>
                        <a:gd name="T3" fmla="*/ 3 h 504"/>
                        <a:gd name="T4" fmla="*/ 63 w 2736"/>
                        <a:gd name="T5" fmla="*/ 0 h 504"/>
                        <a:gd name="T6" fmla="*/ 97 w 2736"/>
                        <a:gd name="T7" fmla="*/ 0 h 504"/>
                        <a:gd name="T8" fmla="*/ 96 w 2736"/>
                        <a:gd name="T9" fmla="*/ 2 h 504"/>
                        <a:gd name="T10" fmla="*/ 63 w 2736"/>
                        <a:gd name="T11" fmla="*/ 2 h 504"/>
                        <a:gd name="T12" fmla="*/ 23 w 2736"/>
                        <a:gd name="T13" fmla="*/ 4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8" y="1445"/>
                      <a:ext cx="754" cy="344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7 w 1769"/>
                        <a:gd name="T3" fmla="*/ 1 h 791"/>
                        <a:gd name="T4" fmla="*/ 16 w 1769"/>
                        <a:gd name="T5" fmla="*/ 3 h 791"/>
                        <a:gd name="T6" fmla="*/ 23 w 1769"/>
                        <a:gd name="T7" fmla="*/ 7 h 791"/>
                        <a:gd name="T8" fmla="*/ 25 w 1769"/>
                        <a:gd name="T9" fmla="*/ 10 h 791"/>
                        <a:gd name="T10" fmla="*/ 24 w 1769"/>
                        <a:gd name="T11" fmla="*/ 12 h 791"/>
                        <a:gd name="T12" fmla="*/ 22 w 1769"/>
                        <a:gd name="T13" fmla="*/ 10 h 791"/>
                        <a:gd name="T14" fmla="*/ 20 w 1769"/>
                        <a:gd name="T15" fmla="*/ 7 h 791"/>
                        <a:gd name="T16" fmla="*/ 16 w 1769"/>
                        <a:gd name="T17" fmla="*/ 4 h 791"/>
                        <a:gd name="T18" fmla="*/ 8 w 1769"/>
                        <a:gd name="T19" fmla="*/ 3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0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3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1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2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50" cy="553"/>
                    <a:chOff x="616" y="900"/>
                    <a:chExt cx="1850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3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5" y="900"/>
                      <a:ext cx="664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1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4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3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1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1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19" y="300"/>
                    <a:ext cx="1694" cy="892"/>
                    <a:chOff x="1119" y="300"/>
                    <a:chExt cx="1694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1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7 w 2736"/>
                        <a:gd name="T3" fmla="*/ 3 h 504"/>
                        <a:gd name="T4" fmla="*/ 36 w 2736"/>
                        <a:gd name="T5" fmla="*/ 0 h 504"/>
                        <a:gd name="T6" fmla="*/ 55 w 2736"/>
                        <a:gd name="T7" fmla="*/ 0 h 504"/>
                        <a:gd name="T8" fmla="*/ 54 w 2736"/>
                        <a:gd name="T9" fmla="*/ 1 h 504"/>
                        <a:gd name="T10" fmla="*/ 35 w 2736"/>
                        <a:gd name="T11" fmla="*/ 1 h 504"/>
                        <a:gd name="T12" fmla="*/ 13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19" y="300"/>
                      <a:ext cx="671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 w 1769"/>
                        <a:gd name="T3" fmla="*/ 1 h 791"/>
                        <a:gd name="T4" fmla="*/ 9 w 1769"/>
                        <a:gd name="T5" fmla="*/ 3 h 791"/>
                        <a:gd name="T6" fmla="*/ 13 w 1769"/>
                        <a:gd name="T7" fmla="*/ 6 h 791"/>
                        <a:gd name="T8" fmla="*/ 14 w 1769"/>
                        <a:gd name="T9" fmla="*/ 9 h 791"/>
                        <a:gd name="T10" fmla="*/ 13 w 1769"/>
                        <a:gd name="T11" fmla="*/ 12 h 791"/>
                        <a:gd name="T12" fmla="*/ 13 w 1769"/>
                        <a:gd name="T13" fmla="*/ 9 h 791"/>
                        <a:gd name="T14" fmla="*/ 11 w 1769"/>
                        <a:gd name="T15" fmla="*/ 6 h 791"/>
                        <a:gd name="T16" fmla="*/ 9 w 1769"/>
                        <a:gd name="T17" fmla="*/ 4 h 791"/>
                        <a:gd name="T18" fmla="*/ 5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8" y="76"/>
                    <a:ext cx="777" cy="1513"/>
                    <a:chOff x="1634" y="104"/>
                    <a:chExt cx="777" cy="1513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9 w 2736"/>
                        <a:gd name="T3" fmla="*/ 3 h 504"/>
                        <a:gd name="T4" fmla="*/ 19 w 2736"/>
                        <a:gd name="T5" fmla="*/ 0 h 504"/>
                        <a:gd name="T6" fmla="*/ 29 w 2736"/>
                        <a:gd name="T7" fmla="*/ 0 h 504"/>
                        <a:gd name="T8" fmla="*/ 29 w 2736"/>
                        <a:gd name="T9" fmla="*/ 1 h 504"/>
                        <a:gd name="T10" fmla="*/ 19 w 2736"/>
                        <a:gd name="T11" fmla="*/ 1 h 504"/>
                        <a:gd name="T12" fmla="*/ 7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7" y="231"/>
                      <a:ext cx="591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1 h 791"/>
                        <a:gd name="T4" fmla="*/ 5 w 1769"/>
                        <a:gd name="T5" fmla="*/ 3 h 791"/>
                        <a:gd name="T6" fmla="*/ 7 w 1769"/>
                        <a:gd name="T7" fmla="*/ 6 h 791"/>
                        <a:gd name="T8" fmla="*/ 7 w 1769"/>
                        <a:gd name="T9" fmla="*/ 9 h 791"/>
                        <a:gd name="T10" fmla="*/ 7 w 1769"/>
                        <a:gd name="T11" fmla="*/ 11 h 791"/>
                        <a:gd name="T12" fmla="*/ 7 w 1769"/>
                        <a:gd name="T13" fmla="*/ 9 h 791"/>
                        <a:gd name="T14" fmla="*/ 6 w 1769"/>
                        <a:gd name="T15" fmla="*/ 6 h 791"/>
                        <a:gd name="T16" fmla="*/ 5 w 1769"/>
                        <a:gd name="T17" fmla="*/ 4 h 791"/>
                        <a:gd name="T18" fmla="*/ 2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5"/>
                    <a:chOff x="1935" y="28"/>
                    <a:chExt cx="634" cy="1535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5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7 w 2736"/>
                        <a:gd name="T3" fmla="*/ 3 h 504"/>
                        <a:gd name="T4" fmla="*/ 16 w 2736"/>
                        <a:gd name="T5" fmla="*/ 0 h 504"/>
                        <a:gd name="T6" fmla="*/ 24 w 2736"/>
                        <a:gd name="T7" fmla="*/ 0 h 504"/>
                        <a:gd name="T8" fmla="*/ 24 w 2736"/>
                        <a:gd name="T9" fmla="*/ 1 h 504"/>
                        <a:gd name="T10" fmla="*/ 16 w 2736"/>
                        <a:gd name="T11" fmla="*/ 1 h 504"/>
                        <a:gd name="T12" fmla="*/ 6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1 h 791"/>
                        <a:gd name="T4" fmla="*/ 4 w 1769"/>
                        <a:gd name="T5" fmla="*/ 3 h 791"/>
                        <a:gd name="T6" fmla="*/ 5 w 1769"/>
                        <a:gd name="T7" fmla="*/ 6 h 791"/>
                        <a:gd name="T8" fmla="*/ 6 w 1769"/>
                        <a:gd name="T9" fmla="*/ 9 h 791"/>
                        <a:gd name="T10" fmla="*/ 6 w 1769"/>
                        <a:gd name="T11" fmla="*/ 11 h 791"/>
                        <a:gd name="T12" fmla="*/ 5 w 1769"/>
                        <a:gd name="T13" fmla="*/ 9 h 791"/>
                        <a:gd name="T14" fmla="*/ 5 w 1769"/>
                        <a:gd name="T15" fmla="*/ 6 h 791"/>
                        <a:gd name="T16" fmla="*/ 4 w 1769"/>
                        <a:gd name="T17" fmla="*/ 4 h 791"/>
                        <a:gd name="T18" fmla="*/ 2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4" cy="566"/>
                    <a:chOff x="2822" y="672"/>
                    <a:chExt cx="1844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4" y="672"/>
                      <a:ext cx="661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2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7 h 504"/>
                        <a:gd name="T2" fmla="*/ 16 w 2736"/>
                        <a:gd name="T3" fmla="*/ 3 h 504"/>
                        <a:gd name="T4" fmla="*/ 33 w 2736"/>
                        <a:gd name="T5" fmla="*/ 0 h 504"/>
                        <a:gd name="T6" fmla="*/ 51 w 2736"/>
                        <a:gd name="T7" fmla="*/ 0 h 504"/>
                        <a:gd name="T8" fmla="*/ 50 w 2736"/>
                        <a:gd name="T9" fmla="*/ 1 h 504"/>
                        <a:gd name="T10" fmla="*/ 32 w 2736"/>
                        <a:gd name="T11" fmla="*/ 1 h 504"/>
                        <a:gd name="T12" fmla="*/ 12 w 2736"/>
                        <a:gd name="T13" fmla="*/ 4 h 504"/>
                        <a:gd name="T14" fmla="*/ 0 w 2736"/>
                        <a:gd name="T15" fmla="*/ 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1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3 w 1769"/>
                        <a:gd name="T3" fmla="*/ 1 h 791"/>
                        <a:gd name="T4" fmla="*/ 9 w 1769"/>
                        <a:gd name="T5" fmla="*/ 3 h 791"/>
                        <a:gd name="T6" fmla="*/ 12 w 1769"/>
                        <a:gd name="T7" fmla="*/ 6 h 791"/>
                        <a:gd name="T8" fmla="*/ 13 w 1769"/>
                        <a:gd name="T9" fmla="*/ 9 h 791"/>
                        <a:gd name="T10" fmla="*/ 12 w 1769"/>
                        <a:gd name="T11" fmla="*/ 12 h 791"/>
                        <a:gd name="T12" fmla="*/ 12 w 1769"/>
                        <a:gd name="T13" fmla="*/ 9 h 791"/>
                        <a:gd name="T14" fmla="*/ 10 w 1769"/>
                        <a:gd name="T15" fmla="*/ 6 h 791"/>
                        <a:gd name="T16" fmla="*/ 8 w 1769"/>
                        <a:gd name="T17" fmla="*/ 4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5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6 w 2736"/>
                      <a:gd name="T3" fmla="*/ 0 h 504"/>
                      <a:gd name="T4" fmla="*/ 13 w 2736"/>
                      <a:gd name="T5" fmla="*/ 0 h 504"/>
                      <a:gd name="T6" fmla="*/ 20 w 2736"/>
                      <a:gd name="T7" fmla="*/ 0 h 504"/>
                      <a:gd name="T8" fmla="*/ 20 w 2736"/>
                      <a:gd name="T9" fmla="*/ 0 h 504"/>
                      <a:gd name="T10" fmla="*/ 13 w 2736"/>
                      <a:gd name="T11" fmla="*/ 0 h 504"/>
                      <a:gd name="T12" fmla="*/ 5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7" y="196"/>
                    <a:ext cx="552" cy="22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0 h 791"/>
                      <a:gd name="T4" fmla="*/ 3 w 1769"/>
                      <a:gd name="T5" fmla="*/ 0 h 791"/>
                      <a:gd name="T6" fmla="*/ 5 w 1769"/>
                      <a:gd name="T7" fmla="*/ 1 h 791"/>
                      <a:gd name="T8" fmla="*/ 5 w 1769"/>
                      <a:gd name="T9" fmla="*/ 1 h 791"/>
                      <a:gd name="T10" fmla="*/ 5 w 1769"/>
                      <a:gd name="T11" fmla="*/ 2 h 791"/>
                      <a:gd name="T12" fmla="*/ 5 w 1769"/>
                      <a:gd name="T13" fmla="*/ 1 h 791"/>
                      <a:gd name="T14" fmla="*/ 4 w 1769"/>
                      <a:gd name="T15" fmla="*/ 1 h 791"/>
                      <a:gd name="T16" fmla="*/ 3 w 1769"/>
                      <a:gd name="T17" fmla="*/ 1 h 791"/>
                      <a:gd name="T18" fmla="*/ 2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5" y="13"/>
                    <a:ext cx="639" cy="1520"/>
                    <a:chOff x="2801" y="41"/>
                    <a:chExt cx="639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7 w 2736"/>
                        <a:gd name="T3" fmla="*/ 1 h 504"/>
                        <a:gd name="T4" fmla="*/ 16 w 2736"/>
                        <a:gd name="T5" fmla="*/ 0 h 504"/>
                        <a:gd name="T6" fmla="*/ 24 w 2736"/>
                        <a:gd name="T7" fmla="*/ 0 h 504"/>
                        <a:gd name="T8" fmla="*/ 24 w 2736"/>
                        <a:gd name="T9" fmla="*/ 1 h 504"/>
                        <a:gd name="T10" fmla="*/ 16 w 2736"/>
                        <a:gd name="T11" fmla="*/ 1 h 504"/>
                        <a:gd name="T12" fmla="*/ 6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2"/>
                      <a:ext cx="570" cy="288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2 w 1769"/>
                        <a:gd name="T3" fmla="*/ 0 h 791"/>
                        <a:gd name="T4" fmla="*/ 4 w 1769"/>
                        <a:gd name="T5" fmla="*/ 1 h 791"/>
                        <a:gd name="T6" fmla="*/ 5 w 1769"/>
                        <a:gd name="T7" fmla="*/ 3 h 791"/>
                        <a:gd name="T8" fmla="*/ 6 w 1769"/>
                        <a:gd name="T9" fmla="*/ 4 h 791"/>
                        <a:gd name="T10" fmla="*/ 6 w 1769"/>
                        <a:gd name="T11" fmla="*/ 5 h 791"/>
                        <a:gd name="T12" fmla="*/ 5 w 1769"/>
                        <a:gd name="T13" fmla="*/ 4 h 791"/>
                        <a:gd name="T14" fmla="*/ 5 w 1769"/>
                        <a:gd name="T15" fmla="*/ 3 h 791"/>
                        <a:gd name="T16" fmla="*/ 4 w 1769"/>
                        <a:gd name="T17" fmla="*/ 2 h 791"/>
                        <a:gd name="T18" fmla="*/ 2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9" y="135"/>
                    <a:ext cx="1016" cy="1463"/>
                    <a:chOff x="2935" y="163"/>
                    <a:chExt cx="1016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3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23 h 504"/>
                        <a:gd name="T2" fmla="*/ 11 w 2736"/>
                        <a:gd name="T3" fmla="*/ 8 h 504"/>
                        <a:gd name="T4" fmla="*/ 24 w 2736"/>
                        <a:gd name="T5" fmla="*/ 1 h 504"/>
                        <a:gd name="T6" fmla="*/ 37 w 2736"/>
                        <a:gd name="T7" fmla="*/ 1 h 504"/>
                        <a:gd name="T8" fmla="*/ 37 w 2736"/>
                        <a:gd name="T9" fmla="*/ 5 h 504"/>
                        <a:gd name="T10" fmla="*/ 24 w 2736"/>
                        <a:gd name="T11" fmla="*/ 5 h 504"/>
                        <a:gd name="T12" fmla="*/ 9 w 2736"/>
                        <a:gd name="T13" fmla="*/ 13 h 504"/>
                        <a:gd name="T14" fmla="*/ 0 w 2736"/>
                        <a:gd name="T15" fmla="*/ 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3"/>
                      <a:ext cx="621" cy="422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2 w 1769"/>
                        <a:gd name="T3" fmla="*/ 3 h 791"/>
                        <a:gd name="T4" fmla="*/ 6 w 1769"/>
                        <a:gd name="T5" fmla="*/ 9 h 791"/>
                        <a:gd name="T6" fmla="*/ 9 w 1769"/>
                        <a:gd name="T7" fmla="*/ 19 h 791"/>
                        <a:gd name="T8" fmla="*/ 9 w 1769"/>
                        <a:gd name="T9" fmla="*/ 27 h 791"/>
                        <a:gd name="T10" fmla="*/ 9 w 1769"/>
                        <a:gd name="T11" fmla="*/ 34 h 791"/>
                        <a:gd name="T12" fmla="*/ 8 w 1769"/>
                        <a:gd name="T13" fmla="*/ 27 h 791"/>
                        <a:gd name="T14" fmla="*/ 7 w 1769"/>
                        <a:gd name="T15" fmla="*/ 20 h 791"/>
                        <a:gd name="T16" fmla="*/ 6 w 1769"/>
                        <a:gd name="T17" fmla="*/ 13 h 791"/>
                        <a:gd name="T18" fmla="*/ 3 w 1769"/>
                        <a:gd name="T19" fmla="*/ 6 h 791"/>
                        <a:gd name="T20" fmla="*/ 0 w 1769"/>
                        <a:gd name="T21" fmla="*/ 3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2" cy="1448"/>
                    <a:chOff x="2730" y="32"/>
                    <a:chExt cx="242" cy="1448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5 w 2736"/>
                        <a:gd name="T3" fmla="*/ 0 h 504"/>
                        <a:gd name="T4" fmla="*/ 9 w 2736"/>
                        <a:gd name="T5" fmla="*/ 0 h 504"/>
                        <a:gd name="T6" fmla="*/ 14 w 2736"/>
                        <a:gd name="T7" fmla="*/ 0 h 504"/>
                        <a:gd name="T8" fmla="*/ 14 w 2736"/>
                        <a:gd name="T9" fmla="*/ 0 h 504"/>
                        <a:gd name="T10" fmla="*/ 9 w 2736"/>
                        <a:gd name="T11" fmla="*/ 0 h 504"/>
                        <a:gd name="T12" fmla="*/ 3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8" y="221"/>
                      <a:ext cx="512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2 w 1769"/>
                        <a:gd name="T5" fmla="*/ 0 h 791"/>
                        <a:gd name="T6" fmla="*/ 3 w 1769"/>
                        <a:gd name="T7" fmla="*/ 0 h 791"/>
                        <a:gd name="T8" fmla="*/ 3 w 1769"/>
                        <a:gd name="T9" fmla="*/ 0 h 791"/>
                        <a:gd name="T10" fmla="*/ 3 w 1769"/>
                        <a:gd name="T11" fmla="*/ 0 h 791"/>
                        <a:gd name="T12" fmla="*/ 3 w 1769"/>
                        <a:gd name="T13" fmla="*/ 0 h 791"/>
                        <a:gd name="T14" fmla="*/ 3 w 1769"/>
                        <a:gd name="T15" fmla="*/ 0 h 791"/>
                        <a:gd name="T16" fmla="*/ 2 w 1769"/>
                        <a:gd name="T17" fmla="*/ 0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6" y="1741"/>
                    <a:ext cx="1086" cy="2449"/>
                    <a:chOff x="942" y="1769"/>
                    <a:chExt cx="1086" cy="2449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9" y="2475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47 h 504"/>
                        <a:gd name="T2" fmla="*/ 86 w 2736"/>
                        <a:gd name="T3" fmla="*/ 16 h 504"/>
                        <a:gd name="T4" fmla="*/ 177 w 2736"/>
                        <a:gd name="T5" fmla="*/ 2 h 504"/>
                        <a:gd name="T6" fmla="*/ 272 w 2736"/>
                        <a:gd name="T7" fmla="*/ 2 h 504"/>
                        <a:gd name="T8" fmla="*/ 271 w 2736"/>
                        <a:gd name="T9" fmla="*/ 10 h 504"/>
                        <a:gd name="T10" fmla="*/ 176 w 2736"/>
                        <a:gd name="T11" fmla="*/ 10 h 504"/>
                        <a:gd name="T12" fmla="*/ 65 w 2736"/>
                        <a:gd name="T13" fmla="*/ 27 h 504"/>
                        <a:gd name="T14" fmla="*/ 0 w 2736"/>
                        <a:gd name="T15" fmla="*/ 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1"/>
                      <a:ext cx="924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6 h 791"/>
                        <a:gd name="T4" fmla="*/ 45 w 1769"/>
                        <a:gd name="T5" fmla="*/ 19 h 791"/>
                        <a:gd name="T6" fmla="*/ 63 w 1769"/>
                        <a:gd name="T7" fmla="*/ 40 h 791"/>
                        <a:gd name="T8" fmla="*/ 68 w 1769"/>
                        <a:gd name="T9" fmla="*/ 56 h 791"/>
                        <a:gd name="T10" fmla="*/ 66 w 1769"/>
                        <a:gd name="T11" fmla="*/ 72 h 791"/>
                        <a:gd name="T12" fmla="*/ 62 w 1769"/>
                        <a:gd name="T13" fmla="*/ 58 h 791"/>
                        <a:gd name="T14" fmla="*/ 54 w 1769"/>
                        <a:gd name="T15" fmla="*/ 42 h 791"/>
                        <a:gd name="T16" fmla="*/ 43 w 1769"/>
                        <a:gd name="T17" fmla="*/ 27 h 791"/>
                        <a:gd name="T18" fmla="*/ 22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7" cy="2372"/>
                    <a:chOff x="1455" y="1936"/>
                    <a:chExt cx="767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2577"/>
                      <a:ext cx="1595" cy="313"/>
                    </a:xfrm>
                    <a:custGeom>
                      <a:avLst/>
                      <a:gdLst>
                        <a:gd name="T0" fmla="*/ 0 w 2736"/>
                        <a:gd name="T1" fmla="*/ 47 h 504"/>
                        <a:gd name="T2" fmla="*/ 58 w 2736"/>
                        <a:gd name="T3" fmla="*/ 16 h 504"/>
                        <a:gd name="T4" fmla="*/ 120 w 2736"/>
                        <a:gd name="T5" fmla="*/ 2 h 504"/>
                        <a:gd name="T6" fmla="*/ 184 w 2736"/>
                        <a:gd name="T7" fmla="*/ 2 h 504"/>
                        <a:gd name="T8" fmla="*/ 183 w 2736"/>
                        <a:gd name="T9" fmla="*/ 10 h 504"/>
                        <a:gd name="T10" fmla="*/ 118 w 2736"/>
                        <a:gd name="T11" fmla="*/ 10 h 504"/>
                        <a:gd name="T12" fmla="*/ 44 w 2736"/>
                        <a:gd name="T13" fmla="*/ 27 h 504"/>
                        <a:gd name="T14" fmla="*/ 0 w 2736"/>
                        <a:gd name="T15" fmla="*/ 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3 w 1769"/>
                        <a:gd name="T3" fmla="*/ 6 h 791"/>
                        <a:gd name="T4" fmla="*/ 30 w 1769"/>
                        <a:gd name="T5" fmla="*/ 19 h 791"/>
                        <a:gd name="T6" fmla="*/ 43 w 1769"/>
                        <a:gd name="T7" fmla="*/ 40 h 791"/>
                        <a:gd name="T8" fmla="*/ 46 w 1769"/>
                        <a:gd name="T9" fmla="*/ 56 h 791"/>
                        <a:gd name="T10" fmla="*/ 45 w 1769"/>
                        <a:gd name="T11" fmla="*/ 72 h 791"/>
                        <a:gd name="T12" fmla="*/ 42 w 1769"/>
                        <a:gd name="T13" fmla="*/ 58 h 791"/>
                        <a:gd name="T14" fmla="*/ 37 w 1769"/>
                        <a:gd name="T15" fmla="*/ 42 h 791"/>
                        <a:gd name="T16" fmla="*/ 30 w 1769"/>
                        <a:gd name="T17" fmla="*/ 27 h 791"/>
                        <a:gd name="T18" fmla="*/ 15 w 1769"/>
                        <a:gd name="T19" fmla="*/ 14 h 791"/>
                        <a:gd name="T20" fmla="*/ 0 w 1769"/>
                        <a:gd name="T21" fmla="*/ 7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1"/>
                    <a:ext cx="458" cy="2329"/>
                    <a:chOff x="1955" y="1989"/>
                    <a:chExt cx="491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9" y="2693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39 h 504"/>
                        <a:gd name="T2" fmla="*/ 83 w 2736"/>
                        <a:gd name="T3" fmla="*/ 13 h 504"/>
                        <a:gd name="T4" fmla="*/ 170 w 2736"/>
                        <a:gd name="T5" fmla="*/ 2 h 504"/>
                        <a:gd name="T6" fmla="*/ 261 w 2736"/>
                        <a:gd name="T7" fmla="*/ 2 h 504"/>
                        <a:gd name="T8" fmla="*/ 260 w 2736"/>
                        <a:gd name="T9" fmla="*/ 8 h 504"/>
                        <a:gd name="T10" fmla="*/ 169 w 2736"/>
                        <a:gd name="T11" fmla="*/ 8 h 504"/>
                        <a:gd name="T12" fmla="*/ 63 w 2736"/>
                        <a:gd name="T13" fmla="*/ 22 h 504"/>
                        <a:gd name="T14" fmla="*/ 0 w 2736"/>
                        <a:gd name="T15" fmla="*/ 3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1" y="3897"/>
                      <a:ext cx="918" cy="472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8 w 1769"/>
                        <a:gd name="T3" fmla="*/ 4 h 791"/>
                        <a:gd name="T4" fmla="*/ 44 w 1769"/>
                        <a:gd name="T5" fmla="*/ 16 h 791"/>
                        <a:gd name="T6" fmla="*/ 61 w 1769"/>
                        <a:gd name="T7" fmla="*/ 33 h 791"/>
                        <a:gd name="T8" fmla="*/ 66 w 1769"/>
                        <a:gd name="T9" fmla="*/ 46 h 791"/>
                        <a:gd name="T10" fmla="*/ 63 w 1769"/>
                        <a:gd name="T11" fmla="*/ 60 h 791"/>
                        <a:gd name="T12" fmla="*/ 60 w 1769"/>
                        <a:gd name="T13" fmla="*/ 48 h 791"/>
                        <a:gd name="T14" fmla="*/ 52 w 1769"/>
                        <a:gd name="T15" fmla="*/ 35 h 791"/>
                        <a:gd name="T16" fmla="*/ 42 w 1769"/>
                        <a:gd name="T17" fmla="*/ 23 h 791"/>
                        <a:gd name="T18" fmla="*/ 22 w 1769"/>
                        <a:gd name="T19" fmla="*/ 11 h 791"/>
                        <a:gd name="T20" fmla="*/ 0 w 1769"/>
                        <a:gd name="T21" fmla="*/ 6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45 h 504"/>
                        <a:gd name="T2" fmla="*/ 86 w 2736"/>
                        <a:gd name="T3" fmla="*/ 15 h 504"/>
                        <a:gd name="T4" fmla="*/ 176 w 2736"/>
                        <a:gd name="T5" fmla="*/ 2 h 504"/>
                        <a:gd name="T6" fmla="*/ 272 w 2736"/>
                        <a:gd name="T7" fmla="*/ 2 h 504"/>
                        <a:gd name="T8" fmla="*/ 270 w 2736"/>
                        <a:gd name="T9" fmla="*/ 9 h 504"/>
                        <a:gd name="T10" fmla="*/ 176 w 2736"/>
                        <a:gd name="T11" fmla="*/ 9 h 504"/>
                        <a:gd name="T12" fmla="*/ 65 w 2736"/>
                        <a:gd name="T13" fmla="*/ 27 h 504"/>
                        <a:gd name="T14" fmla="*/ 0 w 2736"/>
                        <a:gd name="T15" fmla="*/ 4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5"/>
                      <a:ext cx="924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9 w 1769"/>
                        <a:gd name="T3" fmla="*/ 6 h 791"/>
                        <a:gd name="T4" fmla="*/ 45 w 1769"/>
                        <a:gd name="T5" fmla="*/ 19 h 791"/>
                        <a:gd name="T6" fmla="*/ 63 w 1769"/>
                        <a:gd name="T7" fmla="*/ 40 h 791"/>
                        <a:gd name="T8" fmla="*/ 68 w 1769"/>
                        <a:gd name="T9" fmla="*/ 56 h 791"/>
                        <a:gd name="T10" fmla="*/ 66 w 1769"/>
                        <a:gd name="T11" fmla="*/ 72 h 791"/>
                        <a:gd name="T12" fmla="*/ 62 w 1769"/>
                        <a:gd name="T13" fmla="*/ 58 h 791"/>
                        <a:gd name="T14" fmla="*/ 54 w 1769"/>
                        <a:gd name="T15" fmla="*/ 42 h 791"/>
                        <a:gd name="T16" fmla="*/ 43 w 1769"/>
                        <a:gd name="T17" fmla="*/ 27 h 791"/>
                        <a:gd name="T18" fmla="*/ 22 w 1769"/>
                        <a:gd name="T19" fmla="*/ 14 h 791"/>
                        <a:gd name="T20" fmla="*/ 0 w 1769"/>
                        <a:gd name="T21" fmla="*/ 7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3" cy="2424"/>
                    <a:chOff x="3181" y="1867"/>
                    <a:chExt cx="883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9" cy="298"/>
                    </a:xfrm>
                    <a:custGeom>
                      <a:avLst/>
                      <a:gdLst>
                        <a:gd name="T0" fmla="*/ 0 w 2736"/>
                        <a:gd name="T1" fmla="*/ 37 h 504"/>
                        <a:gd name="T2" fmla="*/ 69 w 2736"/>
                        <a:gd name="T3" fmla="*/ 12 h 504"/>
                        <a:gd name="T4" fmla="*/ 141 w 2736"/>
                        <a:gd name="T5" fmla="*/ 2 h 504"/>
                        <a:gd name="T6" fmla="*/ 218 w 2736"/>
                        <a:gd name="T7" fmla="*/ 2 h 504"/>
                        <a:gd name="T8" fmla="*/ 216 w 2736"/>
                        <a:gd name="T9" fmla="*/ 7 h 504"/>
                        <a:gd name="T10" fmla="*/ 140 w 2736"/>
                        <a:gd name="T11" fmla="*/ 7 h 504"/>
                        <a:gd name="T12" fmla="*/ 52 w 2736"/>
                        <a:gd name="T13" fmla="*/ 21 h 504"/>
                        <a:gd name="T14" fmla="*/ 0 w 2736"/>
                        <a:gd name="T15" fmla="*/ 3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4"/>
                      <a:ext cx="884" cy="468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5 w 1769"/>
                        <a:gd name="T3" fmla="*/ 4 h 791"/>
                        <a:gd name="T4" fmla="*/ 36 w 1769"/>
                        <a:gd name="T5" fmla="*/ 14 h 791"/>
                        <a:gd name="T6" fmla="*/ 50 w 1769"/>
                        <a:gd name="T7" fmla="*/ 31 h 791"/>
                        <a:gd name="T8" fmla="*/ 54 w 1769"/>
                        <a:gd name="T9" fmla="*/ 44 h 791"/>
                        <a:gd name="T10" fmla="*/ 52 w 1769"/>
                        <a:gd name="T11" fmla="*/ 57 h 791"/>
                        <a:gd name="T12" fmla="*/ 49 w 1769"/>
                        <a:gd name="T13" fmla="*/ 46 h 791"/>
                        <a:gd name="T14" fmla="*/ 43 w 1769"/>
                        <a:gd name="T15" fmla="*/ 33 h 791"/>
                        <a:gd name="T16" fmla="*/ 34 w 1769"/>
                        <a:gd name="T17" fmla="*/ 22 h 791"/>
                        <a:gd name="T18" fmla="*/ 18 w 1769"/>
                        <a:gd name="T19" fmla="*/ 11 h 791"/>
                        <a:gd name="T20" fmla="*/ 0 w 1769"/>
                        <a:gd name="T21" fmla="*/ 5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0" cy="2385"/>
                    <a:chOff x="3006" y="1984"/>
                    <a:chExt cx="620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14 h 504"/>
                        <a:gd name="T2" fmla="*/ 59 w 2736"/>
                        <a:gd name="T3" fmla="*/ 5 h 504"/>
                        <a:gd name="T4" fmla="*/ 122 w 2736"/>
                        <a:gd name="T5" fmla="*/ 0 h 504"/>
                        <a:gd name="T6" fmla="*/ 187 w 2736"/>
                        <a:gd name="T7" fmla="*/ 0 h 504"/>
                        <a:gd name="T8" fmla="*/ 186 w 2736"/>
                        <a:gd name="T9" fmla="*/ 3 h 504"/>
                        <a:gd name="T10" fmla="*/ 120 w 2736"/>
                        <a:gd name="T11" fmla="*/ 3 h 504"/>
                        <a:gd name="T12" fmla="*/ 45 w 2736"/>
                        <a:gd name="T13" fmla="*/ 8 h 504"/>
                        <a:gd name="T14" fmla="*/ 0 w 2736"/>
                        <a:gd name="T15" fmla="*/ 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4" y="3747"/>
                      <a:ext cx="859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3 w 1769"/>
                        <a:gd name="T3" fmla="*/ 1 h 791"/>
                        <a:gd name="T4" fmla="*/ 32 w 1769"/>
                        <a:gd name="T5" fmla="*/ 5 h 791"/>
                        <a:gd name="T6" fmla="*/ 44 w 1769"/>
                        <a:gd name="T7" fmla="*/ 12 h 791"/>
                        <a:gd name="T8" fmla="*/ 48 w 1769"/>
                        <a:gd name="T9" fmla="*/ 17 h 791"/>
                        <a:gd name="T10" fmla="*/ 46 w 1769"/>
                        <a:gd name="T11" fmla="*/ 21 h 791"/>
                        <a:gd name="T12" fmla="*/ 43 w 1769"/>
                        <a:gd name="T13" fmla="*/ 18 h 791"/>
                        <a:gd name="T14" fmla="*/ 37 w 1769"/>
                        <a:gd name="T15" fmla="*/ 13 h 791"/>
                        <a:gd name="T16" fmla="*/ 30 w 1769"/>
                        <a:gd name="T17" fmla="*/ 8 h 791"/>
                        <a:gd name="T18" fmla="*/ 16 w 1769"/>
                        <a:gd name="T19" fmla="*/ 4 h 791"/>
                        <a:gd name="T20" fmla="*/ 0 w 1769"/>
                        <a:gd name="T21" fmla="*/ 2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14 h 504"/>
                        <a:gd name="T2" fmla="*/ 39 w 2736"/>
                        <a:gd name="T3" fmla="*/ 5 h 504"/>
                        <a:gd name="T4" fmla="*/ 80 w 2736"/>
                        <a:gd name="T5" fmla="*/ 0 h 504"/>
                        <a:gd name="T6" fmla="*/ 123 w 2736"/>
                        <a:gd name="T7" fmla="*/ 0 h 504"/>
                        <a:gd name="T8" fmla="*/ 122 w 2736"/>
                        <a:gd name="T9" fmla="*/ 3 h 504"/>
                        <a:gd name="T10" fmla="*/ 79 w 2736"/>
                        <a:gd name="T11" fmla="*/ 3 h 504"/>
                        <a:gd name="T12" fmla="*/ 30 w 2736"/>
                        <a:gd name="T13" fmla="*/ 8 h 504"/>
                        <a:gd name="T14" fmla="*/ 0 w 2736"/>
                        <a:gd name="T15" fmla="*/ 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8 w 1769"/>
                        <a:gd name="T3" fmla="*/ 1 h 791"/>
                        <a:gd name="T4" fmla="*/ 21 w 1769"/>
                        <a:gd name="T5" fmla="*/ 5 h 791"/>
                        <a:gd name="T6" fmla="*/ 29 w 1769"/>
                        <a:gd name="T7" fmla="*/ 12 h 791"/>
                        <a:gd name="T8" fmla="*/ 31 w 1769"/>
                        <a:gd name="T9" fmla="*/ 17 h 791"/>
                        <a:gd name="T10" fmla="*/ 30 w 1769"/>
                        <a:gd name="T11" fmla="*/ 21 h 791"/>
                        <a:gd name="T12" fmla="*/ 28 w 1769"/>
                        <a:gd name="T13" fmla="*/ 18 h 791"/>
                        <a:gd name="T14" fmla="*/ 25 w 1769"/>
                        <a:gd name="T15" fmla="*/ 13 h 791"/>
                        <a:gd name="T16" fmla="*/ 20 w 1769"/>
                        <a:gd name="T17" fmla="*/ 8 h 791"/>
                        <a:gd name="T18" fmla="*/ 10 w 1769"/>
                        <a:gd name="T19" fmla="*/ 4 h 791"/>
                        <a:gd name="T20" fmla="*/ 0 w 1769"/>
                        <a:gd name="T21" fmla="*/ 2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1" y="2107"/>
                    <a:ext cx="427" cy="2185"/>
                    <a:chOff x="2286" y="2135"/>
                    <a:chExt cx="427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4 h 504"/>
                        <a:gd name="T2" fmla="*/ 35 w 2736"/>
                        <a:gd name="T3" fmla="*/ 1 h 504"/>
                        <a:gd name="T4" fmla="*/ 71 w 2736"/>
                        <a:gd name="T5" fmla="*/ 0 h 504"/>
                        <a:gd name="T6" fmla="*/ 110 w 2736"/>
                        <a:gd name="T7" fmla="*/ 0 h 504"/>
                        <a:gd name="T8" fmla="*/ 109 w 2736"/>
                        <a:gd name="T9" fmla="*/ 1 h 504"/>
                        <a:gd name="T10" fmla="*/ 70 w 2736"/>
                        <a:gd name="T11" fmla="*/ 1 h 504"/>
                        <a:gd name="T12" fmla="*/ 26 w 2736"/>
                        <a:gd name="T13" fmla="*/ 2 h 504"/>
                        <a:gd name="T14" fmla="*/ 0 w 2736"/>
                        <a:gd name="T15" fmla="*/ 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7" y="3787"/>
                      <a:ext cx="771" cy="29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7 w 1769"/>
                        <a:gd name="T3" fmla="*/ 0 h 791"/>
                        <a:gd name="T4" fmla="*/ 18 w 1769"/>
                        <a:gd name="T5" fmla="*/ 1 h 791"/>
                        <a:gd name="T6" fmla="*/ 25 w 1769"/>
                        <a:gd name="T7" fmla="*/ 3 h 791"/>
                        <a:gd name="T8" fmla="*/ 27 w 1769"/>
                        <a:gd name="T9" fmla="*/ 4 h 791"/>
                        <a:gd name="T10" fmla="*/ 27 w 1769"/>
                        <a:gd name="T11" fmla="*/ 6 h 791"/>
                        <a:gd name="T12" fmla="*/ 25 w 1769"/>
                        <a:gd name="T13" fmla="*/ 4 h 791"/>
                        <a:gd name="T14" fmla="*/ 22 w 1769"/>
                        <a:gd name="T15" fmla="*/ 3 h 791"/>
                        <a:gd name="T16" fmla="*/ 17 w 1769"/>
                        <a:gd name="T17" fmla="*/ 2 h 791"/>
                        <a:gd name="T18" fmla="*/ 9 w 1769"/>
                        <a:gd name="T19" fmla="*/ 1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srgbClr val="AF273E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5" y="313"/>
                <a:ext cx="5458" cy="3667"/>
                <a:chOff x="75" y="313"/>
                <a:chExt cx="5458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5" y="313"/>
                  <a:ext cx="5458" cy="3667"/>
                  <a:chOff x="75" y="313"/>
                  <a:chExt cx="5458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7"/>
                  </a:xfrm>
                  <a:custGeom>
                    <a:avLst/>
                    <a:gdLst>
                      <a:gd name="T0" fmla="*/ 0 w 36729"/>
                      <a:gd name="T1" fmla="*/ 0 h 21600"/>
                      <a:gd name="T2" fmla="*/ 0 w 36729"/>
                      <a:gd name="T3" fmla="*/ 0 h 21600"/>
                      <a:gd name="T4" fmla="*/ 0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0 h 22305"/>
                      <a:gd name="T2" fmla="*/ 0 w 30473"/>
                      <a:gd name="T3" fmla="*/ 0 h 22305"/>
                      <a:gd name="T4" fmla="*/ 0 w 30473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0 h 22305"/>
                      <a:gd name="T2" fmla="*/ 0 w 34812"/>
                      <a:gd name="T3" fmla="*/ 0 h 22305"/>
                      <a:gd name="T4" fmla="*/ 0 w 34812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5" y="812"/>
                    <a:ext cx="2540" cy="2380"/>
                  </a:xfrm>
                  <a:custGeom>
                    <a:avLst/>
                    <a:gdLst>
                      <a:gd name="T0" fmla="*/ 0 w 36830"/>
                      <a:gd name="T1" fmla="*/ 0 h 22305"/>
                      <a:gd name="T2" fmla="*/ 0 w 36830"/>
                      <a:gd name="T3" fmla="*/ 0 h 22305"/>
                      <a:gd name="T4" fmla="*/ 0 w 36830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49" cy="2304"/>
                  </a:xfrm>
                  <a:custGeom>
                    <a:avLst/>
                    <a:gdLst>
                      <a:gd name="T0" fmla="*/ 0 w 31881"/>
                      <a:gd name="T1" fmla="*/ 0 h 21600"/>
                      <a:gd name="T2" fmla="*/ 0 w 31881"/>
                      <a:gd name="T3" fmla="*/ 0 h 21600"/>
                      <a:gd name="T4" fmla="*/ 0 w 31881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4" y="1281"/>
                    <a:ext cx="763" cy="2304"/>
                  </a:xfrm>
                  <a:custGeom>
                    <a:avLst/>
                    <a:gdLst>
                      <a:gd name="T0" fmla="*/ 0 w 31146"/>
                      <a:gd name="T1" fmla="*/ 0 h 21600"/>
                      <a:gd name="T2" fmla="*/ 0 w 31146"/>
                      <a:gd name="T3" fmla="*/ 0 h 21600"/>
                      <a:gd name="T4" fmla="*/ 0 w 31146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7 h 2368"/>
                      <a:gd name="T2" fmla="*/ 11 w 776"/>
                      <a:gd name="T3" fmla="*/ 2 h 2368"/>
                      <a:gd name="T4" fmla="*/ 4 w 776"/>
                      <a:gd name="T5" fmla="*/ 17 h 2368"/>
                      <a:gd name="T6" fmla="*/ 15 w 776"/>
                      <a:gd name="T7" fmla="*/ 17 h 2368"/>
                      <a:gd name="T8" fmla="*/ 9 w 776"/>
                      <a:gd name="T9" fmla="*/ 33 h 2368"/>
                      <a:gd name="T10" fmla="*/ 17 w 776"/>
                      <a:gd name="T11" fmla="*/ 39 h 2368"/>
                      <a:gd name="T12" fmla="*/ 13 w 776"/>
                      <a:gd name="T13" fmla="*/ 50 h 2368"/>
                      <a:gd name="T14" fmla="*/ 22 w 776"/>
                      <a:gd name="T15" fmla="*/ 55 h 2368"/>
                      <a:gd name="T16" fmla="*/ 17 w 776"/>
                      <a:gd name="T17" fmla="*/ 66 h 2368"/>
                      <a:gd name="T18" fmla="*/ 24 w 776"/>
                      <a:gd name="T19" fmla="*/ 71 h 2368"/>
                      <a:gd name="T20" fmla="*/ 22 w 776"/>
                      <a:gd name="T21" fmla="*/ 81 h 2368"/>
                      <a:gd name="T22" fmla="*/ 26 w 776"/>
                      <a:gd name="T23" fmla="*/ 91 h 2368"/>
                      <a:gd name="T24" fmla="*/ 26 w 776"/>
                      <a:gd name="T25" fmla="*/ 102 h 2368"/>
                      <a:gd name="T26" fmla="*/ 31 w 776"/>
                      <a:gd name="T27" fmla="*/ 118 h 2368"/>
                      <a:gd name="T28" fmla="*/ 28 w 776"/>
                      <a:gd name="T29" fmla="*/ 135 h 2368"/>
                      <a:gd name="T30" fmla="*/ 33 w 776"/>
                      <a:gd name="T31" fmla="*/ 145 h 2368"/>
                      <a:gd name="T32" fmla="*/ 31 w 776"/>
                      <a:gd name="T33" fmla="*/ 161 h 2368"/>
                      <a:gd name="T34" fmla="*/ 33 w 776"/>
                      <a:gd name="T35" fmla="*/ 177 h 2368"/>
                      <a:gd name="T36" fmla="*/ 31 w 776"/>
                      <a:gd name="T37" fmla="*/ 187 h 2368"/>
                      <a:gd name="T38" fmla="*/ 35 w 776"/>
                      <a:gd name="T39" fmla="*/ 203 h 2368"/>
                      <a:gd name="T40" fmla="*/ 33 w 776"/>
                      <a:gd name="T41" fmla="*/ 219 h 2368"/>
                      <a:gd name="T42" fmla="*/ 35 w 776"/>
                      <a:gd name="T43" fmla="*/ 240 h 2368"/>
                      <a:gd name="T44" fmla="*/ 33 w 776"/>
                      <a:gd name="T45" fmla="*/ 246 h 2368"/>
                      <a:gd name="T46" fmla="*/ 35 w 776"/>
                      <a:gd name="T47" fmla="*/ 261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4" cy="837"/>
                </a:xfrm>
                <a:custGeom>
                  <a:avLst/>
                  <a:gdLst>
                    <a:gd name="T0" fmla="*/ 0 w 776"/>
                    <a:gd name="T1" fmla="*/ 0 h 2368"/>
                    <a:gd name="T2" fmla="*/ 15 w 776"/>
                    <a:gd name="T3" fmla="*/ 0 h 2368"/>
                    <a:gd name="T4" fmla="*/ 6 w 776"/>
                    <a:gd name="T5" fmla="*/ 1 h 2368"/>
                    <a:gd name="T6" fmla="*/ 20 w 776"/>
                    <a:gd name="T7" fmla="*/ 1 h 2368"/>
                    <a:gd name="T8" fmla="*/ 11 w 776"/>
                    <a:gd name="T9" fmla="*/ 2 h 2368"/>
                    <a:gd name="T10" fmla="*/ 23 w 776"/>
                    <a:gd name="T11" fmla="*/ 2 h 2368"/>
                    <a:gd name="T12" fmla="*/ 18 w 776"/>
                    <a:gd name="T13" fmla="*/ 2 h 2368"/>
                    <a:gd name="T14" fmla="*/ 29 w 776"/>
                    <a:gd name="T15" fmla="*/ 3 h 2368"/>
                    <a:gd name="T16" fmla="*/ 23 w 776"/>
                    <a:gd name="T17" fmla="*/ 3 h 2368"/>
                    <a:gd name="T18" fmla="*/ 32 w 776"/>
                    <a:gd name="T19" fmla="*/ 4 h 2368"/>
                    <a:gd name="T20" fmla="*/ 29 w 776"/>
                    <a:gd name="T21" fmla="*/ 4 h 2368"/>
                    <a:gd name="T22" fmla="*/ 35 w 776"/>
                    <a:gd name="T23" fmla="*/ 5 h 2368"/>
                    <a:gd name="T24" fmla="*/ 35 w 776"/>
                    <a:gd name="T25" fmla="*/ 5 h 2368"/>
                    <a:gd name="T26" fmla="*/ 41 w 776"/>
                    <a:gd name="T27" fmla="*/ 6 h 2368"/>
                    <a:gd name="T28" fmla="*/ 38 w 776"/>
                    <a:gd name="T29" fmla="*/ 7 h 2368"/>
                    <a:gd name="T30" fmla="*/ 44 w 776"/>
                    <a:gd name="T31" fmla="*/ 7 h 2368"/>
                    <a:gd name="T32" fmla="*/ 41 w 776"/>
                    <a:gd name="T33" fmla="*/ 8 h 2368"/>
                    <a:gd name="T34" fmla="*/ 44 w 776"/>
                    <a:gd name="T35" fmla="*/ 9 h 2368"/>
                    <a:gd name="T36" fmla="*/ 41 w 776"/>
                    <a:gd name="T37" fmla="*/ 10 h 2368"/>
                    <a:gd name="T38" fmla="*/ 47 w 776"/>
                    <a:gd name="T39" fmla="*/ 10 h 2368"/>
                    <a:gd name="T40" fmla="*/ 44 w 776"/>
                    <a:gd name="T41" fmla="*/ 11 h 2368"/>
                    <a:gd name="T42" fmla="*/ 47 w 776"/>
                    <a:gd name="T43" fmla="*/ 12 h 2368"/>
                    <a:gd name="T44" fmla="*/ 44 w 776"/>
                    <a:gd name="T45" fmla="*/ 12 h 2368"/>
                    <a:gd name="T46" fmla="*/ 47 w 776"/>
                    <a:gd name="T47" fmla="*/ 13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AF273E"/>
                    </a:solidFill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3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 h 2368"/>
                  <a:gd name="T2" fmla="*/ 23 w 776"/>
                  <a:gd name="T3" fmla="*/ 1 h 2368"/>
                  <a:gd name="T4" fmla="*/ 9 w 776"/>
                  <a:gd name="T5" fmla="*/ 15 h 2368"/>
                  <a:gd name="T6" fmla="*/ 32 w 776"/>
                  <a:gd name="T7" fmla="*/ 15 h 2368"/>
                  <a:gd name="T8" fmla="*/ 18 w 776"/>
                  <a:gd name="T9" fmla="*/ 29 h 2368"/>
                  <a:gd name="T10" fmla="*/ 37 w 776"/>
                  <a:gd name="T11" fmla="*/ 34 h 2368"/>
                  <a:gd name="T12" fmla="*/ 28 w 776"/>
                  <a:gd name="T13" fmla="*/ 42 h 2368"/>
                  <a:gd name="T14" fmla="*/ 46 w 776"/>
                  <a:gd name="T15" fmla="*/ 47 h 2368"/>
                  <a:gd name="T16" fmla="*/ 37 w 776"/>
                  <a:gd name="T17" fmla="*/ 56 h 2368"/>
                  <a:gd name="T18" fmla="*/ 51 w 776"/>
                  <a:gd name="T19" fmla="*/ 61 h 2368"/>
                  <a:gd name="T20" fmla="*/ 46 w 776"/>
                  <a:gd name="T21" fmla="*/ 70 h 2368"/>
                  <a:gd name="T22" fmla="*/ 55 w 776"/>
                  <a:gd name="T23" fmla="*/ 79 h 2368"/>
                  <a:gd name="T24" fmla="*/ 55 w 776"/>
                  <a:gd name="T25" fmla="*/ 88 h 2368"/>
                  <a:gd name="T26" fmla="*/ 64 w 776"/>
                  <a:gd name="T27" fmla="*/ 102 h 2368"/>
                  <a:gd name="T28" fmla="*/ 60 w 776"/>
                  <a:gd name="T29" fmla="*/ 116 h 2368"/>
                  <a:gd name="T30" fmla="*/ 69 w 776"/>
                  <a:gd name="T31" fmla="*/ 125 h 2368"/>
                  <a:gd name="T32" fmla="*/ 64 w 776"/>
                  <a:gd name="T33" fmla="*/ 139 h 2368"/>
                  <a:gd name="T34" fmla="*/ 69 w 776"/>
                  <a:gd name="T35" fmla="*/ 152 h 2368"/>
                  <a:gd name="T36" fmla="*/ 64 w 776"/>
                  <a:gd name="T37" fmla="*/ 161 h 2368"/>
                  <a:gd name="T38" fmla="*/ 74 w 776"/>
                  <a:gd name="T39" fmla="*/ 175 h 2368"/>
                  <a:gd name="T40" fmla="*/ 69 w 776"/>
                  <a:gd name="T41" fmla="*/ 189 h 2368"/>
                  <a:gd name="T42" fmla="*/ 74 w 776"/>
                  <a:gd name="T43" fmla="*/ 207 h 2368"/>
                  <a:gd name="T44" fmla="*/ 69 w 776"/>
                  <a:gd name="T45" fmla="*/ 212 h 2368"/>
                  <a:gd name="T46" fmla="*/ 74 w 776"/>
                  <a:gd name="T47" fmla="*/ 22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6 h 2368"/>
                  <a:gd name="T2" fmla="*/ 23 w 776"/>
                  <a:gd name="T3" fmla="*/ 1 h 2368"/>
                  <a:gd name="T4" fmla="*/ 9 w 776"/>
                  <a:gd name="T5" fmla="*/ 15 h 2368"/>
                  <a:gd name="T6" fmla="*/ 32 w 776"/>
                  <a:gd name="T7" fmla="*/ 15 h 2368"/>
                  <a:gd name="T8" fmla="*/ 18 w 776"/>
                  <a:gd name="T9" fmla="*/ 29 h 2368"/>
                  <a:gd name="T10" fmla="*/ 37 w 776"/>
                  <a:gd name="T11" fmla="*/ 34 h 2368"/>
                  <a:gd name="T12" fmla="*/ 28 w 776"/>
                  <a:gd name="T13" fmla="*/ 42 h 2368"/>
                  <a:gd name="T14" fmla="*/ 46 w 776"/>
                  <a:gd name="T15" fmla="*/ 47 h 2368"/>
                  <a:gd name="T16" fmla="*/ 37 w 776"/>
                  <a:gd name="T17" fmla="*/ 56 h 2368"/>
                  <a:gd name="T18" fmla="*/ 51 w 776"/>
                  <a:gd name="T19" fmla="*/ 61 h 2368"/>
                  <a:gd name="T20" fmla="*/ 46 w 776"/>
                  <a:gd name="T21" fmla="*/ 70 h 2368"/>
                  <a:gd name="T22" fmla="*/ 55 w 776"/>
                  <a:gd name="T23" fmla="*/ 79 h 2368"/>
                  <a:gd name="T24" fmla="*/ 55 w 776"/>
                  <a:gd name="T25" fmla="*/ 88 h 2368"/>
                  <a:gd name="T26" fmla="*/ 64 w 776"/>
                  <a:gd name="T27" fmla="*/ 102 h 2368"/>
                  <a:gd name="T28" fmla="*/ 60 w 776"/>
                  <a:gd name="T29" fmla="*/ 116 h 2368"/>
                  <a:gd name="T30" fmla="*/ 69 w 776"/>
                  <a:gd name="T31" fmla="*/ 125 h 2368"/>
                  <a:gd name="T32" fmla="*/ 64 w 776"/>
                  <a:gd name="T33" fmla="*/ 139 h 2368"/>
                  <a:gd name="T34" fmla="*/ 69 w 776"/>
                  <a:gd name="T35" fmla="*/ 152 h 2368"/>
                  <a:gd name="T36" fmla="*/ 64 w 776"/>
                  <a:gd name="T37" fmla="*/ 161 h 2368"/>
                  <a:gd name="T38" fmla="*/ 74 w 776"/>
                  <a:gd name="T39" fmla="*/ 175 h 2368"/>
                  <a:gd name="T40" fmla="*/ 69 w 776"/>
                  <a:gd name="T41" fmla="*/ 189 h 2368"/>
                  <a:gd name="T42" fmla="*/ 74 w 776"/>
                  <a:gd name="T43" fmla="*/ 207 h 2368"/>
                  <a:gd name="T44" fmla="*/ 69 w 776"/>
                  <a:gd name="T45" fmla="*/ 212 h 2368"/>
                  <a:gd name="T46" fmla="*/ 74 w 776"/>
                  <a:gd name="T47" fmla="*/ 22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0 h 2368"/>
                  <a:gd name="T2" fmla="*/ 14 w 776"/>
                  <a:gd name="T3" fmla="*/ 0 h 2368"/>
                  <a:gd name="T4" fmla="*/ 6 w 776"/>
                  <a:gd name="T5" fmla="*/ 1 h 2368"/>
                  <a:gd name="T6" fmla="*/ 20 w 776"/>
                  <a:gd name="T7" fmla="*/ 1 h 2368"/>
                  <a:gd name="T8" fmla="*/ 11 w 776"/>
                  <a:gd name="T9" fmla="*/ 2 h 2368"/>
                  <a:gd name="T10" fmla="*/ 23 w 776"/>
                  <a:gd name="T11" fmla="*/ 2 h 2368"/>
                  <a:gd name="T12" fmla="*/ 17 w 776"/>
                  <a:gd name="T13" fmla="*/ 2 h 2368"/>
                  <a:gd name="T14" fmla="*/ 28 w 776"/>
                  <a:gd name="T15" fmla="*/ 3 h 2368"/>
                  <a:gd name="T16" fmla="*/ 23 w 776"/>
                  <a:gd name="T17" fmla="*/ 3 h 2368"/>
                  <a:gd name="T18" fmla="*/ 31 w 776"/>
                  <a:gd name="T19" fmla="*/ 4 h 2368"/>
                  <a:gd name="T20" fmla="*/ 28 w 776"/>
                  <a:gd name="T21" fmla="*/ 4 h 2368"/>
                  <a:gd name="T22" fmla="*/ 34 w 776"/>
                  <a:gd name="T23" fmla="*/ 5 h 2368"/>
                  <a:gd name="T24" fmla="*/ 34 w 776"/>
                  <a:gd name="T25" fmla="*/ 5 h 2368"/>
                  <a:gd name="T26" fmla="*/ 40 w 776"/>
                  <a:gd name="T27" fmla="*/ 6 h 2368"/>
                  <a:gd name="T28" fmla="*/ 37 w 776"/>
                  <a:gd name="T29" fmla="*/ 7 h 2368"/>
                  <a:gd name="T30" fmla="*/ 43 w 776"/>
                  <a:gd name="T31" fmla="*/ 7 h 2368"/>
                  <a:gd name="T32" fmla="*/ 40 w 776"/>
                  <a:gd name="T33" fmla="*/ 8 h 2368"/>
                  <a:gd name="T34" fmla="*/ 43 w 776"/>
                  <a:gd name="T35" fmla="*/ 9 h 2368"/>
                  <a:gd name="T36" fmla="*/ 40 w 776"/>
                  <a:gd name="T37" fmla="*/ 10 h 2368"/>
                  <a:gd name="T38" fmla="*/ 45 w 776"/>
                  <a:gd name="T39" fmla="*/ 10 h 2368"/>
                  <a:gd name="T40" fmla="*/ 43 w 776"/>
                  <a:gd name="T41" fmla="*/ 11 h 2368"/>
                  <a:gd name="T42" fmla="*/ 45 w 776"/>
                  <a:gd name="T43" fmla="*/ 12 h 2368"/>
                  <a:gd name="T44" fmla="*/ 43 w 776"/>
                  <a:gd name="T45" fmla="*/ 12 h 2368"/>
                  <a:gd name="T46" fmla="*/ 45 w 776"/>
                  <a:gd name="T47" fmla="*/ 1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7 h 2368"/>
                  <a:gd name="T2" fmla="*/ 1285 w 776"/>
                  <a:gd name="T3" fmla="*/ 2 h 2368"/>
                  <a:gd name="T4" fmla="*/ 510 w 776"/>
                  <a:gd name="T5" fmla="*/ 17 h 2368"/>
                  <a:gd name="T6" fmla="*/ 1797 w 776"/>
                  <a:gd name="T7" fmla="*/ 17 h 2368"/>
                  <a:gd name="T8" fmla="*/ 1025 w 776"/>
                  <a:gd name="T9" fmla="*/ 33 h 2368"/>
                  <a:gd name="T10" fmla="*/ 2053 w 776"/>
                  <a:gd name="T11" fmla="*/ 39 h 2368"/>
                  <a:gd name="T12" fmla="*/ 1538 w 776"/>
                  <a:gd name="T13" fmla="*/ 50 h 2368"/>
                  <a:gd name="T14" fmla="*/ 2564 w 776"/>
                  <a:gd name="T15" fmla="*/ 55 h 2368"/>
                  <a:gd name="T16" fmla="*/ 2053 w 776"/>
                  <a:gd name="T17" fmla="*/ 66 h 2368"/>
                  <a:gd name="T18" fmla="*/ 2822 w 776"/>
                  <a:gd name="T19" fmla="*/ 71 h 2368"/>
                  <a:gd name="T20" fmla="*/ 2564 w 776"/>
                  <a:gd name="T21" fmla="*/ 81 h 2368"/>
                  <a:gd name="T22" fmla="*/ 3077 w 776"/>
                  <a:gd name="T23" fmla="*/ 91 h 2368"/>
                  <a:gd name="T24" fmla="*/ 3077 w 776"/>
                  <a:gd name="T25" fmla="*/ 102 h 2368"/>
                  <a:gd name="T26" fmla="*/ 3591 w 776"/>
                  <a:gd name="T27" fmla="*/ 118 h 2368"/>
                  <a:gd name="T28" fmla="*/ 3332 w 776"/>
                  <a:gd name="T29" fmla="*/ 135 h 2368"/>
                  <a:gd name="T30" fmla="*/ 3849 w 776"/>
                  <a:gd name="T31" fmla="*/ 145 h 2368"/>
                  <a:gd name="T32" fmla="*/ 3591 w 776"/>
                  <a:gd name="T33" fmla="*/ 161 h 2368"/>
                  <a:gd name="T34" fmla="*/ 3849 w 776"/>
                  <a:gd name="T35" fmla="*/ 177 h 2368"/>
                  <a:gd name="T36" fmla="*/ 3591 w 776"/>
                  <a:gd name="T37" fmla="*/ 187 h 2368"/>
                  <a:gd name="T38" fmla="*/ 4105 w 776"/>
                  <a:gd name="T39" fmla="*/ 203 h 2368"/>
                  <a:gd name="T40" fmla="*/ 3849 w 776"/>
                  <a:gd name="T41" fmla="*/ 219 h 2368"/>
                  <a:gd name="T42" fmla="*/ 4105 w 776"/>
                  <a:gd name="T43" fmla="*/ 240 h 2368"/>
                  <a:gd name="T44" fmla="*/ 3849 w 776"/>
                  <a:gd name="T45" fmla="*/ 246 h 2368"/>
                  <a:gd name="T46" fmla="*/ 4105 w 776"/>
                  <a:gd name="T47" fmla="*/ 26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7 h 2368"/>
                  <a:gd name="T2" fmla="*/ 139 w 776"/>
                  <a:gd name="T3" fmla="*/ 2 h 2368"/>
                  <a:gd name="T4" fmla="*/ 56 w 776"/>
                  <a:gd name="T5" fmla="*/ 17 h 2368"/>
                  <a:gd name="T6" fmla="*/ 195 w 776"/>
                  <a:gd name="T7" fmla="*/ 17 h 2368"/>
                  <a:gd name="T8" fmla="*/ 111 w 776"/>
                  <a:gd name="T9" fmla="*/ 33 h 2368"/>
                  <a:gd name="T10" fmla="*/ 222 w 776"/>
                  <a:gd name="T11" fmla="*/ 39 h 2368"/>
                  <a:gd name="T12" fmla="*/ 167 w 776"/>
                  <a:gd name="T13" fmla="*/ 50 h 2368"/>
                  <a:gd name="T14" fmla="*/ 279 w 776"/>
                  <a:gd name="T15" fmla="*/ 55 h 2368"/>
                  <a:gd name="T16" fmla="*/ 222 w 776"/>
                  <a:gd name="T17" fmla="*/ 66 h 2368"/>
                  <a:gd name="T18" fmla="*/ 307 w 776"/>
                  <a:gd name="T19" fmla="*/ 71 h 2368"/>
                  <a:gd name="T20" fmla="*/ 279 w 776"/>
                  <a:gd name="T21" fmla="*/ 81 h 2368"/>
                  <a:gd name="T22" fmla="*/ 335 w 776"/>
                  <a:gd name="T23" fmla="*/ 91 h 2368"/>
                  <a:gd name="T24" fmla="*/ 335 w 776"/>
                  <a:gd name="T25" fmla="*/ 102 h 2368"/>
                  <a:gd name="T26" fmla="*/ 390 w 776"/>
                  <a:gd name="T27" fmla="*/ 118 h 2368"/>
                  <a:gd name="T28" fmla="*/ 362 w 776"/>
                  <a:gd name="T29" fmla="*/ 135 h 2368"/>
                  <a:gd name="T30" fmla="*/ 417 w 776"/>
                  <a:gd name="T31" fmla="*/ 145 h 2368"/>
                  <a:gd name="T32" fmla="*/ 390 w 776"/>
                  <a:gd name="T33" fmla="*/ 161 h 2368"/>
                  <a:gd name="T34" fmla="*/ 417 w 776"/>
                  <a:gd name="T35" fmla="*/ 177 h 2368"/>
                  <a:gd name="T36" fmla="*/ 390 w 776"/>
                  <a:gd name="T37" fmla="*/ 187 h 2368"/>
                  <a:gd name="T38" fmla="*/ 446 w 776"/>
                  <a:gd name="T39" fmla="*/ 203 h 2368"/>
                  <a:gd name="T40" fmla="*/ 417 w 776"/>
                  <a:gd name="T41" fmla="*/ 219 h 2368"/>
                  <a:gd name="T42" fmla="*/ 446 w 776"/>
                  <a:gd name="T43" fmla="*/ 240 h 2368"/>
                  <a:gd name="T44" fmla="*/ 417 w 776"/>
                  <a:gd name="T45" fmla="*/ 246 h 2368"/>
                  <a:gd name="T46" fmla="*/ 446 w 776"/>
                  <a:gd name="T47" fmla="*/ 26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9 h 2368"/>
                  <a:gd name="T2" fmla="*/ 882 w 776"/>
                  <a:gd name="T3" fmla="*/ 2 h 2368"/>
                  <a:gd name="T4" fmla="*/ 354 w 776"/>
                  <a:gd name="T5" fmla="*/ 22 h 2368"/>
                  <a:gd name="T6" fmla="*/ 1235 w 776"/>
                  <a:gd name="T7" fmla="*/ 22 h 2368"/>
                  <a:gd name="T8" fmla="*/ 706 w 776"/>
                  <a:gd name="T9" fmla="*/ 43 h 2368"/>
                  <a:gd name="T10" fmla="*/ 1411 w 776"/>
                  <a:gd name="T11" fmla="*/ 50 h 2368"/>
                  <a:gd name="T12" fmla="*/ 1059 w 776"/>
                  <a:gd name="T13" fmla="*/ 64 h 2368"/>
                  <a:gd name="T14" fmla="*/ 1766 w 776"/>
                  <a:gd name="T15" fmla="*/ 70 h 2368"/>
                  <a:gd name="T16" fmla="*/ 1411 w 776"/>
                  <a:gd name="T17" fmla="*/ 83 h 2368"/>
                  <a:gd name="T18" fmla="*/ 1944 w 776"/>
                  <a:gd name="T19" fmla="*/ 91 h 2368"/>
                  <a:gd name="T20" fmla="*/ 1766 w 776"/>
                  <a:gd name="T21" fmla="*/ 103 h 2368"/>
                  <a:gd name="T22" fmla="*/ 2117 w 776"/>
                  <a:gd name="T23" fmla="*/ 118 h 2368"/>
                  <a:gd name="T24" fmla="*/ 2117 w 776"/>
                  <a:gd name="T25" fmla="*/ 130 h 2368"/>
                  <a:gd name="T26" fmla="*/ 2473 w 776"/>
                  <a:gd name="T27" fmla="*/ 151 h 2368"/>
                  <a:gd name="T28" fmla="*/ 2297 w 776"/>
                  <a:gd name="T29" fmla="*/ 171 h 2368"/>
                  <a:gd name="T30" fmla="*/ 2649 w 776"/>
                  <a:gd name="T31" fmla="*/ 185 h 2368"/>
                  <a:gd name="T32" fmla="*/ 2473 w 776"/>
                  <a:gd name="T33" fmla="*/ 205 h 2368"/>
                  <a:gd name="T34" fmla="*/ 2649 w 776"/>
                  <a:gd name="T35" fmla="*/ 226 h 2368"/>
                  <a:gd name="T36" fmla="*/ 2473 w 776"/>
                  <a:gd name="T37" fmla="*/ 239 h 2368"/>
                  <a:gd name="T38" fmla="*/ 2828 w 776"/>
                  <a:gd name="T39" fmla="*/ 259 h 2368"/>
                  <a:gd name="T40" fmla="*/ 2649 w 776"/>
                  <a:gd name="T41" fmla="*/ 280 h 2368"/>
                  <a:gd name="T42" fmla="*/ 2828 w 776"/>
                  <a:gd name="T43" fmla="*/ 307 h 2368"/>
                  <a:gd name="T44" fmla="*/ 2649 w 776"/>
                  <a:gd name="T45" fmla="*/ 314 h 2368"/>
                  <a:gd name="T46" fmla="*/ 2828 w 776"/>
                  <a:gd name="T47" fmla="*/ 3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1 h 2368"/>
                  <a:gd name="T2" fmla="*/ 6864 w 776"/>
                  <a:gd name="T3" fmla="*/ 0 h 2368"/>
                  <a:gd name="T4" fmla="*/ 2754 w 776"/>
                  <a:gd name="T5" fmla="*/ 3 h 2368"/>
                  <a:gd name="T6" fmla="*/ 9621 w 776"/>
                  <a:gd name="T7" fmla="*/ 3 h 2368"/>
                  <a:gd name="T8" fmla="*/ 5511 w 776"/>
                  <a:gd name="T9" fmla="*/ 6 h 2368"/>
                  <a:gd name="T10" fmla="*/ 10998 w 776"/>
                  <a:gd name="T11" fmla="*/ 6 h 2368"/>
                  <a:gd name="T12" fmla="*/ 8243 w 776"/>
                  <a:gd name="T13" fmla="*/ 8 h 2368"/>
                  <a:gd name="T14" fmla="*/ 13754 w 776"/>
                  <a:gd name="T15" fmla="*/ 9 h 2368"/>
                  <a:gd name="T16" fmla="*/ 10998 w 776"/>
                  <a:gd name="T17" fmla="*/ 11 h 2368"/>
                  <a:gd name="T18" fmla="*/ 15127 w 776"/>
                  <a:gd name="T19" fmla="*/ 12 h 2368"/>
                  <a:gd name="T20" fmla="*/ 13754 w 776"/>
                  <a:gd name="T21" fmla="*/ 14 h 2368"/>
                  <a:gd name="T22" fmla="*/ 16504 w 776"/>
                  <a:gd name="T23" fmla="*/ 15 h 2368"/>
                  <a:gd name="T24" fmla="*/ 16504 w 776"/>
                  <a:gd name="T25" fmla="*/ 17 h 2368"/>
                  <a:gd name="T26" fmla="*/ 19253 w 776"/>
                  <a:gd name="T27" fmla="*/ 20 h 2368"/>
                  <a:gd name="T28" fmla="*/ 17881 w 776"/>
                  <a:gd name="T29" fmla="*/ 23 h 2368"/>
                  <a:gd name="T30" fmla="*/ 20614 w 776"/>
                  <a:gd name="T31" fmla="*/ 24 h 2368"/>
                  <a:gd name="T32" fmla="*/ 19253 w 776"/>
                  <a:gd name="T33" fmla="*/ 27 h 2368"/>
                  <a:gd name="T34" fmla="*/ 20614 w 776"/>
                  <a:gd name="T35" fmla="*/ 30 h 2368"/>
                  <a:gd name="T36" fmla="*/ 19253 w 776"/>
                  <a:gd name="T37" fmla="*/ 32 h 2368"/>
                  <a:gd name="T38" fmla="*/ 21991 w 776"/>
                  <a:gd name="T39" fmla="*/ 34 h 2368"/>
                  <a:gd name="T40" fmla="*/ 20614 w 776"/>
                  <a:gd name="T41" fmla="*/ 37 h 2368"/>
                  <a:gd name="T42" fmla="*/ 21991 w 776"/>
                  <a:gd name="T43" fmla="*/ 41 h 2368"/>
                  <a:gd name="T44" fmla="*/ 20614 w 776"/>
                  <a:gd name="T45" fmla="*/ 41 h 2368"/>
                  <a:gd name="T46" fmla="*/ 21991 w 776"/>
                  <a:gd name="T47" fmla="*/ 4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5 h 2368"/>
                  <a:gd name="T2" fmla="*/ 110 w 776"/>
                  <a:gd name="T3" fmla="*/ 1 h 2368"/>
                  <a:gd name="T4" fmla="*/ 44 w 776"/>
                  <a:gd name="T5" fmla="*/ 13 h 2368"/>
                  <a:gd name="T6" fmla="*/ 154 w 776"/>
                  <a:gd name="T7" fmla="*/ 13 h 2368"/>
                  <a:gd name="T8" fmla="*/ 88 w 776"/>
                  <a:gd name="T9" fmla="*/ 25 h 2368"/>
                  <a:gd name="T10" fmla="*/ 175 w 776"/>
                  <a:gd name="T11" fmla="*/ 28 h 2368"/>
                  <a:gd name="T12" fmla="*/ 132 w 776"/>
                  <a:gd name="T13" fmla="*/ 36 h 2368"/>
                  <a:gd name="T14" fmla="*/ 220 w 776"/>
                  <a:gd name="T15" fmla="*/ 41 h 2368"/>
                  <a:gd name="T16" fmla="*/ 175 w 776"/>
                  <a:gd name="T17" fmla="*/ 48 h 2368"/>
                  <a:gd name="T18" fmla="*/ 241 w 776"/>
                  <a:gd name="T19" fmla="*/ 52 h 2368"/>
                  <a:gd name="T20" fmla="*/ 220 w 776"/>
                  <a:gd name="T21" fmla="*/ 60 h 2368"/>
                  <a:gd name="T22" fmla="*/ 264 w 776"/>
                  <a:gd name="T23" fmla="*/ 68 h 2368"/>
                  <a:gd name="T24" fmla="*/ 264 w 776"/>
                  <a:gd name="T25" fmla="*/ 76 h 2368"/>
                  <a:gd name="T26" fmla="*/ 307 w 776"/>
                  <a:gd name="T27" fmla="*/ 87 h 2368"/>
                  <a:gd name="T28" fmla="*/ 286 w 776"/>
                  <a:gd name="T29" fmla="*/ 99 h 2368"/>
                  <a:gd name="T30" fmla="*/ 329 w 776"/>
                  <a:gd name="T31" fmla="*/ 107 h 2368"/>
                  <a:gd name="T32" fmla="*/ 307 w 776"/>
                  <a:gd name="T33" fmla="*/ 119 h 2368"/>
                  <a:gd name="T34" fmla="*/ 329 w 776"/>
                  <a:gd name="T35" fmla="*/ 130 h 2368"/>
                  <a:gd name="T36" fmla="*/ 307 w 776"/>
                  <a:gd name="T37" fmla="*/ 138 h 2368"/>
                  <a:gd name="T38" fmla="*/ 352 w 776"/>
                  <a:gd name="T39" fmla="*/ 150 h 2368"/>
                  <a:gd name="T40" fmla="*/ 329 w 776"/>
                  <a:gd name="T41" fmla="*/ 161 h 2368"/>
                  <a:gd name="T42" fmla="*/ 352 w 776"/>
                  <a:gd name="T43" fmla="*/ 177 h 2368"/>
                  <a:gd name="T44" fmla="*/ 329 w 776"/>
                  <a:gd name="T45" fmla="*/ 181 h 2368"/>
                  <a:gd name="T46" fmla="*/ 352 w 776"/>
                  <a:gd name="T47" fmla="*/ 19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0 h 2368"/>
                  <a:gd name="T2" fmla="*/ 14 w 776"/>
                  <a:gd name="T3" fmla="*/ 0 h 2368"/>
                  <a:gd name="T4" fmla="*/ 6 w 776"/>
                  <a:gd name="T5" fmla="*/ 1 h 2368"/>
                  <a:gd name="T6" fmla="*/ 20 w 776"/>
                  <a:gd name="T7" fmla="*/ 1 h 2368"/>
                  <a:gd name="T8" fmla="*/ 11 w 776"/>
                  <a:gd name="T9" fmla="*/ 2 h 2368"/>
                  <a:gd name="T10" fmla="*/ 23 w 776"/>
                  <a:gd name="T11" fmla="*/ 2 h 2368"/>
                  <a:gd name="T12" fmla="*/ 17 w 776"/>
                  <a:gd name="T13" fmla="*/ 2 h 2368"/>
                  <a:gd name="T14" fmla="*/ 28 w 776"/>
                  <a:gd name="T15" fmla="*/ 3 h 2368"/>
                  <a:gd name="T16" fmla="*/ 23 w 776"/>
                  <a:gd name="T17" fmla="*/ 3 h 2368"/>
                  <a:gd name="T18" fmla="*/ 31 w 776"/>
                  <a:gd name="T19" fmla="*/ 4 h 2368"/>
                  <a:gd name="T20" fmla="*/ 28 w 776"/>
                  <a:gd name="T21" fmla="*/ 4 h 2368"/>
                  <a:gd name="T22" fmla="*/ 34 w 776"/>
                  <a:gd name="T23" fmla="*/ 5 h 2368"/>
                  <a:gd name="T24" fmla="*/ 34 w 776"/>
                  <a:gd name="T25" fmla="*/ 5 h 2368"/>
                  <a:gd name="T26" fmla="*/ 40 w 776"/>
                  <a:gd name="T27" fmla="*/ 6 h 2368"/>
                  <a:gd name="T28" fmla="*/ 37 w 776"/>
                  <a:gd name="T29" fmla="*/ 7 h 2368"/>
                  <a:gd name="T30" fmla="*/ 43 w 776"/>
                  <a:gd name="T31" fmla="*/ 7 h 2368"/>
                  <a:gd name="T32" fmla="*/ 40 w 776"/>
                  <a:gd name="T33" fmla="*/ 8 h 2368"/>
                  <a:gd name="T34" fmla="*/ 43 w 776"/>
                  <a:gd name="T35" fmla="*/ 9 h 2368"/>
                  <a:gd name="T36" fmla="*/ 40 w 776"/>
                  <a:gd name="T37" fmla="*/ 10 h 2368"/>
                  <a:gd name="T38" fmla="*/ 45 w 776"/>
                  <a:gd name="T39" fmla="*/ 10 h 2368"/>
                  <a:gd name="T40" fmla="*/ 43 w 776"/>
                  <a:gd name="T41" fmla="*/ 11 h 2368"/>
                  <a:gd name="T42" fmla="*/ 45 w 776"/>
                  <a:gd name="T43" fmla="*/ 12 h 2368"/>
                  <a:gd name="T44" fmla="*/ 43 w 776"/>
                  <a:gd name="T45" fmla="*/ 12 h 2368"/>
                  <a:gd name="T46" fmla="*/ 45 w 776"/>
                  <a:gd name="T47" fmla="*/ 1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</p:grpSp>
      </p:grpSp>
      <p:sp>
        <p:nvSpPr>
          <p:cNvPr id="2061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061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5425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3509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899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92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739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617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622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360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83694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316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830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84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1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2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1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1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2.w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2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2" y="2"/>
                <a:ext cx="770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9" y="2236"/>
                    <a:ext cx="1717" cy="313"/>
                  </a:xfrm>
                  <a:custGeom>
                    <a:avLst/>
                    <a:gdLst>
                      <a:gd name="T0" fmla="*/ 0 w 2736"/>
                      <a:gd name="T1" fmla="*/ 47 h 504"/>
                      <a:gd name="T2" fmla="*/ 84 w 2736"/>
                      <a:gd name="T3" fmla="*/ 16 h 504"/>
                      <a:gd name="T4" fmla="*/ 174 w 2736"/>
                      <a:gd name="T5" fmla="*/ 2 h 504"/>
                      <a:gd name="T6" fmla="*/ 267 w 2736"/>
                      <a:gd name="T7" fmla="*/ 2 h 504"/>
                      <a:gd name="T8" fmla="*/ 266 w 2736"/>
                      <a:gd name="T9" fmla="*/ 10 h 504"/>
                      <a:gd name="T10" fmla="*/ 173 w 2736"/>
                      <a:gd name="T11" fmla="*/ 10 h 504"/>
                      <a:gd name="T12" fmla="*/ 64 w 2736"/>
                      <a:gd name="T13" fmla="*/ 27 h 504"/>
                      <a:gd name="T14" fmla="*/ 0 w 2736"/>
                      <a:gd name="T15" fmla="*/ 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22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6 h 791"/>
                      <a:gd name="T4" fmla="*/ 44 w 1769"/>
                      <a:gd name="T5" fmla="*/ 19 h 791"/>
                      <a:gd name="T6" fmla="*/ 62 w 1769"/>
                      <a:gd name="T7" fmla="*/ 40 h 791"/>
                      <a:gd name="T8" fmla="*/ 68 w 1769"/>
                      <a:gd name="T9" fmla="*/ 55 h 791"/>
                      <a:gd name="T10" fmla="*/ 65 w 1769"/>
                      <a:gd name="T11" fmla="*/ 72 h 791"/>
                      <a:gd name="T12" fmla="*/ 62 w 1769"/>
                      <a:gd name="T13" fmla="*/ 57 h 791"/>
                      <a:gd name="T14" fmla="*/ 54 w 1769"/>
                      <a:gd name="T15" fmla="*/ 41 h 791"/>
                      <a:gd name="T16" fmla="*/ 43 w 1769"/>
                      <a:gd name="T17" fmla="*/ 27 h 791"/>
                      <a:gd name="T18" fmla="*/ 22 w 1769"/>
                      <a:gd name="T19" fmla="*/ 14 h 791"/>
                      <a:gd name="T20" fmla="*/ 0 w 1769"/>
                      <a:gd name="T21" fmla="*/ 7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78 h 504"/>
                      <a:gd name="T2" fmla="*/ 110 w 2736"/>
                      <a:gd name="T3" fmla="*/ 26 h 504"/>
                      <a:gd name="T4" fmla="*/ 226 w 2736"/>
                      <a:gd name="T5" fmla="*/ 4 h 504"/>
                      <a:gd name="T6" fmla="*/ 349 w 2736"/>
                      <a:gd name="T7" fmla="*/ 4 h 504"/>
                      <a:gd name="T8" fmla="*/ 347 w 2736"/>
                      <a:gd name="T9" fmla="*/ 16 h 504"/>
                      <a:gd name="T10" fmla="*/ 225 w 2736"/>
                      <a:gd name="T11" fmla="*/ 16 h 504"/>
                      <a:gd name="T12" fmla="*/ 83 w 2736"/>
                      <a:gd name="T13" fmla="*/ 45 h 504"/>
                      <a:gd name="T14" fmla="*/ 0 w 2736"/>
                      <a:gd name="T15" fmla="*/ 7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25 w 1769"/>
                      <a:gd name="T3" fmla="*/ 9 h 791"/>
                      <a:gd name="T4" fmla="*/ 58 w 1769"/>
                      <a:gd name="T5" fmla="*/ 31 h 791"/>
                      <a:gd name="T6" fmla="*/ 81 w 1769"/>
                      <a:gd name="T7" fmla="*/ 67 h 791"/>
                      <a:gd name="T8" fmla="*/ 89 w 1769"/>
                      <a:gd name="T9" fmla="*/ 94 h 791"/>
                      <a:gd name="T10" fmla="*/ 85 w 1769"/>
                      <a:gd name="T11" fmla="*/ 122 h 791"/>
                      <a:gd name="T12" fmla="*/ 80 w 1769"/>
                      <a:gd name="T13" fmla="*/ 99 h 791"/>
                      <a:gd name="T14" fmla="*/ 70 w 1769"/>
                      <a:gd name="T15" fmla="*/ 71 h 791"/>
                      <a:gd name="T16" fmla="*/ 56 w 1769"/>
                      <a:gd name="T17" fmla="*/ 46 h 791"/>
                      <a:gd name="T18" fmla="*/ 29 w 1769"/>
                      <a:gd name="T19" fmla="*/ 23 h 791"/>
                      <a:gd name="T20" fmla="*/ 0 w 1769"/>
                      <a:gd name="T21" fmla="*/ 12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40 h 504"/>
                      <a:gd name="T2" fmla="*/ 89 w 2736"/>
                      <a:gd name="T3" fmla="*/ 13 h 504"/>
                      <a:gd name="T4" fmla="*/ 183 w 2736"/>
                      <a:gd name="T5" fmla="*/ 2 h 504"/>
                      <a:gd name="T6" fmla="*/ 282 w 2736"/>
                      <a:gd name="T7" fmla="*/ 2 h 504"/>
                      <a:gd name="T8" fmla="*/ 280 w 2736"/>
                      <a:gd name="T9" fmla="*/ 8 h 504"/>
                      <a:gd name="T10" fmla="*/ 181 w 2736"/>
                      <a:gd name="T11" fmla="*/ 8 h 504"/>
                      <a:gd name="T12" fmla="*/ 67 w 2736"/>
                      <a:gd name="T13" fmla="*/ 23 h 504"/>
                      <a:gd name="T14" fmla="*/ 0 w 2736"/>
                      <a:gd name="T15" fmla="*/ 4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5 h 791"/>
                      <a:gd name="T4" fmla="*/ 47 w 1769"/>
                      <a:gd name="T5" fmla="*/ 16 h 791"/>
                      <a:gd name="T6" fmla="*/ 65 w 1769"/>
                      <a:gd name="T7" fmla="*/ 34 h 791"/>
                      <a:gd name="T8" fmla="*/ 71 w 1769"/>
                      <a:gd name="T9" fmla="*/ 48 h 791"/>
                      <a:gd name="T10" fmla="*/ 68 w 1769"/>
                      <a:gd name="T11" fmla="*/ 63 h 791"/>
                      <a:gd name="T12" fmla="*/ 64 w 1769"/>
                      <a:gd name="T13" fmla="*/ 50 h 791"/>
                      <a:gd name="T14" fmla="*/ 56 w 1769"/>
                      <a:gd name="T15" fmla="*/ 36 h 791"/>
                      <a:gd name="T16" fmla="*/ 45 w 1769"/>
                      <a:gd name="T17" fmla="*/ 24 h 791"/>
                      <a:gd name="T18" fmla="*/ 24 w 1769"/>
                      <a:gd name="T19" fmla="*/ 12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9" y="1631"/>
                    <a:ext cx="1677" cy="334"/>
                  </a:xfrm>
                  <a:custGeom>
                    <a:avLst/>
                    <a:gdLst>
                      <a:gd name="T0" fmla="*/ 0 w 2736"/>
                      <a:gd name="T1" fmla="*/ 64 h 504"/>
                      <a:gd name="T2" fmla="*/ 75 w 2736"/>
                      <a:gd name="T3" fmla="*/ 21 h 504"/>
                      <a:gd name="T4" fmla="*/ 154 w 2736"/>
                      <a:gd name="T5" fmla="*/ 3 h 504"/>
                      <a:gd name="T6" fmla="*/ 237 w 2736"/>
                      <a:gd name="T7" fmla="*/ 3 h 504"/>
                      <a:gd name="T8" fmla="*/ 235 w 2736"/>
                      <a:gd name="T9" fmla="*/ 13 h 504"/>
                      <a:gd name="T10" fmla="*/ 153 w 2736"/>
                      <a:gd name="T11" fmla="*/ 13 h 504"/>
                      <a:gd name="T12" fmla="*/ 57 w 2736"/>
                      <a:gd name="T13" fmla="*/ 37 h 504"/>
                      <a:gd name="T14" fmla="*/ 0 w 2736"/>
                      <a:gd name="T15" fmla="*/ 6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1" y="2033"/>
                    <a:ext cx="900" cy="52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7 w 1769"/>
                      <a:gd name="T3" fmla="*/ 7 h 791"/>
                      <a:gd name="T4" fmla="*/ 40 w 1769"/>
                      <a:gd name="T5" fmla="*/ 25 h 791"/>
                      <a:gd name="T6" fmla="*/ 55 w 1769"/>
                      <a:gd name="T7" fmla="*/ 56 h 791"/>
                      <a:gd name="T8" fmla="*/ 60 w 1769"/>
                      <a:gd name="T9" fmla="*/ 79 h 791"/>
                      <a:gd name="T10" fmla="*/ 57 w 1769"/>
                      <a:gd name="T11" fmla="*/ 102 h 791"/>
                      <a:gd name="T12" fmla="*/ 54 w 1769"/>
                      <a:gd name="T13" fmla="*/ 82 h 791"/>
                      <a:gd name="T14" fmla="*/ 47 w 1769"/>
                      <a:gd name="T15" fmla="*/ 58 h 791"/>
                      <a:gd name="T16" fmla="*/ 38 w 1769"/>
                      <a:gd name="T17" fmla="*/ 38 h 791"/>
                      <a:gd name="T18" fmla="*/ 20 w 1769"/>
                      <a:gd name="T19" fmla="*/ 19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46 h 504"/>
                      <a:gd name="T2" fmla="*/ 49 w 2736"/>
                      <a:gd name="T3" fmla="*/ 15 h 504"/>
                      <a:gd name="T4" fmla="*/ 102 w 2736"/>
                      <a:gd name="T5" fmla="*/ 2 h 504"/>
                      <a:gd name="T6" fmla="*/ 157 w 2736"/>
                      <a:gd name="T7" fmla="*/ 2 h 504"/>
                      <a:gd name="T8" fmla="*/ 156 w 2736"/>
                      <a:gd name="T9" fmla="*/ 9 h 504"/>
                      <a:gd name="T10" fmla="*/ 101 w 2736"/>
                      <a:gd name="T11" fmla="*/ 9 h 504"/>
                      <a:gd name="T12" fmla="*/ 37 w 2736"/>
                      <a:gd name="T13" fmla="*/ 27 h 504"/>
                      <a:gd name="T14" fmla="*/ 0 w 2736"/>
                      <a:gd name="T15" fmla="*/ 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5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1 w 1769"/>
                      <a:gd name="T3" fmla="*/ 5 h 791"/>
                      <a:gd name="T4" fmla="*/ 26 w 1769"/>
                      <a:gd name="T5" fmla="*/ 18 h 791"/>
                      <a:gd name="T6" fmla="*/ 37 w 1769"/>
                      <a:gd name="T7" fmla="*/ 38 h 791"/>
                      <a:gd name="T8" fmla="*/ 40 w 1769"/>
                      <a:gd name="T9" fmla="*/ 53 h 791"/>
                      <a:gd name="T10" fmla="*/ 38 w 1769"/>
                      <a:gd name="T11" fmla="*/ 69 h 791"/>
                      <a:gd name="T12" fmla="*/ 36 w 1769"/>
                      <a:gd name="T13" fmla="*/ 55 h 791"/>
                      <a:gd name="T14" fmla="*/ 31 w 1769"/>
                      <a:gd name="T15" fmla="*/ 39 h 791"/>
                      <a:gd name="T16" fmla="*/ 25 w 1769"/>
                      <a:gd name="T17" fmla="*/ 26 h 791"/>
                      <a:gd name="T18" fmla="*/ 13 w 1769"/>
                      <a:gd name="T19" fmla="*/ 13 h 791"/>
                      <a:gd name="T20" fmla="*/ 0 w 1769"/>
                      <a:gd name="T21" fmla="*/ 7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31 w 2736"/>
                      <a:gd name="T3" fmla="*/ 3 h 504"/>
                      <a:gd name="T4" fmla="*/ 63 w 2736"/>
                      <a:gd name="T5" fmla="*/ 0 h 504"/>
                      <a:gd name="T6" fmla="*/ 97 w 2736"/>
                      <a:gd name="T7" fmla="*/ 0 h 504"/>
                      <a:gd name="T8" fmla="*/ 96 w 2736"/>
                      <a:gd name="T9" fmla="*/ 2 h 504"/>
                      <a:gd name="T10" fmla="*/ 63 w 2736"/>
                      <a:gd name="T11" fmla="*/ 2 h 504"/>
                      <a:gd name="T12" fmla="*/ 23 w 2736"/>
                      <a:gd name="T13" fmla="*/ 4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4"/>
                    <a:ext cx="755" cy="34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7 w 1769"/>
                      <a:gd name="T3" fmla="*/ 1 h 791"/>
                      <a:gd name="T4" fmla="*/ 16 w 1769"/>
                      <a:gd name="T5" fmla="*/ 3 h 791"/>
                      <a:gd name="T6" fmla="*/ 23 w 1769"/>
                      <a:gd name="T7" fmla="*/ 7 h 791"/>
                      <a:gd name="T8" fmla="*/ 25 w 1769"/>
                      <a:gd name="T9" fmla="*/ 10 h 791"/>
                      <a:gd name="T10" fmla="*/ 24 w 1769"/>
                      <a:gd name="T11" fmla="*/ 13 h 791"/>
                      <a:gd name="T12" fmla="*/ 22 w 1769"/>
                      <a:gd name="T13" fmla="*/ 10 h 791"/>
                      <a:gd name="T14" fmla="*/ 20 w 1769"/>
                      <a:gd name="T15" fmla="*/ 7 h 791"/>
                      <a:gd name="T16" fmla="*/ 16 w 1769"/>
                      <a:gd name="T17" fmla="*/ 5 h 791"/>
                      <a:gd name="T18" fmla="*/ 8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3" y="1128"/>
                    <a:ext cx="1237" cy="211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6 w 2736"/>
                      <a:gd name="T3" fmla="*/ 2 h 504"/>
                      <a:gd name="T4" fmla="*/ 33 w 2736"/>
                      <a:gd name="T5" fmla="*/ 0 h 504"/>
                      <a:gd name="T6" fmla="*/ 52 w 2736"/>
                      <a:gd name="T7" fmla="*/ 0 h 504"/>
                      <a:gd name="T8" fmla="*/ 51 w 2736"/>
                      <a:gd name="T9" fmla="*/ 1 h 504"/>
                      <a:gd name="T10" fmla="*/ 33 w 2736"/>
                      <a:gd name="T11" fmla="*/ 1 h 504"/>
                      <a:gd name="T12" fmla="*/ 12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1" y="918"/>
                    <a:ext cx="665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 w 1769"/>
                      <a:gd name="T3" fmla="*/ 1 h 791"/>
                      <a:gd name="T4" fmla="*/ 9 w 1769"/>
                      <a:gd name="T5" fmla="*/ 3 h 791"/>
                      <a:gd name="T6" fmla="*/ 12 w 1769"/>
                      <a:gd name="T7" fmla="*/ 6 h 791"/>
                      <a:gd name="T8" fmla="*/ 13 w 1769"/>
                      <a:gd name="T9" fmla="*/ 8 h 791"/>
                      <a:gd name="T10" fmla="*/ 12 w 1769"/>
                      <a:gd name="T11" fmla="*/ 11 h 791"/>
                      <a:gd name="T12" fmla="*/ 12 w 1769"/>
                      <a:gd name="T13" fmla="*/ 8 h 791"/>
                      <a:gd name="T14" fmla="*/ 10 w 1769"/>
                      <a:gd name="T15" fmla="*/ 6 h 791"/>
                      <a:gd name="T16" fmla="*/ 8 w 1769"/>
                      <a:gd name="T17" fmla="*/ 4 h 791"/>
                      <a:gd name="T18" fmla="*/ 5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4"/>
                    <a:ext cx="1723" cy="312"/>
                  </a:xfrm>
                  <a:custGeom>
                    <a:avLst/>
                    <a:gdLst>
                      <a:gd name="T0" fmla="*/ 0 w 2736"/>
                      <a:gd name="T1" fmla="*/ 46 h 504"/>
                      <a:gd name="T2" fmla="*/ 86 w 2736"/>
                      <a:gd name="T3" fmla="*/ 15 h 504"/>
                      <a:gd name="T4" fmla="*/ 176 w 2736"/>
                      <a:gd name="T5" fmla="*/ 2 h 504"/>
                      <a:gd name="T6" fmla="*/ 271 w 2736"/>
                      <a:gd name="T7" fmla="*/ 2 h 504"/>
                      <a:gd name="T8" fmla="*/ 270 w 2736"/>
                      <a:gd name="T9" fmla="*/ 9 h 504"/>
                      <a:gd name="T10" fmla="*/ 175 w 2736"/>
                      <a:gd name="T11" fmla="*/ 9 h 504"/>
                      <a:gd name="T12" fmla="*/ 65 w 2736"/>
                      <a:gd name="T13" fmla="*/ 27 h 504"/>
                      <a:gd name="T14" fmla="*/ 0 w 2736"/>
                      <a:gd name="T15" fmla="*/ 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6 h 791"/>
                      <a:gd name="T4" fmla="*/ 45 w 1769"/>
                      <a:gd name="T5" fmla="*/ 19 h 791"/>
                      <a:gd name="T6" fmla="*/ 63 w 1769"/>
                      <a:gd name="T7" fmla="*/ 40 h 791"/>
                      <a:gd name="T8" fmla="*/ 68 w 1769"/>
                      <a:gd name="T9" fmla="*/ 55 h 791"/>
                      <a:gd name="T10" fmla="*/ 66 w 1769"/>
                      <a:gd name="T11" fmla="*/ 72 h 791"/>
                      <a:gd name="T12" fmla="*/ 62 w 1769"/>
                      <a:gd name="T13" fmla="*/ 57 h 791"/>
                      <a:gd name="T14" fmla="*/ 54 w 1769"/>
                      <a:gd name="T15" fmla="*/ 41 h 791"/>
                      <a:gd name="T16" fmla="*/ 43 w 1769"/>
                      <a:gd name="T17" fmla="*/ 27 h 791"/>
                      <a:gd name="T18" fmla="*/ 22 w 1769"/>
                      <a:gd name="T19" fmla="*/ 14 h 791"/>
                      <a:gd name="T20" fmla="*/ 0 w 1769"/>
                      <a:gd name="T21" fmla="*/ 7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9" cy="347"/>
                  </a:xfrm>
                  <a:custGeom>
                    <a:avLst/>
                    <a:gdLst>
                      <a:gd name="T0" fmla="*/ 0 w 2736"/>
                      <a:gd name="T1" fmla="*/ 78 h 504"/>
                      <a:gd name="T2" fmla="*/ 110 w 2736"/>
                      <a:gd name="T3" fmla="*/ 26 h 504"/>
                      <a:gd name="T4" fmla="*/ 225 w 2736"/>
                      <a:gd name="T5" fmla="*/ 4 h 504"/>
                      <a:gd name="T6" fmla="*/ 346 w 2736"/>
                      <a:gd name="T7" fmla="*/ 4 h 504"/>
                      <a:gd name="T8" fmla="*/ 344 w 2736"/>
                      <a:gd name="T9" fmla="*/ 16 h 504"/>
                      <a:gd name="T10" fmla="*/ 224 w 2736"/>
                      <a:gd name="T11" fmla="*/ 16 h 504"/>
                      <a:gd name="T12" fmla="*/ 83 w 2736"/>
                      <a:gd name="T13" fmla="*/ 45 h 504"/>
                      <a:gd name="T14" fmla="*/ 0 w 2736"/>
                      <a:gd name="T15" fmla="*/ 7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71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24 w 1769"/>
                      <a:gd name="T3" fmla="*/ 9 h 791"/>
                      <a:gd name="T4" fmla="*/ 58 w 1769"/>
                      <a:gd name="T5" fmla="*/ 31 h 791"/>
                      <a:gd name="T6" fmla="*/ 81 w 1769"/>
                      <a:gd name="T7" fmla="*/ 67 h 791"/>
                      <a:gd name="T8" fmla="*/ 88 w 1769"/>
                      <a:gd name="T9" fmla="*/ 94 h 791"/>
                      <a:gd name="T10" fmla="*/ 85 w 1769"/>
                      <a:gd name="T11" fmla="*/ 122 h 791"/>
                      <a:gd name="T12" fmla="*/ 79 w 1769"/>
                      <a:gd name="T13" fmla="*/ 99 h 791"/>
                      <a:gd name="T14" fmla="*/ 70 w 1769"/>
                      <a:gd name="T15" fmla="*/ 71 h 791"/>
                      <a:gd name="T16" fmla="*/ 55 w 1769"/>
                      <a:gd name="T17" fmla="*/ 46 h 791"/>
                      <a:gd name="T18" fmla="*/ 29 w 1769"/>
                      <a:gd name="T19" fmla="*/ 23 h 791"/>
                      <a:gd name="T20" fmla="*/ 0 w 1769"/>
                      <a:gd name="T21" fmla="*/ 12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40 h 504"/>
                      <a:gd name="T2" fmla="*/ 89 w 2736"/>
                      <a:gd name="T3" fmla="*/ 13 h 504"/>
                      <a:gd name="T4" fmla="*/ 183 w 2736"/>
                      <a:gd name="T5" fmla="*/ 2 h 504"/>
                      <a:gd name="T6" fmla="*/ 282 w 2736"/>
                      <a:gd name="T7" fmla="*/ 2 h 504"/>
                      <a:gd name="T8" fmla="*/ 280 w 2736"/>
                      <a:gd name="T9" fmla="*/ 8 h 504"/>
                      <a:gd name="T10" fmla="*/ 181 w 2736"/>
                      <a:gd name="T11" fmla="*/ 8 h 504"/>
                      <a:gd name="T12" fmla="*/ 67 w 2736"/>
                      <a:gd name="T13" fmla="*/ 23 h 504"/>
                      <a:gd name="T14" fmla="*/ 0 w 2736"/>
                      <a:gd name="T15" fmla="*/ 4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7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4 h 791"/>
                      <a:gd name="T4" fmla="*/ 47 w 1769"/>
                      <a:gd name="T5" fmla="*/ 15 h 791"/>
                      <a:gd name="T6" fmla="*/ 65 w 1769"/>
                      <a:gd name="T7" fmla="*/ 33 h 791"/>
                      <a:gd name="T8" fmla="*/ 71 w 1769"/>
                      <a:gd name="T9" fmla="*/ 46 h 791"/>
                      <a:gd name="T10" fmla="*/ 68 w 1769"/>
                      <a:gd name="T11" fmla="*/ 59 h 791"/>
                      <a:gd name="T12" fmla="*/ 64 w 1769"/>
                      <a:gd name="T13" fmla="*/ 48 h 791"/>
                      <a:gd name="T14" fmla="*/ 56 w 1769"/>
                      <a:gd name="T15" fmla="*/ 34 h 791"/>
                      <a:gd name="T16" fmla="*/ 45 w 1769"/>
                      <a:gd name="T17" fmla="*/ 22 h 791"/>
                      <a:gd name="T18" fmla="*/ 24 w 1769"/>
                      <a:gd name="T19" fmla="*/ 11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31"/>
                  </a:xfrm>
                  <a:custGeom>
                    <a:avLst/>
                    <a:gdLst>
                      <a:gd name="T0" fmla="*/ 0 w 2736"/>
                      <a:gd name="T1" fmla="*/ 62 h 504"/>
                      <a:gd name="T2" fmla="*/ 75 w 2736"/>
                      <a:gd name="T3" fmla="*/ 21 h 504"/>
                      <a:gd name="T4" fmla="*/ 154 w 2736"/>
                      <a:gd name="T5" fmla="*/ 3 h 504"/>
                      <a:gd name="T6" fmla="*/ 237 w 2736"/>
                      <a:gd name="T7" fmla="*/ 3 h 504"/>
                      <a:gd name="T8" fmla="*/ 235 w 2736"/>
                      <a:gd name="T9" fmla="*/ 13 h 504"/>
                      <a:gd name="T10" fmla="*/ 153 w 2736"/>
                      <a:gd name="T11" fmla="*/ 13 h 504"/>
                      <a:gd name="T12" fmla="*/ 57 w 2736"/>
                      <a:gd name="T13" fmla="*/ 36 h 504"/>
                      <a:gd name="T14" fmla="*/ 0 w 2736"/>
                      <a:gd name="T15" fmla="*/ 6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7 w 1769"/>
                      <a:gd name="T3" fmla="*/ 7 h 791"/>
                      <a:gd name="T4" fmla="*/ 40 w 1769"/>
                      <a:gd name="T5" fmla="*/ 25 h 791"/>
                      <a:gd name="T6" fmla="*/ 55 w 1769"/>
                      <a:gd name="T7" fmla="*/ 55 h 791"/>
                      <a:gd name="T8" fmla="*/ 60 w 1769"/>
                      <a:gd name="T9" fmla="*/ 77 h 791"/>
                      <a:gd name="T10" fmla="*/ 57 w 1769"/>
                      <a:gd name="T11" fmla="*/ 100 h 791"/>
                      <a:gd name="T12" fmla="*/ 54 w 1769"/>
                      <a:gd name="T13" fmla="*/ 81 h 791"/>
                      <a:gd name="T14" fmla="*/ 47 w 1769"/>
                      <a:gd name="T15" fmla="*/ 58 h 791"/>
                      <a:gd name="T16" fmla="*/ 38 w 1769"/>
                      <a:gd name="T17" fmla="*/ 38 h 791"/>
                      <a:gd name="T18" fmla="*/ 20 w 1769"/>
                      <a:gd name="T19" fmla="*/ 19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6"/>
                    <a:ext cx="1544" cy="313"/>
                  </a:xfrm>
                  <a:custGeom>
                    <a:avLst/>
                    <a:gdLst>
                      <a:gd name="T0" fmla="*/ 0 w 2736"/>
                      <a:gd name="T1" fmla="*/ 47 h 504"/>
                      <a:gd name="T2" fmla="*/ 49 w 2736"/>
                      <a:gd name="T3" fmla="*/ 16 h 504"/>
                      <a:gd name="T4" fmla="*/ 102 w 2736"/>
                      <a:gd name="T5" fmla="*/ 2 h 504"/>
                      <a:gd name="T6" fmla="*/ 157 w 2736"/>
                      <a:gd name="T7" fmla="*/ 2 h 504"/>
                      <a:gd name="T8" fmla="*/ 156 w 2736"/>
                      <a:gd name="T9" fmla="*/ 10 h 504"/>
                      <a:gd name="T10" fmla="*/ 101 w 2736"/>
                      <a:gd name="T11" fmla="*/ 10 h 504"/>
                      <a:gd name="T12" fmla="*/ 37 w 2736"/>
                      <a:gd name="T13" fmla="*/ 27 h 504"/>
                      <a:gd name="T14" fmla="*/ 0 w 2736"/>
                      <a:gd name="T15" fmla="*/ 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1 w 1769"/>
                      <a:gd name="T3" fmla="*/ 6 h 791"/>
                      <a:gd name="T4" fmla="*/ 26 w 1769"/>
                      <a:gd name="T5" fmla="*/ 19 h 791"/>
                      <a:gd name="T6" fmla="*/ 37 w 1769"/>
                      <a:gd name="T7" fmla="*/ 39 h 791"/>
                      <a:gd name="T8" fmla="*/ 40 w 1769"/>
                      <a:gd name="T9" fmla="*/ 55 h 791"/>
                      <a:gd name="T10" fmla="*/ 38 w 1769"/>
                      <a:gd name="T11" fmla="*/ 72 h 791"/>
                      <a:gd name="T12" fmla="*/ 36 w 1769"/>
                      <a:gd name="T13" fmla="*/ 58 h 791"/>
                      <a:gd name="T14" fmla="*/ 31 w 1769"/>
                      <a:gd name="T15" fmla="*/ 42 h 791"/>
                      <a:gd name="T16" fmla="*/ 25 w 1769"/>
                      <a:gd name="T17" fmla="*/ 27 h 791"/>
                      <a:gd name="T18" fmla="*/ 13 w 1769"/>
                      <a:gd name="T19" fmla="*/ 14 h 791"/>
                      <a:gd name="T20" fmla="*/ 0 w 1769"/>
                      <a:gd name="T21" fmla="*/ 7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31 w 2736"/>
                      <a:gd name="T3" fmla="*/ 3 h 504"/>
                      <a:gd name="T4" fmla="*/ 63 w 2736"/>
                      <a:gd name="T5" fmla="*/ 0 h 504"/>
                      <a:gd name="T6" fmla="*/ 97 w 2736"/>
                      <a:gd name="T7" fmla="*/ 0 h 504"/>
                      <a:gd name="T8" fmla="*/ 96 w 2736"/>
                      <a:gd name="T9" fmla="*/ 2 h 504"/>
                      <a:gd name="T10" fmla="*/ 63 w 2736"/>
                      <a:gd name="T11" fmla="*/ 2 h 504"/>
                      <a:gd name="T12" fmla="*/ 23 w 2736"/>
                      <a:gd name="T13" fmla="*/ 4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1"/>
                    <a:ext cx="755" cy="34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7 w 1769"/>
                      <a:gd name="T3" fmla="*/ 1 h 791"/>
                      <a:gd name="T4" fmla="*/ 16 w 1769"/>
                      <a:gd name="T5" fmla="*/ 3 h 791"/>
                      <a:gd name="T6" fmla="*/ 23 w 1769"/>
                      <a:gd name="T7" fmla="*/ 7 h 791"/>
                      <a:gd name="T8" fmla="*/ 25 w 1769"/>
                      <a:gd name="T9" fmla="*/ 10 h 791"/>
                      <a:gd name="T10" fmla="*/ 24 w 1769"/>
                      <a:gd name="T11" fmla="*/ 13 h 791"/>
                      <a:gd name="T12" fmla="*/ 22 w 1769"/>
                      <a:gd name="T13" fmla="*/ 10 h 791"/>
                      <a:gd name="T14" fmla="*/ 20 w 1769"/>
                      <a:gd name="T15" fmla="*/ 7 h 791"/>
                      <a:gd name="T16" fmla="*/ 16 w 1769"/>
                      <a:gd name="T17" fmla="*/ 5 h 791"/>
                      <a:gd name="T18" fmla="*/ 8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6 w 2736"/>
                      <a:gd name="T3" fmla="*/ 3 h 504"/>
                      <a:gd name="T4" fmla="*/ 33 w 2736"/>
                      <a:gd name="T5" fmla="*/ 0 h 504"/>
                      <a:gd name="T6" fmla="*/ 51 w 2736"/>
                      <a:gd name="T7" fmla="*/ 0 h 504"/>
                      <a:gd name="T8" fmla="*/ 51 w 2736"/>
                      <a:gd name="T9" fmla="*/ 1 h 504"/>
                      <a:gd name="T10" fmla="*/ 33 w 2736"/>
                      <a:gd name="T11" fmla="*/ 1 h 504"/>
                      <a:gd name="T12" fmla="*/ 12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1 h 791"/>
                      <a:gd name="T4" fmla="*/ 9 w 1769"/>
                      <a:gd name="T5" fmla="*/ 3 h 791"/>
                      <a:gd name="T6" fmla="*/ 12 w 1769"/>
                      <a:gd name="T7" fmla="*/ 6 h 791"/>
                      <a:gd name="T8" fmla="*/ 13 w 1769"/>
                      <a:gd name="T9" fmla="*/ 8 h 791"/>
                      <a:gd name="T10" fmla="*/ 12 w 1769"/>
                      <a:gd name="T11" fmla="*/ 11 h 791"/>
                      <a:gd name="T12" fmla="*/ 12 w 1769"/>
                      <a:gd name="T13" fmla="*/ 8 h 791"/>
                      <a:gd name="T14" fmla="*/ 10 w 1769"/>
                      <a:gd name="T15" fmla="*/ 6 h 791"/>
                      <a:gd name="T16" fmla="*/ 8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6 w 2736"/>
                      <a:gd name="T3" fmla="*/ 3 h 504"/>
                      <a:gd name="T4" fmla="*/ 33 w 2736"/>
                      <a:gd name="T5" fmla="*/ 0 h 504"/>
                      <a:gd name="T6" fmla="*/ 51 w 2736"/>
                      <a:gd name="T7" fmla="*/ 0 h 504"/>
                      <a:gd name="T8" fmla="*/ 51 w 2736"/>
                      <a:gd name="T9" fmla="*/ 1 h 504"/>
                      <a:gd name="T10" fmla="*/ 33 w 2736"/>
                      <a:gd name="T11" fmla="*/ 1 h 504"/>
                      <a:gd name="T12" fmla="*/ 12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1 h 791"/>
                      <a:gd name="T4" fmla="*/ 9 w 1769"/>
                      <a:gd name="T5" fmla="*/ 3 h 791"/>
                      <a:gd name="T6" fmla="*/ 12 w 1769"/>
                      <a:gd name="T7" fmla="*/ 6 h 791"/>
                      <a:gd name="T8" fmla="*/ 13 w 1769"/>
                      <a:gd name="T9" fmla="*/ 9 h 791"/>
                      <a:gd name="T10" fmla="*/ 12 w 1769"/>
                      <a:gd name="T11" fmla="*/ 12 h 791"/>
                      <a:gd name="T12" fmla="*/ 12 w 1769"/>
                      <a:gd name="T13" fmla="*/ 9 h 791"/>
                      <a:gd name="T14" fmla="*/ 10 w 1769"/>
                      <a:gd name="T15" fmla="*/ 6 h 791"/>
                      <a:gd name="T16" fmla="*/ 8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9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9 w 2736"/>
                      <a:gd name="T3" fmla="*/ 3 h 504"/>
                      <a:gd name="T4" fmla="*/ 19 w 2736"/>
                      <a:gd name="T5" fmla="*/ 0 h 504"/>
                      <a:gd name="T6" fmla="*/ 29 w 2736"/>
                      <a:gd name="T7" fmla="*/ 0 h 504"/>
                      <a:gd name="T8" fmla="*/ 29 w 2736"/>
                      <a:gd name="T9" fmla="*/ 1 h 504"/>
                      <a:gd name="T10" fmla="*/ 19 w 2736"/>
                      <a:gd name="T11" fmla="*/ 1 h 504"/>
                      <a:gd name="T12" fmla="*/ 7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1 h 791"/>
                      <a:gd name="T4" fmla="*/ 5 w 1769"/>
                      <a:gd name="T5" fmla="*/ 3 h 791"/>
                      <a:gd name="T6" fmla="*/ 7 w 1769"/>
                      <a:gd name="T7" fmla="*/ 6 h 791"/>
                      <a:gd name="T8" fmla="*/ 7 w 1769"/>
                      <a:gd name="T9" fmla="*/ 9 h 791"/>
                      <a:gd name="T10" fmla="*/ 7 w 1769"/>
                      <a:gd name="T11" fmla="*/ 11 h 791"/>
                      <a:gd name="T12" fmla="*/ 7 w 1769"/>
                      <a:gd name="T13" fmla="*/ 9 h 791"/>
                      <a:gd name="T14" fmla="*/ 6 w 1769"/>
                      <a:gd name="T15" fmla="*/ 6 h 791"/>
                      <a:gd name="T16" fmla="*/ 5 w 1769"/>
                      <a:gd name="T17" fmla="*/ 4 h 791"/>
                      <a:gd name="T18" fmla="*/ 2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4" y="922"/>
                    <a:ext cx="1055" cy="214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7 w 2736"/>
                      <a:gd name="T3" fmla="*/ 3 h 504"/>
                      <a:gd name="T4" fmla="*/ 15 w 2736"/>
                      <a:gd name="T5" fmla="*/ 0 h 504"/>
                      <a:gd name="T6" fmla="*/ 24 w 2736"/>
                      <a:gd name="T7" fmla="*/ 0 h 504"/>
                      <a:gd name="T8" fmla="*/ 24 w 2736"/>
                      <a:gd name="T9" fmla="*/ 1 h 504"/>
                      <a:gd name="T10" fmla="*/ 15 w 2736"/>
                      <a:gd name="T11" fmla="*/ 1 h 504"/>
                      <a:gd name="T12" fmla="*/ 6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1 h 791"/>
                      <a:gd name="T4" fmla="*/ 4 w 1769"/>
                      <a:gd name="T5" fmla="*/ 3 h 791"/>
                      <a:gd name="T6" fmla="*/ 5 w 1769"/>
                      <a:gd name="T7" fmla="*/ 6 h 791"/>
                      <a:gd name="T8" fmla="*/ 6 w 1769"/>
                      <a:gd name="T9" fmla="*/ 9 h 791"/>
                      <a:gd name="T10" fmla="*/ 6 w 1769"/>
                      <a:gd name="T11" fmla="*/ 11 h 791"/>
                      <a:gd name="T12" fmla="*/ 5 w 1769"/>
                      <a:gd name="T13" fmla="*/ 9 h 791"/>
                      <a:gd name="T14" fmla="*/ 5 w 1769"/>
                      <a:gd name="T15" fmla="*/ 6 h 791"/>
                      <a:gd name="T16" fmla="*/ 4 w 1769"/>
                      <a:gd name="T17" fmla="*/ 4 h 791"/>
                      <a:gd name="T18" fmla="*/ 2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7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6 w 2736"/>
                      <a:gd name="T3" fmla="*/ 3 h 504"/>
                      <a:gd name="T4" fmla="*/ 33 w 2736"/>
                      <a:gd name="T5" fmla="*/ 0 h 504"/>
                      <a:gd name="T6" fmla="*/ 51 w 2736"/>
                      <a:gd name="T7" fmla="*/ 0 h 504"/>
                      <a:gd name="T8" fmla="*/ 50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9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1 h 791"/>
                      <a:gd name="T4" fmla="*/ 8 w 1769"/>
                      <a:gd name="T5" fmla="*/ 3 h 791"/>
                      <a:gd name="T6" fmla="*/ 12 w 1769"/>
                      <a:gd name="T7" fmla="*/ 6 h 791"/>
                      <a:gd name="T8" fmla="*/ 13 w 1769"/>
                      <a:gd name="T9" fmla="*/ 9 h 791"/>
                      <a:gd name="T10" fmla="*/ 12 w 1769"/>
                      <a:gd name="T11" fmla="*/ 11 h 791"/>
                      <a:gd name="T12" fmla="*/ 12 w 1769"/>
                      <a:gd name="T13" fmla="*/ 9 h 791"/>
                      <a:gd name="T14" fmla="*/ 10 w 1769"/>
                      <a:gd name="T15" fmla="*/ 6 h 791"/>
                      <a:gd name="T16" fmla="*/ 8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30" cy="216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6 w 2736"/>
                      <a:gd name="T3" fmla="*/ 3 h 504"/>
                      <a:gd name="T4" fmla="*/ 33 w 2736"/>
                      <a:gd name="T5" fmla="*/ 0 h 504"/>
                      <a:gd name="T6" fmla="*/ 50 w 2736"/>
                      <a:gd name="T7" fmla="*/ 0 h 504"/>
                      <a:gd name="T8" fmla="*/ 50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8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1 h 791"/>
                      <a:gd name="T4" fmla="*/ 8 w 1769"/>
                      <a:gd name="T5" fmla="*/ 3 h 791"/>
                      <a:gd name="T6" fmla="*/ 12 w 1769"/>
                      <a:gd name="T7" fmla="*/ 6 h 791"/>
                      <a:gd name="T8" fmla="*/ 13 w 1769"/>
                      <a:gd name="T9" fmla="*/ 9 h 791"/>
                      <a:gd name="T10" fmla="*/ 12 w 1769"/>
                      <a:gd name="T11" fmla="*/ 12 h 791"/>
                      <a:gd name="T12" fmla="*/ 12 w 1769"/>
                      <a:gd name="T13" fmla="*/ 9 h 791"/>
                      <a:gd name="T14" fmla="*/ 10 w 1769"/>
                      <a:gd name="T15" fmla="*/ 6 h 791"/>
                      <a:gd name="T16" fmla="*/ 8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0 w 2736"/>
                    <a:gd name="T5" fmla="*/ 0 h 504"/>
                    <a:gd name="T6" fmla="*/ 0 w 2736"/>
                    <a:gd name="T7" fmla="*/ 0 h 504"/>
                    <a:gd name="T8" fmla="*/ 0 w 2736"/>
                    <a:gd name="T9" fmla="*/ 0 h 504"/>
                    <a:gd name="T10" fmla="*/ 0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4" y="934"/>
                    <a:ext cx="1058" cy="18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4 w 2736"/>
                      <a:gd name="T7" fmla="*/ 0 h 504"/>
                      <a:gd name="T8" fmla="*/ 24 w 2736"/>
                      <a:gd name="T9" fmla="*/ 1 h 504"/>
                      <a:gd name="T10" fmla="*/ 15 w 2736"/>
                      <a:gd name="T11" fmla="*/ 1 h 504"/>
                      <a:gd name="T12" fmla="*/ 6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0 h 791"/>
                      <a:gd name="T4" fmla="*/ 4 w 1769"/>
                      <a:gd name="T5" fmla="*/ 1 h 791"/>
                      <a:gd name="T6" fmla="*/ 5 w 1769"/>
                      <a:gd name="T7" fmla="*/ 3 h 791"/>
                      <a:gd name="T8" fmla="*/ 6 w 1769"/>
                      <a:gd name="T9" fmla="*/ 4 h 791"/>
                      <a:gd name="T10" fmla="*/ 6 w 1769"/>
                      <a:gd name="T11" fmla="*/ 5 h 791"/>
                      <a:gd name="T12" fmla="*/ 5 w 1769"/>
                      <a:gd name="T13" fmla="*/ 4 h 791"/>
                      <a:gd name="T14" fmla="*/ 5 w 1769"/>
                      <a:gd name="T15" fmla="*/ 3 h 791"/>
                      <a:gd name="T16" fmla="*/ 4 w 1769"/>
                      <a:gd name="T17" fmla="*/ 2 h 791"/>
                      <a:gd name="T18" fmla="*/ 2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23 h 504"/>
                      <a:gd name="T2" fmla="*/ 11 w 2736"/>
                      <a:gd name="T3" fmla="*/ 8 h 504"/>
                      <a:gd name="T4" fmla="*/ 24 w 2736"/>
                      <a:gd name="T5" fmla="*/ 1 h 504"/>
                      <a:gd name="T6" fmla="*/ 36 w 2736"/>
                      <a:gd name="T7" fmla="*/ 1 h 504"/>
                      <a:gd name="T8" fmla="*/ 36 w 2736"/>
                      <a:gd name="T9" fmla="*/ 5 h 504"/>
                      <a:gd name="T10" fmla="*/ 24 w 2736"/>
                      <a:gd name="T11" fmla="*/ 5 h 504"/>
                      <a:gd name="T12" fmla="*/ 9 w 2736"/>
                      <a:gd name="T13" fmla="*/ 13 h 504"/>
                      <a:gd name="T14" fmla="*/ 0 w 2736"/>
                      <a:gd name="T15" fmla="*/ 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2 w 1769"/>
                      <a:gd name="T3" fmla="*/ 3 h 791"/>
                      <a:gd name="T4" fmla="*/ 6 w 1769"/>
                      <a:gd name="T5" fmla="*/ 9 h 791"/>
                      <a:gd name="T6" fmla="*/ 8 w 1769"/>
                      <a:gd name="T7" fmla="*/ 19 h 791"/>
                      <a:gd name="T8" fmla="*/ 9 w 1769"/>
                      <a:gd name="T9" fmla="*/ 27 h 791"/>
                      <a:gd name="T10" fmla="*/ 9 w 1769"/>
                      <a:gd name="T11" fmla="*/ 34 h 791"/>
                      <a:gd name="T12" fmla="*/ 8 w 1769"/>
                      <a:gd name="T13" fmla="*/ 27 h 791"/>
                      <a:gd name="T14" fmla="*/ 7 w 1769"/>
                      <a:gd name="T15" fmla="*/ 20 h 791"/>
                      <a:gd name="T16" fmla="*/ 6 w 1769"/>
                      <a:gd name="T17" fmla="*/ 13 h 791"/>
                      <a:gd name="T18" fmla="*/ 3 w 1769"/>
                      <a:gd name="T19" fmla="*/ 6 h 791"/>
                      <a:gd name="T20" fmla="*/ 0 w 1769"/>
                      <a:gd name="T21" fmla="*/ 3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5 w 2736"/>
                      <a:gd name="T3" fmla="*/ 0 h 504"/>
                      <a:gd name="T4" fmla="*/ 9 w 2736"/>
                      <a:gd name="T5" fmla="*/ 0 h 504"/>
                      <a:gd name="T6" fmla="*/ 14 w 2736"/>
                      <a:gd name="T7" fmla="*/ 0 h 504"/>
                      <a:gd name="T8" fmla="*/ 14 w 2736"/>
                      <a:gd name="T9" fmla="*/ 0 h 504"/>
                      <a:gd name="T10" fmla="*/ 9 w 2736"/>
                      <a:gd name="T11" fmla="*/ 0 h 504"/>
                      <a:gd name="T12" fmla="*/ 3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2 w 1769"/>
                      <a:gd name="T5" fmla="*/ 0 h 791"/>
                      <a:gd name="T6" fmla="*/ 3 w 1769"/>
                      <a:gd name="T7" fmla="*/ 0 h 791"/>
                      <a:gd name="T8" fmla="*/ 3 w 1769"/>
                      <a:gd name="T9" fmla="*/ 0 h 791"/>
                      <a:gd name="T10" fmla="*/ 3 w 1769"/>
                      <a:gd name="T11" fmla="*/ 0 h 791"/>
                      <a:gd name="T12" fmla="*/ 3 w 1769"/>
                      <a:gd name="T13" fmla="*/ 0 h 791"/>
                      <a:gd name="T14" fmla="*/ 3 w 1769"/>
                      <a:gd name="T15" fmla="*/ 0 h 791"/>
                      <a:gd name="T16" fmla="*/ 2 w 1769"/>
                      <a:gd name="T17" fmla="*/ 0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47 h 504"/>
                      <a:gd name="T2" fmla="*/ 86 w 2736"/>
                      <a:gd name="T3" fmla="*/ 16 h 504"/>
                      <a:gd name="T4" fmla="*/ 176 w 2736"/>
                      <a:gd name="T5" fmla="*/ 2 h 504"/>
                      <a:gd name="T6" fmla="*/ 272 w 2736"/>
                      <a:gd name="T7" fmla="*/ 2 h 504"/>
                      <a:gd name="T8" fmla="*/ 270 w 2736"/>
                      <a:gd name="T9" fmla="*/ 10 h 504"/>
                      <a:gd name="T10" fmla="*/ 176 w 2736"/>
                      <a:gd name="T11" fmla="*/ 10 h 504"/>
                      <a:gd name="T12" fmla="*/ 65 w 2736"/>
                      <a:gd name="T13" fmla="*/ 27 h 504"/>
                      <a:gd name="T14" fmla="*/ 0 w 2736"/>
                      <a:gd name="T15" fmla="*/ 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6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6 h 791"/>
                      <a:gd name="T4" fmla="*/ 45 w 1769"/>
                      <a:gd name="T5" fmla="*/ 19 h 791"/>
                      <a:gd name="T6" fmla="*/ 63 w 1769"/>
                      <a:gd name="T7" fmla="*/ 40 h 791"/>
                      <a:gd name="T8" fmla="*/ 68 w 1769"/>
                      <a:gd name="T9" fmla="*/ 55 h 791"/>
                      <a:gd name="T10" fmla="*/ 66 w 1769"/>
                      <a:gd name="T11" fmla="*/ 72 h 791"/>
                      <a:gd name="T12" fmla="*/ 62 w 1769"/>
                      <a:gd name="T13" fmla="*/ 57 h 791"/>
                      <a:gd name="T14" fmla="*/ 54 w 1769"/>
                      <a:gd name="T15" fmla="*/ 41 h 791"/>
                      <a:gd name="T16" fmla="*/ 43 w 1769"/>
                      <a:gd name="T17" fmla="*/ 27 h 791"/>
                      <a:gd name="T18" fmla="*/ 22 w 1769"/>
                      <a:gd name="T19" fmla="*/ 14 h 791"/>
                      <a:gd name="T20" fmla="*/ 0 w 1769"/>
                      <a:gd name="T21" fmla="*/ 7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47 h 504"/>
                      <a:gd name="T2" fmla="*/ 58 w 2736"/>
                      <a:gd name="T3" fmla="*/ 16 h 504"/>
                      <a:gd name="T4" fmla="*/ 119 w 2736"/>
                      <a:gd name="T5" fmla="*/ 2 h 504"/>
                      <a:gd name="T6" fmla="*/ 184 w 2736"/>
                      <a:gd name="T7" fmla="*/ 2 h 504"/>
                      <a:gd name="T8" fmla="*/ 182 w 2736"/>
                      <a:gd name="T9" fmla="*/ 10 h 504"/>
                      <a:gd name="T10" fmla="*/ 118 w 2736"/>
                      <a:gd name="T11" fmla="*/ 10 h 504"/>
                      <a:gd name="T12" fmla="*/ 44 w 2736"/>
                      <a:gd name="T13" fmla="*/ 27 h 504"/>
                      <a:gd name="T14" fmla="*/ 0 w 2736"/>
                      <a:gd name="T15" fmla="*/ 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5" y="3634"/>
                    <a:ext cx="851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3 w 1769"/>
                      <a:gd name="T3" fmla="*/ 6 h 791"/>
                      <a:gd name="T4" fmla="*/ 30 w 1769"/>
                      <a:gd name="T5" fmla="*/ 19 h 791"/>
                      <a:gd name="T6" fmla="*/ 42 w 1769"/>
                      <a:gd name="T7" fmla="*/ 40 h 791"/>
                      <a:gd name="T8" fmla="*/ 46 w 1769"/>
                      <a:gd name="T9" fmla="*/ 55 h 791"/>
                      <a:gd name="T10" fmla="*/ 44 w 1769"/>
                      <a:gd name="T11" fmla="*/ 72 h 791"/>
                      <a:gd name="T12" fmla="*/ 41 w 1769"/>
                      <a:gd name="T13" fmla="*/ 57 h 791"/>
                      <a:gd name="T14" fmla="*/ 36 w 1769"/>
                      <a:gd name="T15" fmla="*/ 41 h 791"/>
                      <a:gd name="T16" fmla="*/ 29 w 1769"/>
                      <a:gd name="T17" fmla="*/ 27 h 791"/>
                      <a:gd name="T18" fmla="*/ 15 w 1769"/>
                      <a:gd name="T19" fmla="*/ 14 h 791"/>
                      <a:gd name="T20" fmla="*/ 0 w 1769"/>
                      <a:gd name="T21" fmla="*/ 7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5" y="2689"/>
                    <a:ext cx="1712" cy="302"/>
                  </a:xfrm>
                  <a:custGeom>
                    <a:avLst/>
                    <a:gdLst>
                      <a:gd name="T0" fmla="*/ 0 w 2736"/>
                      <a:gd name="T1" fmla="*/ 39 h 504"/>
                      <a:gd name="T2" fmla="*/ 83 w 2736"/>
                      <a:gd name="T3" fmla="*/ 13 h 504"/>
                      <a:gd name="T4" fmla="*/ 170 w 2736"/>
                      <a:gd name="T5" fmla="*/ 2 h 504"/>
                      <a:gd name="T6" fmla="*/ 262 w 2736"/>
                      <a:gd name="T7" fmla="*/ 2 h 504"/>
                      <a:gd name="T8" fmla="*/ 261 w 2736"/>
                      <a:gd name="T9" fmla="*/ 8 h 504"/>
                      <a:gd name="T10" fmla="*/ 169 w 2736"/>
                      <a:gd name="T11" fmla="*/ 8 h 504"/>
                      <a:gd name="T12" fmla="*/ 63 w 2736"/>
                      <a:gd name="T13" fmla="*/ 22 h 504"/>
                      <a:gd name="T14" fmla="*/ 0 w 2736"/>
                      <a:gd name="T15" fmla="*/ 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7" y="3894"/>
                    <a:ext cx="917" cy="47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8 w 1769"/>
                      <a:gd name="T3" fmla="*/ 4 h 791"/>
                      <a:gd name="T4" fmla="*/ 43 w 1769"/>
                      <a:gd name="T5" fmla="*/ 15 h 791"/>
                      <a:gd name="T6" fmla="*/ 60 w 1769"/>
                      <a:gd name="T7" fmla="*/ 33 h 791"/>
                      <a:gd name="T8" fmla="*/ 66 w 1769"/>
                      <a:gd name="T9" fmla="*/ 46 h 791"/>
                      <a:gd name="T10" fmla="*/ 63 w 1769"/>
                      <a:gd name="T11" fmla="*/ 59 h 791"/>
                      <a:gd name="T12" fmla="*/ 60 w 1769"/>
                      <a:gd name="T13" fmla="*/ 48 h 791"/>
                      <a:gd name="T14" fmla="*/ 52 w 1769"/>
                      <a:gd name="T15" fmla="*/ 34 h 791"/>
                      <a:gd name="T16" fmla="*/ 41 w 1769"/>
                      <a:gd name="T17" fmla="*/ 23 h 791"/>
                      <a:gd name="T18" fmla="*/ 22 w 1769"/>
                      <a:gd name="T19" fmla="*/ 11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46 h 504"/>
                      <a:gd name="T2" fmla="*/ 86 w 2736"/>
                      <a:gd name="T3" fmla="*/ 15 h 504"/>
                      <a:gd name="T4" fmla="*/ 176 w 2736"/>
                      <a:gd name="T5" fmla="*/ 2 h 504"/>
                      <a:gd name="T6" fmla="*/ 271 w 2736"/>
                      <a:gd name="T7" fmla="*/ 2 h 504"/>
                      <a:gd name="T8" fmla="*/ 270 w 2736"/>
                      <a:gd name="T9" fmla="*/ 9 h 504"/>
                      <a:gd name="T10" fmla="*/ 175 w 2736"/>
                      <a:gd name="T11" fmla="*/ 9 h 504"/>
                      <a:gd name="T12" fmla="*/ 65 w 2736"/>
                      <a:gd name="T13" fmla="*/ 27 h 504"/>
                      <a:gd name="T14" fmla="*/ 0 w 2736"/>
                      <a:gd name="T15" fmla="*/ 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6 h 791"/>
                      <a:gd name="T4" fmla="*/ 45 w 1769"/>
                      <a:gd name="T5" fmla="*/ 19 h 791"/>
                      <a:gd name="T6" fmla="*/ 63 w 1769"/>
                      <a:gd name="T7" fmla="*/ 40 h 791"/>
                      <a:gd name="T8" fmla="*/ 68 w 1769"/>
                      <a:gd name="T9" fmla="*/ 56 h 791"/>
                      <a:gd name="T10" fmla="*/ 66 w 1769"/>
                      <a:gd name="T11" fmla="*/ 73 h 791"/>
                      <a:gd name="T12" fmla="*/ 62 w 1769"/>
                      <a:gd name="T13" fmla="*/ 58 h 791"/>
                      <a:gd name="T14" fmla="*/ 54 w 1769"/>
                      <a:gd name="T15" fmla="*/ 42 h 791"/>
                      <a:gd name="T16" fmla="*/ 43 w 1769"/>
                      <a:gd name="T17" fmla="*/ 27 h 791"/>
                      <a:gd name="T18" fmla="*/ 22 w 1769"/>
                      <a:gd name="T19" fmla="*/ 14 h 791"/>
                      <a:gd name="T20" fmla="*/ 0 w 1769"/>
                      <a:gd name="T21" fmla="*/ 7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6"/>
                    <a:ext cx="1649" cy="299"/>
                  </a:xfrm>
                  <a:custGeom>
                    <a:avLst/>
                    <a:gdLst>
                      <a:gd name="T0" fmla="*/ 0 w 2736"/>
                      <a:gd name="T1" fmla="*/ 37 h 504"/>
                      <a:gd name="T2" fmla="*/ 69 w 2736"/>
                      <a:gd name="T3" fmla="*/ 12 h 504"/>
                      <a:gd name="T4" fmla="*/ 141 w 2736"/>
                      <a:gd name="T5" fmla="*/ 2 h 504"/>
                      <a:gd name="T6" fmla="*/ 218 w 2736"/>
                      <a:gd name="T7" fmla="*/ 2 h 504"/>
                      <a:gd name="T8" fmla="*/ 216 w 2736"/>
                      <a:gd name="T9" fmla="*/ 7 h 504"/>
                      <a:gd name="T10" fmla="*/ 140 w 2736"/>
                      <a:gd name="T11" fmla="*/ 7 h 504"/>
                      <a:gd name="T12" fmla="*/ 52 w 2736"/>
                      <a:gd name="T13" fmla="*/ 21 h 504"/>
                      <a:gd name="T14" fmla="*/ 0 w 2736"/>
                      <a:gd name="T15" fmla="*/ 3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0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6 w 1769"/>
                      <a:gd name="T3" fmla="*/ 4 h 791"/>
                      <a:gd name="T4" fmla="*/ 37 w 1769"/>
                      <a:gd name="T5" fmla="*/ 15 h 791"/>
                      <a:gd name="T6" fmla="*/ 51 w 1769"/>
                      <a:gd name="T7" fmla="*/ 31 h 791"/>
                      <a:gd name="T8" fmla="*/ 55 w 1769"/>
                      <a:gd name="T9" fmla="*/ 44 h 791"/>
                      <a:gd name="T10" fmla="*/ 53 w 1769"/>
                      <a:gd name="T11" fmla="*/ 58 h 791"/>
                      <a:gd name="T12" fmla="*/ 50 w 1769"/>
                      <a:gd name="T13" fmla="*/ 46 h 791"/>
                      <a:gd name="T14" fmla="*/ 44 w 1769"/>
                      <a:gd name="T15" fmla="*/ 33 h 791"/>
                      <a:gd name="T16" fmla="*/ 35 w 1769"/>
                      <a:gd name="T17" fmla="*/ 22 h 791"/>
                      <a:gd name="T18" fmla="*/ 19 w 1769"/>
                      <a:gd name="T19" fmla="*/ 11 h 791"/>
                      <a:gd name="T20" fmla="*/ 0 w 1769"/>
                      <a:gd name="T21" fmla="*/ 5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6"/>
                    <a:ext cx="1600" cy="24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59 w 2736"/>
                      <a:gd name="T3" fmla="*/ 4 h 504"/>
                      <a:gd name="T4" fmla="*/ 122 w 2736"/>
                      <a:gd name="T5" fmla="*/ 0 h 504"/>
                      <a:gd name="T6" fmla="*/ 187 w 2736"/>
                      <a:gd name="T7" fmla="*/ 0 h 504"/>
                      <a:gd name="T8" fmla="*/ 186 w 2736"/>
                      <a:gd name="T9" fmla="*/ 3 h 504"/>
                      <a:gd name="T10" fmla="*/ 120 w 2736"/>
                      <a:gd name="T11" fmla="*/ 3 h 504"/>
                      <a:gd name="T12" fmla="*/ 45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41"/>
                    <a:ext cx="860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3 w 1769"/>
                      <a:gd name="T3" fmla="*/ 1 h 791"/>
                      <a:gd name="T4" fmla="*/ 32 w 1769"/>
                      <a:gd name="T5" fmla="*/ 5 h 791"/>
                      <a:gd name="T6" fmla="*/ 44 w 1769"/>
                      <a:gd name="T7" fmla="*/ 12 h 791"/>
                      <a:gd name="T8" fmla="*/ 48 w 1769"/>
                      <a:gd name="T9" fmla="*/ 17 h 791"/>
                      <a:gd name="T10" fmla="*/ 46 w 1769"/>
                      <a:gd name="T11" fmla="*/ 21 h 791"/>
                      <a:gd name="T12" fmla="*/ 43 w 1769"/>
                      <a:gd name="T13" fmla="*/ 18 h 791"/>
                      <a:gd name="T14" fmla="*/ 37 w 1769"/>
                      <a:gd name="T15" fmla="*/ 13 h 791"/>
                      <a:gd name="T16" fmla="*/ 30 w 1769"/>
                      <a:gd name="T17" fmla="*/ 8 h 791"/>
                      <a:gd name="T18" fmla="*/ 16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0" y="2709"/>
                    <a:ext cx="1466" cy="247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38 w 2736"/>
                      <a:gd name="T3" fmla="*/ 5 h 504"/>
                      <a:gd name="T4" fmla="*/ 79 w 2736"/>
                      <a:gd name="T5" fmla="*/ 0 h 504"/>
                      <a:gd name="T6" fmla="*/ 121 w 2736"/>
                      <a:gd name="T7" fmla="*/ 0 h 504"/>
                      <a:gd name="T8" fmla="*/ 121 w 2736"/>
                      <a:gd name="T9" fmla="*/ 3 h 504"/>
                      <a:gd name="T10" fmla="*/ 78 w 2736"/>
                      <a:gd name="T11" fmla="*/ 3 h 504"/>
                      <a:gd name="T12" fmla="*/ 29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7"/>
                    <a:ext cx="78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8 w 1769"/>
                      <a:gd name="T3" fmla="*/ 1 h 791"/>
                      <a:gd name="T4" fmla="*/ 21 w 1769"/>
                      <a:gd name="T5" fmla="*/ 5 h 791"/>
                      <a:gd name="T6" fmla="*/ 29 w 1769"/>
                      <a:gd name="T7" fmla="*/ 12 h 791"/>
                      <a:gd name="T8" fmla="*/ 31 w 1769"/>
                      <a:gd name="T9" fmla="*/ 17 h 791"/>
                      <a:gd name="T10" fmla="*/ 30 w 1769"/>
                      <a:gd name="T11" fmla="*/ 21 h 791"/>
                      <a:gd name="T12" fmla="*/ 28 w 1769"/>
                      <a:gd name="T13" fmla="*/ 18 h 791"/>
                      <a:gd name="T14" fmla="*/ 25 w 1769"/>
                      <a:gd name="T15" fmla="*/ 13 h 791"/>
                      <a:gd name="T16" fmla="*/ 20 w 1769"/>
                      <a:gd name="T17" fmla="*/ 8 h 791"/>
                      <a:gd name="T18" fmla="*/ 10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34 w 2736"/>
                      <a:gd name="T3" fmla="*/ 1 h 504"/>
                      <a:gd name="T4" fmla="*/ 70 w 2736"/>
                      <a:gd name="T5" fmla="*/ 0 h 504"/>
                      <a:gd name="T6" fmla="*/ 108 w 2736"/>
                      <a:gd name="T7" fmla="*/ 0 h 504"/>
                      <a:gd name="T8" fmla="*/ 107 w 2736"/>
                      <a:gd name="T9" fmla="*/ 1 h 504"/>
                      <a:gd name="T10" fmla="*/ 70 w 2736"/>
                      <a:gd name="T11" fmla="*/ 1 h 504"/>
                      <a:gd name="T12" fmla="*/ 26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4"/>
                    <a:ext cx="767" cy="294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7 w 1769"/>
                      <a:gd name="T3" fmla="*/ 0 h 791"/>
                      <a:gd name="T4" fmla="*/ 18 w 1769"/>
                      <a:gd name="T5" fmla="*/ 1 h 791"/>
                      <a:gd name="T6" fmla="*/ 25 w 1769"/>
                      <a:gd name="T7" fmla="*/ 3 h 791"/>
                      <a:gd name="T8" fmla="*/ 27 w 1769"/>
                      <a:gd name="T9" fmla="*/ 4 h 791"/>
                      <a:gd name="T10" fmla="*/ 26 w 1769"/>
                      <a:gd name="T11" fmla="*/ 6 h 791"/>
                      <a:gd name="T12" fmla="*/ 24 w 1769"/>
                      <a:gd name="T13" fmla="*/ 4 h 791"/>
                      <a:gd name="T14" fmla="*/ 21 w 1769"/>
                      <a:gd name="T15" fmla="*/ 3 h 791"/>
                      <a:gd name="T16" fmla="*/ 17 w 1769"/>
                      <a:gd name="T17" fmla="*/ 2 h 791"/>
                      <a:gd name="T18" fmla="*/ 9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1 h 2368"/>
                  <a:gd name="T22" fmla="*/ 0 w 776"/>
                  <a:gd name="T23" fmla="*/ 1 h 2368"/>
                  <a:gd name="T24" fmla="*/ 0 w 776"/>
                  <a:gd name="T25" fmla="*/ 1 h 2368"/>
                  <a:gd name="T26" fmla="*/ 0 w 776"/>
                  <a:gd name="T27" fmla="*/ 1 h 2368"/>
                  <a:gd name="T28" fmla="*/ 0 w 776"/>
                  <a:gd name="T29" fmla="*/ 1 h 2368"/>
                  <a:gd name="T30" fmla="*/ 1 w 776"/>
                  <a:gd name="T31" fmla="*/ 1 h 2368"/>
                  <a:gd name="T32" fmla="*/ 0 w 776"/>
                  <a:gd name="T33" fmla="*/ 1 h 2368"/>
                  <a:gd name="T34" fmla="*/ 1 w 776"/>
                  <a:gd name="T35" fmla="*/ 1 h 2368"/>
                  <a:gd name="T36" fmla="*/ 0 w 776"/>
                  <a:gd name="T37" fmla="*/ 1 h 2368"/>
                  <a:gd name="T38" fmla="*/ 1 w 776"/>
                  <a:gd name="T39" fmla="*/ 2 h 2368"/>
                  <a:gd name="T40" fmla="*/ 1 w 776"/>
                  <a:gd name="T41" fmla="*/ 2 h 2368"/>
                  <a:gd name="T42" fmla="*/ 1 w 776"/>
                  <a:gd name="T43" fmla="*/ 2 h 2368"/>
                  <a:gd name="T44" fmla="*/ 1 w 776"/>
                  <a:gd name="T45" fmla="*/ 2 h 2368"/>
                  <a:gd name="T46" fmla="*/ 1 w 776"/>
                  <a:gd name="T47" fmla="*/ 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2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0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1 h 2368"/>
                  <a:gd name="T22" fmla="*/ 0 w 776"/>
                  <a:gd name="T23" fmla="*/ 1 h 2368"/>
                  <a:gd name="T24" fmla="*/ 0 w 776"/>
                  <a:gd name="T25" fmla="*/ 1 h 2368"/>
                  <a:gd name="T26" fmla="*/ 0 w 776"/>
                  <a:gd name="T27" fmla="*/ 1 h 2368"/>
                  <a:gd name="T28" fmla="*/ 0 w 776"/>
                  <a:gd name="T29" fmla="*/ 1 h 2368"/>
                  <a:gd name="T30" fmla="*/ 0 w 776"/>
                  <a:gd name="T31" fmla="*/ 1 h 2368"/>
                  <a:gd name="T32" fmla="*/ 0 w 776"/>
                  <a:gd name="T33" fmla="*/ 1 h 2368"/>
                  <a:gd name="T34" fmla="*/ 0 w 776"/>
                  <a:gd name="T35" fmla="*/ 1 h 2368"/>
                  <a:gd name="T36" fmla="*/ 0 w 776"/>
                  <a:gd name="T37" fmla="*/ 1 h 2368"/>
                  <a:gd name="T38" fmla="*/ 1 w 776"/>
                  <a:gd name="T39" fmla="*/ 2 h 2368"/>
                  <a:gd name="T40" fmla="*/ 0 w 776"/>
                  <a:gd name="T41" fmla="*/ 2 h 2368"/>
                  <a:gd name="T42" fmla="*/ 1 w 776"/>
                  <a:gd name="T43" fmla="*/ 2 h 2368"/>
                  <a:gd name="T44" fmla="*/ 0 w 776"/>
                  <a:gd name="T45" fmla="*/ 2 h 2368"/>
                  <a:gd name="T46" fmla="*/ 1 w 776"/>
                  <a:gd name="T47" fmla="*/ 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2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2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0 h 2368"/>
                  <a:gd name="T2" fmla="*/ 12 w 776"/>
                  <a:gd name="T3" fmla="*/ 0 h 2368"/>
                  <a:gd name="T4" fmla="*/ 5 w 776"/>
                  <a:gd name="T5" fmla="*/ 0 h 2368"/>
                  <a:gd name="T6" fmla="*/ 16 w 776"/>
                  <a:gd name="T7" fmla="*/ 0 h 2368"/>
                  <a:gd name="T8" fmla="*/ 10 w 776"/>
                  <a:gd name="T9" fmla="*/ 0 h 2368"/>
                  <a:gd name="T10" fmla="*/ 19 w 776"/>
                  <a:gd name="T11" fmla="*/ 1 h 2368"/>
                  <a:gd name="T12" fmla="*/ 14 w 776"/>
                  <a:gd name="T13" fmla="*/ 1 h 2368"/>
                  <a:gd name="T14" fmla="*/ 24 w 776"/>
                  <a:gd name="T15" fmla="*/ 1 h 2368"/>
                  <a:gd name="T16" fmla="*/ 19 w 776"/>
                  <a:gd name="T17" fmla="*/ 1 h 2368"/>
                  <a:gd name="T18" fmla="*/ 26 w 776"/>
                  <a:gd name="T19" fmla="*/ 1 h 2368"/>
                  <a:gd name="T20" fmla="*/ 24 w 776"/>
                  <a:gd name="T21" fmla="*/ 1 h 2368"/>
                  <a:gd name="T22" fmla="*/ 29 w 776"/>
                  <a:gd name="T23" fmla="*/ 1 h 2368"/>
                  <a:gd name="T24" fmla="*/ 29 w 776"/>
                  <a:gd name="T25" fmla="*/ 1 h 2368"/>
                  <a:gd name="T26" fmla="*/ 33 w 776"/>
                  <a:gd name="T27" fmla="*/ 1 h 2368"/>
                  <a:gd name="T28" fmla="*/ 31 w 776"/>
                  <a:gd name="T29" fmla="*/ 1 h 2368"/>
                  <a:gd name="T30" fmla="*/ 36 w 776"/>
                  <a:gd name="T31" fmla="*/ 1 h 2368"/>
                  <a:gd name="T32" fmla="*/ 33 w 776"/>
                  <a:gd name="T33" fmla="*/ 2 h 2368"/>
                  <a:gd name="T34" fmla="*/ 36 w 776"/>
                  <a:gd name="T35" fmla="*/ 2 h 2368"/>
                  <a:gd name="T36" fmla="*/ 33 w 776"/>
                  <a:gd name="T37" fmla="*/ 2 h 2368"/>
                  <a:gd name="T38" fmla="*/ 38 w 776"/>
                  <a:gd name="T39" fmla="*/ 2 h 2368"/>
                  <a:gd name="T40" fmla="*/ 36 w 776"/>
                  <a:gd name="T41" fmla="*/ 2 h 2368"/>
                  <a:gd name="T42" fmla="*/ 38 w 776"/>
                  <a:gd name="T43" fmla="*/ 2 h 2368"/>
                  <a:gd name="T44" fmla="*/ 36 w 776"/>
                  <a:gd name="T45" fmla="*/ 2 h 2368"/>
                  <a:gd name="T46" fmla="*/ 38 w 776"/>
                  <a:gd name="T47" fmla="*/ 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2 w 776"/>
                  <a:gd name="T7" fmla="*/ 0 h 2368"/>
                  <a:gd name="T8" fmla="*/ 1 w 776"/>
                  <a:gd name="T9" fmla="*/ 0 h 2368"/>
                  <a:gd name="T10" fmla="*/ 2 w 776"/>
                  <a:gd name="T11" fmla="*/ 1 h 2368"/>
                  <a:gd name="T12" fmla="*/ 2 w 776"/>
                  <a:gd name="T13" fmla="*/ 1 h 2368"/>
                  <a:gd name="T14" fmla="*/ 2 w 776"/>
                  <a:gd name="T15" fmla="*/ 1 h 2368"/>
                  <a:gd name="T16" fmla="*/ 2 w 776"/>
                  <a:gd name="T17" fmla="*/ 1 h 2368"/>
                  <a:gd name="T18" fmla="*/ 3 w 776"/>
                  <a:gd name="T19" fmla="*/ 1 h 2368"/>
                  <a:gd name="T20" fmla="*/ 2 w 776"/>
                  <a:gd name="T21" fmla="*/ 1 h 2368"/>
                  <a:gd name="T22" fmla="*/ 3 w 776"/>
                  <a:gd name="T23" fmla="*/ 1 h 2368"/>
                  <a:gd name="T24" fmla="*/ 3 w 776"/>
                  <a:gd name="T25" fmla="*/ 1 h 2368"/>
                  <a:gd name="T26" fmla="*/ 4 w 776"/>
                  <a:gd name="T27" fmla="*/ 1 h 2368"/>
                  <a:gd name="T28" fmla="*/ 3 w 776"/>
                  <a:gd name="T29" fmla="*/ 1 h 2368"/>
                  <a:gd name="T30" fmla="*/ 4 w 776"/>
                  <a:gd name="T31" fmla="*/ 1 h 2368"/>
                  <a:gd name="T32" fmla="*/ 4 w 776"/>
                  <a:gd name="T33" fmla="*/ 2 h 2368"/>
                  <a:gd name="T34" fmla="*/ 4 w 776"/>
                  <a:gd name="T35" fmla="*/ 2 h 2368"/>
                  <a:gd name="T36" fmla="*/ 4 w 776"/>
                  <a:gd name="T37" fmla="*/ 2 h 2368"/>
                  <a:gd name="T38" fmla="*/ 4 w 776"/>
                  <a:gd name="T39" fmla="*/ 2 h 2368"/>
                  <a:gd name="T40" fmla="*/ 4 w 776"/>
                  <a:gd name="T41" fmla="*/ 2 h 2368"/>
                  <a:gd name="T42" fmla="*/ 4 w 776"/>
                  <a:gd name="T43" fmla="*/ 2 h 2368"/>
                  <a:gd name="T44" fmla="*/ 4 w 776"/>
                  <a:gd name="T45" fmla="*/ 2 h 2368"/>
                  <a:gd name="T46" fmla="*/ 4 w 776"/>
                  <a:gd name="T47" fmla="*/ 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1 h 2368"/>
                  <a:gd name="T12" fmla="*/ 0 w 776"/>
                  <a:gd name="T13" fmla="*/ 1 h 2368"/>
                  <a:gd name="T14" fmla="*/ 0 w 776"/>
                  <a:gd name="T15" fmla="*/ 1 h 2368"/>
                  <a:gd name="T16" fmla="*/ 0 w 776"/>
                  <a:gd name="T17" fmla="*/ 1 h 2368"/>
                  <a:gd name="T18" fmla="*/ 0 w 776"/>
                  <a:gd name="T19" fmla="*/ 1 h 2368"/>
                  <a:gd name="T20" fmla="*/ 0 w 776"/>
                  <a:gd name="T21" fmla="*/ 1 h 2368"/>
                  <a:gd name="T22" fmla="*/ 0 w 776"/>
                  <a:gd name="T23" fmla="*/ 1 h 2368"/>
                  <a:gd name="T24" fmla="*/ 0 w 776"/>
                  <a:gd name="T25" fmla="*/ 1 h 2368"/>
                  <a:gd name="T26" fmla="*/ 0 w 776"/>
                  <a:gd name="T27" fmla="*/ 1 h 2368"/>
                  <a:gd name="T28" fmla="*/ 0 w 776"/>
                  <a:gd name="T29" fmla="*/ 1 h 2368"/>
                  <a:gd name="T30" fmla="*/ 0 w 776"/>
                  <a:gd name="T31" fmla="*/ 1 h 2368"/>
                  <a:gd name="T32" fmla="*/ 0 w 776"/>
                  <a:gd name="T33" fmla="*/ 2 h 2368"/>
                  <a:gd name="T34" fmla="*/ 0 w 776"/>
                  <a:gd name="T35" fmla="*/ 2 h 2368"/>
                  <a:gd name="T36" fmla="*/ 0 w 776"/>
                  <a:gd name="T37" fmla="*/ 2 h 2368"/>
                  <a:gd name="T38" fmla="*/ 0 w 776"/>
                  <a:gd name="T39" fmla="*/ 2 h 2368"/>
                  <a:gd name="T40" fmla="*/ 0 w 776"/>
                  <a:gd name="T41" fmla="*/ 2 h 2368"/>
                  <a:gd name="T42" fmla="*/ 0 w 776"/>
                  <a:gd name="T43" fmla="*/ 2 h 2368"/>
                  <a:gd name="T44" fmla="*/ 0 w 776"/>
                  <a:gd name="T45" fmla="*/ 2 h 2368"/>
                  <a:gd name="T46" fmla="*/ 0 w 776"/>
                  <a:gd name="T47" fmla="*/ 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4 w 776"/>
                  <a:gd name="T5" fmla="*/ 0 h 2368"/>
                  <a:gd name="T6" fmla="*/ 11 w 776"/>
                  <a:gd name="T7" fmla="*/ 0 h 2368"/>
                  <a:gd name="T8" fmla="*/ 7 w 776"/>
                  <a:gd name="T9" fmla="*/ 1 h 2368"/>
                  <a:gd name="T10" fmla="*/ 13 w 776"/>
                  <a:gd name="T11" fmla="*/ 1 h 2368"/>
                  <a:gd name="T12" fmla="*/ 10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20 w 776"/>
                  <a:gd name="T23" fmla="*/ 1 h 2368"/>
                  <a:gd name="T24" fmla="*/ 20 w 776"/>
                  <a:gd name="T25" fmla="*/ 1 h 2368"/>
                  <a:gd name="T26" fmla="*/ 23 w 776"/>
                  <a:gd name="T27" fmla="*/ 1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3 w 776"/>
                  <a:gd name="T33" fmla="*/ 2 h 2368"/>
                  <a:gd name="T34" fmla="*/ 24 w 776"/>
                  <a:gd name="T35" fmla="*/ 2 h 2368"/>
                  <a:gd name="T36" fmla="*/ 23 w 776"/>
                  <a:gd name="T37" fmla="*/ 2 h 2368"/>
                  <a:gd name="T38" fmla="*/ 26 w 776"/>
                  <a:gd name="T39" fmla="*/ 2 h 2368"/>
                  <a:gd name="T40" fmla="*/ 24 w 776"/>
                  <a:gd name="T41" fmla="*/ 3 h 2368"/>
                  <a:gd name="T42" fmla="*/ 26 w 776"/>
                  <a:gd name="T43" fmla="*/ 3 h 2368"/>
                  <a:gd name="T44" fmla="*/ 24 w 776"/>
                  <a:gd name="T45" fmla="*/ 3 h 2368"/>
                  <a:gd name="T46" fmla="*/ 26 w 776"/>
                  <a:gd name="T47" fmla="*/ 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0 h 2368"/>
                  <a:gd name="T2" fmla="*/ 64 w 776"/>
                  <a:gd name="T3" fmla="*/ 0 h 2368"/>
                  <a:gd name="T4" fmla="*/ 26 w 776"/>
                  <a:gd name="T5" fmla="*/ 0 h 2368"/>
                  <a:gd name="T6" fmla="*/ 89 w 776"/>
                  <a:gd name="T7" fmla="*/ 0 h 2368"/>
                  <a:gd name="T8" fmla="*/ 51 w 776"/>
                  <a:gd name="T9" fmla="*/ 0 h 2368"/>
                  <a:gd name="T10" fmla="*/ 101 w 776"/>
                  <a:gd name="T11" fmla="*/ 0 h 2368"/>
                  <a:gd name="T12" fmla="*/ 76 w 776"/>
                  <a:gd name="T13" fmla="*/ 0 h 2368"/>
                  <a:gd name="T14" fmla="*/ 126 w 776"/>
                  <a:gd name="T15" fmla="*/ 0 h 2368"/>
                  <a:gd name="T16" fmla="*/ 101 w 776"/>
                  <a:gd name="T17" fmla="*/ 0 h 2368"/>
                  <a:gd name="T18" fmla="*/ 139 w 776"/>
                  <a:gd name="T19" fmla="*/ 0 h 2368"/>
                  <a:gd name="T20" fmla="*/ 126 w 776"/>
                  <a:gd name="T21" fmla="*/ 0 h 2368"/>
                  <a:gd name="T22" fmla="*/ 152 w 776"/>
                  <a:gd name="T23" fmla="*/ 0 h 2368"/>
                  <a:gd name="T24" fmla="*/ 152 w 776"/>
                  <a:gd name="T25" fmla="*/ 0 h 2368"/>
                  <a:gd name="T26" fmla="*/ 177 w 776"/>
                  <a:gd name="T27" fmla="*/ 0 h 2368"/>
                  <a:gd name="T28" fmla="*/ 164 w 776"/>
                  <a:gd name="T29" fmla="*/ 0 h 2368"/>
                  <a:gd name="T30" fmla="*/ 190 w 776"/>
                  <a:gd name="T31" fmla="*/ 0 h 2368"/>
                  <a:gd name="T32" fmla="*/ 177 w 776"/>
                  <a:gd name="T33" fmla="*/ 0 h 2368"/>
                  <a:gd name="T34" fmla="*/ 190 w 776"/>
                  <a:gd name="T35" fmla="*/ 0 h 2368"/>
                  <a:gd name="T36" fmla="*/ 177 w 776"/>
                  <a:gd name="T37" fmla="*/ 0 h 2368"/>
                  <a:gd name="T38" fmla="*/ 202 w 776"/>
                  <a:gd name="T39" fmla="*/ 0 h 2368"/>
                  <a:gd name="T40" fmla="*/ 190 w 776"/>
                  <a:gd name="T41" fmla="*/ 0 h 2368"/>
                  <a:gd name="T42" fmla="*/ 202 w 776"/>
                  <a:gd name="T43" fmla="*/ 0 h 2368"/>
                  <a:gd name="T44" fmla="*/ 190 w 776"/>
                  <a:gd name="T45" fmla="*/ 0 h 2368"/>
                  <a:gd name="T46" fmla="*/ 202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0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1 w 776"/>
                  <a:gd name="T9" fmla="*/ 0 h 2368"/>
                  <a:gd name="T10" fmla="*/ 2 w 776"/>
                  <a:gd name="T11" fmla="*/ 0 h 2368"/>
                  <a:gd name="T12" fmla="*/ 1 w 776"/>
                  <a:gd name="T13" fmla="*/ 0 h 2368"/>
                  <a:gd name="T14" fmla="*/ 2 w 776"/>
                  <a:gd name="T15" fmla="*/ 0 h 2368"/>
                  <a:gd name="T16" fmla="*/ 2 w 776"/>
                  <a:gd name="T17" fmla="*/ 0 h 2368"/>
                  <a:gd name="T18" fmla="*/ 2 w 776"/>
                  <a:gd name="T19" fmla="*/ 0 h 2368"/>
                  <a:gd name="T20" fmla="*/ 2 w 776"/>
                  <a:gd name="T21" fmla="*/ 0 h 2368"/>
                  <a:gd name="T22" fmla="*/ 2 w 776"/>
                  <a:gd name="T23" fmla="*/ 1 h 2368"/>
                  <a:gd name="T24" fmla="*/ 2 w 776"/>
                  <a:gd name="T25" fmla="*/ 1 h 2368"/>
                  <a:gd name="T26" fmla="*/ 3 w 776"/>
                  <a:gd name="T27" fmla="*/ 1 h 2368"/>
                  <a:gd name="T28" fmla="*/ 3 w 776"/>
                  <a:gd name="T29" fmla="*/ 1 h 2368"/>
                  <a:gd name="T30" fmla="*/ 3 w 776"/>
                  <a:gd name="T31" fmla="*/ 1 h 2368"/>
                  <a:gd name="T32" fmla="*/ 3 w 776"/>
                  <a:gd name="T33" fmla="*/ 1 h 2368"/>
                  <a:gd name="T34" fmla="*/ 3 w 776"/>
                  <a:gd name="T35" fmla="*/ 1 h 2368"/>
                  <a:gd name="T36" fmla="*/ 3 w 776"/>
                  <a:gd name="T37" fmla="*/ 1 h 2368"/>
                  <a:gd name="T38" fmla="*/ 3 w 776"/>
                  <a:gd name="T39" fmla="*/ 1 h 2368"/>
                  <a:gd name="T40" fmla="*/ 3 w 776"/>
                  <a:gd name="T41" fmla="*/ 1 h 2368"/>
                  <a:gd name="T42" fmla="*/ 3 w 776"/>
                  <a:gd name="T43" fmla="*/ 2 h 2368"/>
                  <a:gd name="T44" fmla="*/ 3 w 776"/>
                  <a:gd name="T45" fmla="*/ 2 h 2368"/>
                  <a:gd name="T46" fmla="*/ 3 w 776"/>
                  <a:gd name="T47" fmla="*/ 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59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fld id="{5442A039-CA3F-418A-B121-337C33DF6F55}" type="datetimeFigureOut">
              <a:rPr lang="en-US" smtClean="0"/>
              <a:pPr/>
              <a:t>27-Oct-21</a:t>
            </a:fld>
            <a:endParaRPr lang="en-US"/>
          </a:p>
        </p:txBody>
      </p:sp>
      <p:sp>
        <p:nvSpPr>
          <p:cNvPr id="1959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959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 Black" pitchFamily="34" charset="0"/>
              </a:defRPr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6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20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8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2059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716B91D-5242-499C-AB25-98BAAD90EB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omic Sans MS" pitchFamily="66" charset="0"/>
              </a:defRPr>
            </a:lvl1pPr>
          </a:lstStyle>
          <a:p>
            <a:pPr>
              <a:defRPr/>
            </a:pPr>
            <a:fld id="{BCEA9155-03DC-4FB1-852E-DBF3994D5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0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50 w 2177"/>
                <a:gd name="T1" fmla="*/ 40 h 1298"/>
                <a:gd name="T2" fmla="*/ 45 w 2177"/>
                <a:gd name="T3" fmla="*/ 35 h 1298"/>
                <a:gd name="T4" fmla="*/ 42 w 2177"/>
                <a:gd name="T5" fmla="*/ 15 h 1298"/>
                <a:gd name="T6" fmla="*/ 67 w 2177"/>
                <a:gd name="T7" fmla="*/ 11 h 1298"/>
                <a:gd name="T8" fmla="*/ 69 w 2177"/>
                <a:gd name="T9" fmla="*/ 7 h 1298"/>
                <a:gd name="T10" fmla="*/ 66 w 2177"/>
                <a:gd name="T11" fmla="*/ 4 h 1298"/>
                <a:gd name="T12" fmla="*/ 40 w 2177"/>
                <a:gd name="T13" fmla="*/ 7 h 1298"/>
                <a:gd name="T14" fmla="*/ 39 w 2177"/>
                <a:gd name="T15" fmla="*/ 1 h 1298"/>
                <a:gd name="T16" fmla="*/ 34 w 2177"/>
                <a:gd name="T17" fmla="*/ 0 h 1298"/>
                <a:gd name="T18" fmla="*/ 30 w 2177"/>
                <a:gd name="T19" fmla="*/ 1 h 1298"/>
                <a:gd name="T20" fmla="*/ 28 w 2177"/>
                <a:gd name="T21" fmla="*/ 4 h 1298"/>
                <a:gd name="T22" fmla="*/ 30 w 2177"/>
                <a:gd name="T23" fmla="*/ 9 h 1298"/>
                <a:gd name="T24" fmla="*/ 21 w 2177"/>
                <a:gd name="T25" fmla="*/ 14 h 1298"/>
                <a:gd name="T26" fmla="*/ 31 w 2177"/>
                <a:gd name="T27" fmla="*/ 15 h 1298"/>
                <a:gd name="T28" fmla="*/ 35 w 2177"/>
                <a:gd name="T29" fmla="*/ 28 h 1298"/>
                <a:gd name="T30" fmla="*/ 5 w 2177"/>
                <a:gd name="T31" fmla="*/ 15 h 1298"/>
                <a:gd name="T32" fmla="*/ 2 w 2177"/>
                <a:gd name="T33" fmla="*/ 16 h 1298"/>
                <a:gd name="T34" fmla="*/ 0 w 2177"/>
                <a:gd name="T35" fmla="*/ 20 h 1298"/>
                <a:gd name="T36" fmla="*/ 2 w 2177"/>
                <a:gd name="T37" fmla="*/ 25 h 1298"/>
                <a:gd name="T38" fmla="*/ 36 w 2177"/>
                <a:gd name="T39" fmla="*/ 41 h 1298"/>
                <a:gd name="T40" fmla="*/ 44 w 2177"/>
                <a:gd name="T41" fmla="*/ 40 h 1298"/>
                <a:gd name="T42" fmla="*/ 50 w 2177"/>
                <a:gd name="T43" fmla="*/ 41 h 1298"/>
                <a:gd name="T44" fmla="*/ 50 w 2177"/>
                <a:gd name="T45" fmla="*/ 40 h 1298"/>
                <a:gd name="T46" fmla="*/ 50 w 2177"/>
                <a:gd name="T47" fmla="*/ 4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3 w 143"/>
                <a:gd name="T3" fmla="*/ 0 h 258"/>
                <a:gd name="T4" fmla="*/ 4 w 143"/>
                <a:gd name="T5" fmla="*/ 8 h 258"/>
                <a:gd name="T6" fmla="*/ 0 w 143"/>
                <a:gd name="T7" fmla="*/ 9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4 w 1586"/>
                <a:gd name="T1" fmla="*/ 0 h 821"/>
                <a:gd name="T2" fmla="*/ 41 w 1586"/>
                <a:gd name="T3" fmla="*/ 16 h 821"/>
                <a:gd name="T4" fmla="*/ 44 w 1586"/>
                <a:gd name="T5" fmla="*/ 19 h 821"/>
                <a:gd name="T6" fmla="*/ 49 w 1586"/>
                <a:gd name="T7" fmla="*/ 24 h 821"/>
                <a:gd name="T8" fmla="*/ 48 w 1586"/>
                <a:gd name="T9" fmla="*/ 25 h 821"/>
                <a:gd name="T10" fmla="*/ 42 w 1586"/>
                <a:gd name="T11" fmla="*/ 24 h 821"/>
                <a:gd name="T12" fmla="*/ 35 w 1586"/>
                <a:gd name="T13" fmla="*/ 25 h 821"/>
                <a:gd name="T14" fmla="*/ 1 w 1586"/>
                <a:gd name="T15" fmla="*/ 9 h 821"/>
                <a:gd name="T16" fmla="*/ 0 w 1586"/>
                <a:gd name="T17" fmla="*/ 4 h 821"/>
                <a:gd name="T18" fmla="*/ 1 w 1586"/>
                <a:gd name="T19" fmla="*/ 1 h 821"/>
                <a:gd name="T20" fmla="*/ 4 w 1586"/>
                <a:gd name="T21" fmla="*/ 0 h 821"/>
                <a:gd name="T22" fmla="*/ 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1 h 747"/>
                <a:gd name="T2" fmla="*/ 29 w 1049"/>
                <a:gd name="T3" fmla="*/ 24 h 747"/>
                <a:gd name="T4" fmla="*/ 30 w 1049"/>
                <a:gd name="T5" fmla="*/ 17 h 747"/>
                <a:gd name="T6" fmla="*/ 33 w 1049"/>
                <a:gd name="T7" fmla="*/ 14 h 747"/>
                <a:gd name="T8" fmla="*/ 3 w 1049"/>
                <a:gd name="T9" fmla="*/ 0 h 747"/>
                <a:gd name="T10" fmla="*/ 0 w 1049"/>
                <a:gd name="T11" fmla="*/ 4 h 747"/>
                <a:gd name="T12" fmla="*/ 0 w 1049"/>
                <a:gd name="T13" fmla="*/ 11 h 747"/>
                <a:gd name="T14" fmla="*/ 0 w 1049"/>
                <a:gd name="T15" fmla="*/ 1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4 w 272"/>
                <a:gd name="T3" fmla="*/ 0 h 241"/>
                <a:gd name="T4" fmla="*/ 7 w 272"/>
                <a:gd name="T5" fmla="*/ 2 h 241"/>
                <a:gd name="T6" fmla="*/ 8 w 272"/>
                <a:gd name="T7" fmla="*/ 5 h 241"/>
                <a:gd name="T8" fmla="*/ 5 w 272"/>
                <a:gd name="T9" fmla="*/ 5 h 241"/>
                <a:gd name="T10" fmla="*/ 1 w 272"/>
                <a:gd name="T11" fmla="*/ 8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5 w 152"/>
                <a:gd name="T1" fmla="*/ 1 h 224"/>
                <a:gd name="T2" fmla="*/ 5 w 152"/>
                <a:gd name="T3" fmla="*/ 7 h 224"/>
                <a:gd name="T4" fmla="*/ 0 w 152"/>
                <a:gd name="T5" fmla="*/ 1 h 224"/>
                <a:gd name="T6" fmla="*/ 3 w 152"/>
                <a:gd name="T7" fmla="*/ 0 h 224"/>
                <a:gd name="T8" fmla="*/ 5 w 152"/>
                <a:gd name="T9" fmla="*/ 1 h 224"/>
                <a:gd name="T10" fmla="*/ 5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3 h 764"/>
                <a:gd name="T2" fmla="*/ 3 w 386"/>
                <a:gd name="T3" fmla="*/ 0 h 764"/>
                <a:gd name="T4" fmla="*/ 8 w 386"/>
                <a:gd name="T5" fmla="*/ 1 h 764"/>
                <a:gd name="T6" fmla="*/ 13 w 386"/>
                <a:gd name="T7" fmla="*/ 24 h 764"/>
                <a:gd name="T8" fmla="*/ 9 w 386"/>
                <a:gd name="T9" fmla="*/ 23 h 764"/>
                <a:gd name="T10" fmla="*/ 5 w 386"/>
                <a:gd name="T11" fmla="*/ 22 h 764"/>
                <a:gd name="T12" fmla="*/ 0 w 386"/>
                <a:gd name="T13" fmla="*/ 3 h 764"/>
                <a:gd name="T14" fmla="*/ 0 w 386"/>
                <a:gd name="T15" fmla="*/ 3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22 w 728"/>
                <a:gd name="T1" fmla="*/ 0 h 348"/>
                <a:gd name="T2" fmla="*/ 0 w 728"/>
                <a:gd name="T3" fmla="*/ 4 h 348"/>
                <a:gd name="T4" fmla="*/ 1 w 728"/>
                <a:gd name="T5" fmla="*/ 11 h 348"/>
                <a:gd name="T6" fmla="*/ 23 w 728"/>
                <a:gd name="T7" fmla="*/ 8 h 348"/>
                <a:gd name="T8" fmla="*/ 23 w 728"/>
                <a:gd name="T9" fmla="*/ 2 h 348"/>
                <a:gd name="T10" fmla="*/ 22 w 728"/>
                <a:gd name="T11" fmla="*/ 0 h 348"/>
                <a:gd name="T12" fmla="*/ 2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9 w 312"/>
                <a:gd name="T1" fmla="*/ 0 h 135"/>
                <a:gd name="T2" fmla="*/ 0 w 312"/>
                <a:gd name="T3" fmla="*/ 2 h 135"/>
                <a:gd name="T4" fmla="*/ 10 w 312"/>
                <a:gd name="T5" fmla="*/ 4 h 135"/>
                <a:gd name="T6" fmla="*/ 9 w 312"/>
                <a:gd name="T7" fmla="*/ 0 h 135"/>
                <a:gd name="T8" fmla="*/ 9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0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10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12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3 h 175"/>
                    <a:gd name="T2" fmla="*/ 4 w 313"/>
                    <a:gd name="T3" fmla="*/ 0 h 175"/>
                    <a:gd name="T4" fmla="*/ 7 w 313"/>
                    <a:gd name="T5" fmla="*/ 0 h 175"/>
                    <a:gd name="T6" fmla="*/ 10 w 313"/>
                    <a:gd name="T7" fmla="*/ 0 h 175"/>
                    <a:gd name="T8" fmla="*/ 10 w 313"/>
                    <a:gd name="T9" fmla="*/ 2 h 175"/>
                    <a:gd name="T10" fmla="*/ 6 w 313"/>
                    <a:gd name="T11" fmla="*/ 2 h 175"/>
                    <a:gd name="T12" fmla="*/ 3 w 313"/>
                    <a:gd name="T13" fmla="*/ 3 h 175"/>
                    <a:gd name="T14" fmla="*/ 1 w 313"/>
                    <a:gd name="T15" fmla="*/ 5 h 175"/>
                    <a:gd name="T16" fmla="*/ 0 w 313"/>
                    <a:gd name="T17" fmla="*/ 3 h 175"/>
                    <a:gd name="T18" fmla="*/ 0 w 313"/>
                    <a:gd name="T19" fmla="*/ 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 h 266"/>
                    <a:gd name="T2" fmla="*/ 5 w 230"/>
                    <a:gd name="T3" fmla="*/ 9 h 266"/>
                    <a:gd name="T4" fmla="*/ 8 w 230"/>
                    <a:gd name="T5" fmla="*/ 8 h 266"/>
                    <a:gd name="T6" fmla="*/ 7 w 230"/>
                    <a:gd name="T7" fmla="*/ 1 h 266"/>
                    <a:gd name="T8" fmla="*/ 6 w 230"/>
                    <a:gd name="T9" fmla="*/ 0 h 266"/>
                    <a:gd name="T10" fmla="*/ 6 w 230"/>
                    <a:gd name="T11" fmla="*/ 7 h 266"/>
                    <a:gd name="T12" fmla="*/ 3 w 230"/>
                    <a:gd name="T13" fmla="*/ 1 h 266"/>
                    <a:gd name="T14" fmla="*/ 0 w 230"/>
                    <a:gd name="T15" fmla="*/ 2 h 266"/>
                    <a:gd name="T16" fmla="*/ 0 w 230"/>
                    <a:gd name="T17" fmla="*/ 2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1 w 87"/>
                    <a:gd name="T3" fmla="*/ 3 h 234"/>
                    <a:gd name="T4" fmla="*/ 1 w 87"/>
                    <a:gd name="T5" fmla="*/ 5 h 234"/>
                    <a:gd name="T6" fmla="*/ 0 w 87"/>
                    <a:gd name="T7" fmla="*/ 8 h 234"/>
                    <a:gd name="T8" fmla="*/ 2 w 87"/>
                    <a:gd name="T9" fmla="*/ 7 h 234"/>
                    <a:gd name="T10" fmla="*/ 2 w 87"/>
                    <a:gd name="T11" fmla="*/ 4 h 234"/>
                    <a:gd name="T12" fmla="*/ 1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10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4 w 1190"/>
                  <a:gd name="T1" fmla="*/ 0 h 500"/>
                  <a:gd name="T2" fmla="*/ 38 w 1190"/>
                  <a:gd name="T3" fmla="*/ 16 h 500"/>
                  <a:gd name="T4" fmla="*/ 34 w 1190"/>
                  <a:gd name="T5" fmla="*/ 16 h 500"/>
                  <a:gd name="T6" fmla="*/ 0 w 1190"/>
                  <a:gd name="T7" fmla="*/ 1 h 500"/>
                  <a:gd name="T8" fmla="*/ 4 w 1190"/>
                  <a:gd name="T9" fmla="*/ 0 h 500"/>
                  <a:gd name="T10" fmla="*/ 4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2 h 296"/>
                  <a:gd name="T2" fmla="*/ 5 w 489"/>
                  <a:gd name="T3" fmla="*/ 3 h 296"/>
                  <a:gd name="T4" fmla="*/ 10 w 489"/>
                  <a:gd name="T5" fmla="*/ 5 h 296"/>
                  <a:gd name="T6" fmla="*/ 13 w 489"/>
                  <a:gd name="T7" fmla="*/ 8 h 296"/>
                  <a:gd name="T8" fmla="*/ 10 w 489"/>
                  <a:gd name="T9" fmla="*/ 8 h 296"/>
                  <a:gd name="T10" fmla="*/ 4 w 489"/>
                  <a:gd name="T11" fmla="*/ 5 h 296"/>
                  <a:gd name="T12" fmla="*/ 1 w 489"/>
                  <a:gd name="T13" fmla="*/ 3 h 296"/>
                  <a:gd name="T14" fmla="*/ 3 w 489"/>
                  <a:gd name="T15" fmla="*/ 6 h 296"/>
                  <a:gd name="T16" fmla="*/ 8 w 489"/>
                  <a:gd name="T17" fmla="*/ 9 h 296"/>
                  <a:gd name="T18" fmla="*/ 14 w 489"/>
                  <a:gd name="T19" fmla="*/ 10 h 296"/>
                  <a:gd name="T20" fmla="*/ 15 w 489"/>
                  <a:gd name="T21" fmla="*/ 7 h 296"/>
                  <a:gd name="T22" fmla="*/ 12 w 489"/>
                  <a:gd name="T23" fmla="*/ 4 h 296"/>
                  <a:gd name="T24" fmla="*/ 5 w 489"/>
                  <a:gd name="T25" fmla="*/ 1 h 296"/>
                  <a:gd name="T26" fmla="*/ 0 w 489"/>
                  <a:gd name="T27" fmla="*/ 0 h 296"/>
                  <a:gd name="T28" fmla="*/ 0 w 489"/>
                  <a:gd name="T29" fmla="*/ 2 h 296"/>
                  <a:gd name="T30" fmla="*/ 0 w 489"/>
                  <a:gd name="T31" fmla="*/ 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3 w 213"/>
                  <a:gd name="T3" fmla="*/ 0 h 478"/>
                  <a:gd name="T4" fmla="*/ 3 w 213"/>
                  <a:gd name="T5" fmla="*/ 6 h 478"/>
                  <a:gd name="T6" fmla="*/ 4 w 213"/>
                  <a:gd name="T7" fmla="*/ 10 h 478"/>
                  <a:gd name="T8" fmla="*/ 7 w 213"/>
                  <a:gd name="T9" fmla="*/ 14 h 478"/>
                  <a:gd name="T10" fmla="*/ 4 w 213"/>
                  <a:gd name="T11" fmla="*/ 14 h 478"/>
                  <a:gd name="T12" fmla="*/ 1 w 213"/>
                  <a:gd name="T13" fmla="*/ 10 h 478"/>
                  <a:gd name="T14" fmla="*/ 0 w 213"/>
                  <a:gd name="T15" fmla="*/ 1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13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114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4 w 150"/>
                    <a:gd name="T1" fmla="*/ 0 h 173"/>
                    <a:gd name="T2" fmla="*/ 2 w 150"/>
                    <a:gd name="T3" fmla="*/ 3 h 173"/>
                    <a:gd name="T4" fmla="*/ 0 w 150"/>
                    <a:gd name="T5" fmla="*/ 6 h 173"/>
                    <a:gd name="T6" fmla="*/ 3 w 150"/>
                    <a:gd name="T7" fmla="*/ 5 h 173"/>
                    <a:gd name="T8" fmla="*/ 4 w 150"/>
                    <a:gd name="T9" fmla="*/ 3 h 173"/>
                    <a:gd name="T10" fmla="*/ 5 w 150"/>
                    <a:gd name="T11" fmla="*/ 1 h 173"/>
                    <a:gd name="T12" fmla="*/ 4 w 150"/>
                    <a:gd name="T13" fmla="*/ 0 h 173"/>
                    <a:gd name="T14" fmla="*/ 4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5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5 w 1684"/>
                    <a:gd name="T1" fmla="*/ 0 h 880"/>
                    <a:gd name="T2" fmla="*/ 2 w 1684"/>
                    <a:gd name="T3" fmla="*/ 2 h 880"/>
                    <a:gd name="T4" fmla="*/ 0 w 1684"/>
                    <a:gd name="T5" fmla="*/ 7 h 880"/>
                    <a:gd name="T6" fmla="*/ 3 w 1684"/>
                    <a:gd name="T7" fmla="*/ 12 h 880"/>
                    <a:gd name="T8" fmla="*/ 37 w 1684"/>
                    <a:gd name="T9" fmla="*/ 28 h 880"/>
                    <a:gd name="T10" fmla="*/ 45 w 1684"/>
                    <a:gd name="T11" fmla="*/ 27 h 880"/>
                    <a:gd name="T12" fmla="*/ 51 w 1684"/>
                    <a:gd name="T13" fmla="*/ 28 h 880"/>
                    <a:gd name="T14" fmla="*/ 53 w 1684"/>
                    <a:gd name="T15" fmla="*/ 26 h 880"/>
                    <a:gd name="T16" fmla="*/ 47 w 1684"/>
                    <a:gd name="T17" fmla="*/ 21 h 880"/>
                    <a:gd name="T18" fmla="*/ 45 w 1684"/>
                    <a:gd name="T19" fmla="*/ 16 h 880"/>
                    <a:gd name="T20" fmla="*/ 43 w 1684"/>
                    <a:gd name="T21" fmla="*/ 17 h 880"/>
                    <a:gd name="T22" fmla="*/ 45 w 1684"/>
                    <a:gd name="T23" fmla="*/ 21 h 880"/>
                    <a:gd name="T24" fmla="*/ 50 w 1684"/>
                    <a:gd name="T25" fmla="*/ 26 h 880"/>
                    <a:gd name="T26" fmla="*/ 45 w 1684"/>
                    <a:gd name="T27" fmla="*/ 25 h 880"/>
                    <a:gd name="T28" fmla="*/ 39 w 1684"/>
                    <a:gd name="T29" fmla="*/ 26 h 880"/>
                    <a:gd name="T30" fmla="*/ 40 w 1684"/>
                    <a:gd name="T31" fmla="*/ 21 h 880"/>
                    <a:gd name="T32" fmla="*/ 42 w 1684"/>
                    <a:gd name="T33" fmla="*/ 17 h 880"/>
                    <a:gd name="T34" fmla="*/ 39 w 1684"/>
                    <a:gd name="T35" fmla="*/ 18 h 880"/>
                    <a:gd name="T36" fmla="*/ 37 w 1684"/>
                    <a:gd name="T37" fmla="*/ 21 h 880"/>
                    <a:gd name="T38" fmla="*/ 36 w 1684"/>
                    <a:gd name="T39" fmla="*/ 25 h 880"/>
                    <a:gd name="T40" fmla="*/ 4 w 1684"/>
                    <a:gd name="T41" fmla="*/ 10 h 880"/>
                    <a:gd name="T42" fmla="*/ 3 w 1684"/>
                    <a:gd name="T43" fmla="*/ 7 h 880"/>
                    <a:gd name="T44" fmla="*/ 4 w 1684"/>
                    <a:gd name="T45" fmla="*/ 3 h 880"/>
                    <a:gd name="T46" fmla="*/ 7 w 1684"/>
                    <a:gd name="T47" fmla="*/ 0 h 880"/>
                    <a:gd name="T48" fmla="*/ 5 w 1684"/>
                    <a:gd name="T49" fmla="*/ 0 h 880"/>
                    <a:gd name="T50" fmla="*/ 5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6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4 w 160"/>
                    <a:gd name="T1" fmla="*/ 0 h 335"/>
                    <a:gd name="T2" fmla="*/ 1 w 160"/>
                    <a:gd name="T3" fmla="*/ 3 h 335"/>
                    <a:gd name="T4" fmla="*/ 0 w 160"/>
                    <a:gd name="T5" fmla="*/ 7 h 335"/>
                    <a:gd name="T6" fmla="*/ 2 w 160"/>
                    <a:gd name="T7" fmla="*/ 9 h 335"/>
                    <a:gd name="T8" fmla="*/ 3 w 160"/>
                    <a:gd name="T9" fmla="*/ 10 h 335"/>
                    <a:gd name="T10" fmla="*/ 3 w 160"/>
                    <a:gd name="T11" fmla="*/ 4 h 335"/>
                    <a:gd name="T12" fmla="*/ 5 w 160"/>
                    <a:gd name="T13" fmla="*/ 0 h 335"/>
                    <a:gd name="T14" fmla="*/ 4 w 160"/>
                    <a:gd name="T15" fmla="*/ 0 h 335"/>
                    <a:gd name="T16" fmla="*/ 4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7 w 642"/>
                    <a:gd name="T1" fmla="*/ 28 h 1188"/>
                    <a:gd name="T2" fmla="*/ 0 w 642"/>
                    <a:gd name="T3" fmla="*/ 4 h 1188"/>
                    <a:gd name="T4" fmla="*/ 3 w 642"/>
                    <a:gd name="T5" fmla="*/ 2 h 1188"/>
                    <a:gd name="T6" fmla="*/ 9 w 642"/>
                    <a:gd name="T7" fmla="*/ 0 h 1188"/>
                    <a:gd name="T8" fmla="*/ 13 w 642"/>
                    <a:gd name="T9" fmla="*/ 2 h 1188"/>
                    <a:gd name="T10" fmla="*/ 21 w 642"/>
                    <a:gd name="T11" fmla="*/ 38 h 1188"/>
                    <a:gd name="T12" fmla="*/ 18 w 642"/>
                    <a:gd name="T13" fmla="*/ 35 h 1188"/>
                    <a:gd name="T14" fmla="*/ 12 w 642"/>
                    <a:gd name="T15" fmla="*/ 4 h 1188"/>
                    <a:gd name="T16" fmla="*/ 8 w 642"/>
                    <a:gd name="T17" fmla="*/ 2 h 1188"/>
                    <a:gd name="T18" fmla="*/ 4 w 642"/>
                    <a:gd name="T19" fmla="*/ 3 h 1188"/>
                    <a:gd name="T20" fmla="*/ 3 w 642"/>
                    <a:gd name="T21" fmla="*/ 5 h 1188"/>
                    <a:gd name="T22" fmla="*/ 10 w 642"/>
                    <a:gd name="T23" fmla="*/ 29 h 1188"/>
                    <a:gd name="T24" fmla="*/ 7 w 642"/>
                    <a:gd name="T25" fmla="*/ 28 h 1188"/>
                    <a:gd name="T26" fmla="*/ 7 w 642"/>
                    <a:gd name="T27" fmla="*/ 2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3 w 192"/>
                    <a:gd name="T3" fmla="*/ 7 h 504"/>
                    <a:gd name="T4" fmla="*/ 4 w 192"/>
                    <a:gd name="T5" fmla="*/ 10 h 504"/>
                    <a:gd name="T6" fmla="*/ 4 w 192"/>
                    <a:gd name="T7" fmla="*/ 16 h 504"/>
                    <a:gd name="T8" fmla="*/ 6 w 192"/>
                    <a:gd name="T9" fmla="*/ 16 h 504"/>
                    <a:gd name="T10" fmla="*/ 6 w 192"/>
                    <a:gd name="T11" fmla="*/ 12 h 504"/>
                    <a:gd name="T12" fmla="*/ 6 w 192"/>
                    <a:gd name="T13" fmla="*/ 7 h 504"/>
                    <a:gd name="T14" fmla="*/ 4 w 192"/>
                    <a:gd name="T15" fmla="*/ 2 h 504"/>
                    <a:gd name="T16" fmla="*/ 2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0 w 390"/>
                    <a:gd name="T1" fmla="*/ 0 h 269"/>
                    <a:gd name="T2" fmla="*/ 9 w 390"/>
                    <a:gd name="T3" fmla="*/ 1 h 269"/>
                    <a:gd name="T4" fmla="*/ 8 w 390"/>
                    <a:gd name="T5" fmla="*/ 3 h 269"/>
                    <a:gd name="T6" fmla="*/ 0 w 390"/>
                    <a:gd name="T7" fmla="*/ 6 h 269"/>
                    <a:gd name="T8" fmla="*/ 0 w 390"/>
                    <a:gd name="T9" fmla="*/ 7 h 269"/>
                    <a:gd name="T10" fmla="*/ 9 w 390"/>
                    <a:gd name="T11" fmla="*/ 8 h 269"/>
                    <a:gd name="T12" fmla="*/ 10 w 390"/>
                    <a:gd name="T13" fmla="*/ 9 h 269"/>
                    <a:gd name="T14" fmla="*/ 13 w 390"/>
                    <a:gd name="T15" fmla="*/ 9 h 269"/>
                    <a:gd name="T16" fmla="*/ 12 w 390"/>
                    <a:gd name="T17" fmla="*/ 6 h 269"/>
                    <a:gd name="T18" fmla="*/ 4 w 390"/>
                    <a:gd name="T19" fmla="*/ 6 h 269"/>
                    <a:gd name="T20" fmla="*/ 11 w 390"/>
                    <a:gd name="T21" fmla="*/ 3 h 269"/>
                    <a:gd name="T22" fmla="*/ 10 w 390"/>
                    <a:gd name="T23" fmla="*/ 0 h 269"/>
                    <a:gd name="T24" fmla="*/ 10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0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5 h 424"/>
                    <a:gd name="T2" fmla="*/ 27 w 941"/>
                    <a:gd name="T3" fmla="*/ 0 h 424"/>
                    <a:gd name="T4" fmla="*/ 29 w 941"/>
                    <a:gd name="T5" fmla="*/ 3 h 424"/>
                    <a:gd name="T6" fmla="*/ 30 w 941"/>
                    <a:gd name="T7" fmla="*/ 6 h 424"/>
                    <a:gd name="T8" fmla="*/ 29 w 941"/>
                    <a:gd name="T9" fmla="*/ 9 h 424"/>
                    <a:gd name="T10" fmla="*/ 2 w 941"/>
                    <a:gd name="T11" fmla="*/ 14 h 424"/>
                    <a:gd name="T12" fmla="*/ 2 w 941"/>
                    <a:gd name="T13" fmla="*/ 12 h 424"/>
                    <a:gd name="T14" fmla="*/ 27 w 941"/>
                    <a:gd name="T15" fmla="*/ 8 h 424"/>
                    <a:gd name="T16" fmla="*/ 28 w 941"/>
                    <a:gd name="T17" fmla="*/ 5 h 424"/>
                    <a:gd name="T18" fmla="*/ 27 w 941"/>
                    <a:gd name="T19" fmla="*/ 2 h 424"/>
                    <a:gd name="T20" fmla="*/ 0 w 941"/>
                    <a:gd name="T21" fmla="*/ 6 h 424"/>
                    <a:gd name="T22" fmla="*/ 0 w 941"/>
                    <a:gd name="T23" fmla="*/ 5 h 424"/>
                    <a:gd name="T24" fmla="*/ 0 w 941"/>
                    <a:gd name="T25" fmla="*/ 5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1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3 h 173"/>
                    <a:gd name="T2" fmla="*/ 3 w 488"/>
                    <a:gd name="T3" fmla="*/ 5 h 173"/>
                    <a:gd name="T4" fmla="*/ 7 w 488"/>
                    <a:gd name="T5" fmla="*/ 5 h 173"/>
                    <a:gd name="T6" fmla="*/ 14 w 488"/>
                    <a:gd name="T7" fmla="*/ 3 h 173"/>
                    <a:gd name="T8" fmla="*/ 16 w 488"/>
                    <a:gd name="T9" fmla="*/ 1 h 173"/>
                    <a:gd name="T10" fmla="*/ 14 w 488"/>
                    <a:gd name="T11" fmla="*/ 0 h 173"/>
                    <a:gd name="T12" fmla="*/ 8 w 488"/>
                    <a:gd name="T13" fmla="*/ 0 h 173"/>
                    <a:gd name="T14" fmla="*/ 4 w 488"/>
                    <a:gd name="T15" fmla="*/ 0 h 173"/>
                    <a:gd name="T16" fmla="*/ 1 w 488"/>
                    <a:gd name="T17" fmla="*/ 2 h 173"/>
                    <a:gd name="T18" fmla="*/ 4 w 488"/>
                    <a:gd name="T19" fmla="*/ 2 h 173"/>
                    <a:gd name="T20" fmla="*/ 9 w 488"/>
                    <a:gd name="T21" fmla="*/ 1 h 173"/>
                    <a:gd name="T22" fmla="*/ 14 w 488"/>
                    <a:gd name="T23" fmla="*/ 1 h 173"/>
                    <a:gd name="T24" fmla="*/ 9 w 488"/>
                    <a:gd name="T25" fmla="*/ 3 h 173"/>
                    <a:gd name="T26" fmla="*/ 5 w 488"/>
                    <a:gd name="T27" fmla="*/ 3 h 173"/>
                    <a:gd name="T28" fmla="*/ 0 w 488"/>
                    <a:gd name="T29" fmla="*/ 3 h 173"/>
                    <a:gd name="T30" fmla="*/ 0 w 488"/>
                    <a:gd name="T31" fmla="*/ 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08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097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 w 772"/>
                <a:gd name="T1" fmla="*/ 50 h 3266"/>
                <a:gd name="T2" fmla="*/ 1 w 772"/>
                <a:gd name="T3" fmla="*/ 47 h 3266"/>
                <a:gd name="T4" fmla="*/ 1 w 772"/>
                <a:gd name="T5" fmla="*/ 44 h 3266"/>
                <a:gd name="T6" fmla="*/ 1 w 772"/>
                <a:gd name="T7" fmla="*/ 41 h 3266"/>
                <a:gd name="T8" fmla="*/ 1 w 772"/>
                <a:gd name="T9" fmla="*/ 36 h 3266"/>
                <a:gd name="T10" fmla="*/ 1 w 772"/>
                <a:gd name="T11" fmla="*/ 33 h 3266"/>
                <a:gd name="T12" fmla="*/ 1 w 772"/>
                <a:gd name="T13" fmla="*/ 31 h 3266"/>
                <a:gd name="T14" fmla="*/ 1 w 772"/>
                <a:gd name="T15" fmla="*/ 30 h 3266"/>
                <a:gd name="T16" fmla="*/ 1 w 772"/>
                <a:gd name="T17" fmla="*/ 28 h 3266"/>
                <a:gd name="T18" fmla="*/ 1 w 772"/>
                <a:gd name="T19" fmla="*/ 25 h 3266"/>
                <a:gd name="T20" fmla="*/ 1 w 772"/>
                <a:gd name="T21" fmla="*/ 18 h 3266"/>
                <a:gd name="T22" fmla="*/ 1 w 772"/>
                <a:gd name="T23" fmla="*/ 15 h 3266"/>
                <a:gd name="T24" fmla="*/ 1 w 772"/>
                <a:gd name="T25" fmla="*/ 11 h 3266"/>
                <a:gd name="T26" fmla="*/ 1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1 w 772"/>
                <a:gd name="T37" fmla="*/ 12 h 3266"/>
                <a:gd name="T38" fmla="*/ 1 w 772"/>
                <a:gd name="T39" fmla="*/ 13 h 3266"/>
                <a:gd name="T40" fmla="*/ 1 w 772"/>
                <a:gd name="T41" fmla="*/ 17 h 3266"/>
                <a:gd name="T42" fmla="*/ 1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1 w 772"/>
                <a:gd name="T49" fmla="*/ 33 h 3266"/>
                <a:gd name="T50" fmla="*/ 1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8 h 3266"/>
                <a:gd name="T58" fmla="*/ 1 w 772"/>
                <a:gd name="T59" fmla="*/ 50 h 3266"/>
                <a:gd name="T60" fmla="*/ 1 w 772"/>
                <a:gd name="T61" fmla="*/ 52 h 3266"/>
                <a:gd name="T62" fmla="*/ 1 w 772"/>
                <a:gd name="T63" fmla="*/ 50 h 3266"/>
                <a:gd name="T64" fmla="*/ 1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 w 772"/>
                <a:gd name="T1" fmla="*/ 99 h 3266"/>
                <a:gd name="T2" fmla="*/ 1 w 772"/>
                <a:gd name="T3" fmla="*/ 93 h 3266"/>
                <a:gd name="T4" fmla="*/ 1 w 772"/>
                <a:gd name="T5" fmla="*/ 87 h 3266"/>
                <a:gd name="T6" fmla="*/ 1 w 772"/>
                <a:gd name="T7" fmla="*/ 80 h 3266"/>
                <a:gd name="T8" fmla="*/ 1 w 772"/>
                <a:gd name="T9" fmla="*/ 71 h 3266"/>
                <a:gd name="T10" fmla="*/ 1 w 772"/>
                <a:gd name="T11" fmla="*/ 65 h 3266"/>
                <a:gd name="T12" fmla="*/ 1 w 772"/>
                <a:gd name="T13" fmla="*/ 61 h 3266"/>
                <a:gd name="T14" fmla="*/ 1 w 772"/>
                <a:gd name="T15" fmla="*/ 59 h 3266"/>
                <a:gd name="T16" fmla="*/ 1 w 772"/>
                <a:gd name="T17" fmla="*/ 55 h 3266"/>
                <a:gd name="T18" fmla="*/ 1 w 772"/>
                <a:gd name="T19" fmla="*/ 50 h 3266"/>
                <a:gd name="T20" fmla="*/ 1 w 772"/>
                <a:gd name="T21" fmla="*/ 37 h 3266"/>
                <a:gd name="T22" fmla="*/ 1 w 772"/>
                <a:gd name="T23" fmla="*/ 30 h 3266"/>
                <a:gd name="T24" fmla="*/ 1 w 772"/>
                <a:gd name="T25" fmla="*/ 23 h 3266"/>
                <a:gd name="T26" fmla="*/ 1 w 772"/>
                <a:gd name="T27" fmla="*/ 19 h 3266"/>
                <a:gd name="T28" fmla="*/ 0 w 772"/>
                <a:gd name="T29" fmla="*/ 14 h 3266"/>
                <a:gd name="T30" fmla="*/ 0 w 772"/>
                <a:gd name="T31" fmla="*/ 0 h 3266"/>
                <a:gd name="T32" fmla="*/ 0 w 772"/>
                <a:gd name="T33" fmla="*/ 12 h 3266"/>
                <a:gd name="T34" fmla="*/ 0 w 772"/>
                <a:gd name="T35" fmla="*/ 20 h 3266"/>
                <a:gd name="T36" fmla="*/ 1 w 772"/>
                <a:gd name="T37" fmla="*/ 24 h 3266"/>
                <a:gd name="T38" fmla="*/ 1 w 772"/>
                <a:gd name="T39" fmla="*/ 27 h 3266"/>
                <a:gd name="T40" fmla="*/ 1 w 772"/>
                <a:gd name="T41" fmla="*/ 33 h 3266"/>
                <a:gd name="T42" fmla="*/ 1 w 772"/>
                <a:gd name="T43" fmla="*/ 40 h 3266"/>
                <a:gd name="T44" fmla="*/ 0 w 772"/>
                <a:gd name="T45" fmla="*/ 52 h 3266"/>
                <a:gd name="T46" fmla="*/ 0 w 772"/>
                <a:gd name="T47" fmla="*/ 60 h 3266"/>
                <a:gd name="T48" fmla="*/ 1 w 772"/>
                <a:gd name="T49" fmla="*/ 65 h 3266"/>
                <a:gd name="T50" fmla="*/ 1 w 772"/>
                <a:gd name="T51" fmla="*/ 69 h 3266"/>
                <a:gd name="T52" fmla="*/ 0 w 772"/>
                <a:gd name="T53" fmla="*/ 77 h 3266"/>
                <a:gd name="T54" fmla="*/ 0 w 772"/>
                <a:gd name="T55" fmla="*/ 85 h 3266"/>
                <a:gd name="T56" fmla="*/ 0 w 772"/>
                <a:gd name="T57" fmla="*/ 94 h 3266"/>
                <a:gd name="T58" fmla="*/ 1 w 772"/>
                <a:gd name="T59" fmla="*/ 99 h 3266"/>
                <a:gd name="T60" fmla="*/ 1 w 772"/>
                <a:gd name="T61" fmla="*/ 103 h 3266"/>
                <a:gd name="T62" fmla="*/ 1 w 772"/>
                <a:gd name="T63" fmla="*/ 99 h 3266"/>
                <a:gd name="T64" fmla="*/ 1 w 772"/>
                <a:gd name="T65" fmla="*/ 9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0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087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2 h 806"/>
                  <a:gd name="T4" fmla="*/ 0 w 245"/>
                  <a:gd name="T5" fmla="*/ 5 h 806"/>
                  <a:gd name="T6" fmla="*/ 0 w 245"/>
                  <a:gd name="T7" fmla="*/ 5 h 806"/>
                  <a:gd name="T8" fmla="*/ 0 w 245"/>
                  <a:gd name="T9" fmla="*/ 2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88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089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1 h 349"/>
                    <a:gd name="T4" fmla="*/ 1 w 604"/>
                    <a:gd name="T5" fmla="*/ 2 h 349"/>
                    <a:gd name="T6" fmla="*/ 1 w 604"/>
                    <a:gd name="T7" fmla="*/ 1 h 349"/>
                    <a:gd name="T8" fmla="*/ 1 w 604"/>
                    <a:gd name="T9" fmla="*/ 0 h 349"/>
                    <a:gd name="T10" fmla="*/ 1 w 604"/>
                    <a:gd name="T11" fmla="*/ 1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1 w 1064"/>
                    <a:gd name="T1" fmla="*/ 1 h 1230"/>
                    <a:gd name="T2" fmla="*/ 1 w 1064"/>
                    <a:gd name="T3" fmla="*/ 2 h 1230"/>
                    <a:gd name="T4" fmla="*/ 0 w 1064"/>
                    <a:gd name="T5" fmla="*/ 4 h 1230"/>
                    <a:gd name="T6" fmla="*/ 0 w 1064"/>
                    <a:gd name="T7" fmla="*/ 6 h 1230"/>
                    <a:gd name="T8" fmla="*/ 0 w 1064"/>
                    <a:gd name="T9" fmla="*/ 7 h 1230"/>
                    <a:gd name="T10" fmla="*/ 0 w 1064"/>
                    <a:gd name="T11" fmla="*/ 7 h 1230"/>
                    <a:gd name="T12" fmla="*/ 1 w 1064"/>
                    <a:gd name="T13" fmla="*/ 5 h 1230"/>
                    <a:gd name="T14" fmla="*/ 1 w 1064"/>
                    <a:gd name="T15" fmla="*/ 3 h 1230"/>
                    <a:gd name="T16" fmla="*/ 1 w 1064"/>
                    <a:gd name="T17" fmla="*/ 1 h 1230"/>
                    <a:gd name="T18" fmla="*/ 1 w 1064"/>
                    <a:gd name="T19" fmla="*/ 0 h 1230"/>
                    <a:gd name="T20" fmla="*/ 1 w 1064"/>
                    <a:gd name="T21" fmla="*/ 0 h 1230"/>
                    <a:gd name="T22" fmla="*/ 1 w 1064"/>
                    <a:gd name="T23" fmla="*/ 0 h 1230"/>
                    <a:gd name="T24" fmla="*/ 1 w 1064"/>
                    <a:gd name="T25" fmla="*/ 1 h 1230"/>
                    <a:gd name="T26" fmla="*/ 1 w 1064"/>
                    <a:gd name="T27" fmla="*/ 2 h 1230"/>
                    <a:gd name="T28" fmla="*/ 1 w 1064"/>
                    <a:gd name="T29" fmla="*/ 4 h 1230"/>
                    <a:gd name="T30" fmla="*/ 1 w 1064"/>
                    <a:gd name="T31" fmla="*/ 6 h 1230"/>
                    <a:gd name="T32" fmla="*/ 0 w 1064"/>
                    <a:gd name="T33" fmla="*/ 6 h 1230"/>
                    <a:gd name="T34" fmla="*/ 0 w 1064"/>
                    <a:gd name="T35" fmla="*/ 5 h 1230"/>
                    <a:gd name="T36" fmla="*/ 1 w 1064"/>
                    <a:gd name="T37" fmla="*/ 3 h 1230"/>
                    <a:gd name="T38" fmla="*/ 1 w 1064"/>
                    <a:gd name="T39" fmla="*/ 1 h 1230"/>
                    <a:gd name="T40" fmla="*/ 1 w 1064"/>
                    <a:gd name="T41" fmla="*/ 1 h 1230"/>
                    <a:gd name="T42" fmla="*/ 1 w 1064"/>
                    <a:gd name="T43" fmla="*/ 1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2 w 2002"/>
                    <a:gd name="T1" fmla="*/ 0 h 2521"/>
                    <a:gd name="T2" fmla="*/ 0 w 2002"/>
                    <a:gd name="T3" fmla="*/ 15 h 2521"/>
                    <a:gd name="T4" fmla="*/ 0 w 2002"/>
                    <a:gd name="T5" fmla="*/ 14 h 2521"/>
                    <a:gd name="T6" fmla="*/ 2 w 2002"/>
                    <a:gd name="T7" fmla="*/ 0 h 2521"/>
                    <a:gd name="T8" fmla="*/ 2 w 2002"/>
                    <a:gd name="T9" fmla="*/ 0 h 2521"/>
                    <a:gd name="T10" fmla="*/ 2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16 h 3771"/>
                    <a:gd name="T2" fmla="*/ 1 w 3007"/>
                    <a:gd name="T3" fmla="*/ 16 h 3771"/>
                    <a:gd name="T4" fmla="*/ 1 w 3007"/>
                    <a:gd name="T5" fmla="*/ 17 h 3771"/>
                    <a:gd name="T6" fmla="*/ 1 w 3007"/>
                    <a:gd name="T7" fmla="*/ 16 h 3771"/>
                    <a:gd name="T8" fmla="*/ 1 w 3007"/>
                    <a:gd name="T9" fmla="*/ 15 h 3771"/>
                    <a:gd name="T10" fmla="*/ 1 w 3007"/>
                    <a:gd name="T11" fmla="*/ 16 h 3771"/>
                    <a:gd name="T12" fmla="*/ 1 w 3007"/>
                    <a:gd name="T13" fmla="*/ 16 h 3771"/>
                    <a:gd name="T14" fmla="*/ 3 w 3007"/>
                    <a:gd name="T15" fmla="*/ 2 h 3771"/>
                    <a:gd name="T16" fmla="*/ 3 w 3007"/>
                    <a:gd name="T17" fmla="*/ 1 h 3771"/>
                    <a:gd name="T18" fmla="*/ 2 w 3007"/>
                    <a:gd name="T19" fmla="*/ 0 h 3771"/>
                    <a:gd name="T20" fmla="*/ 3 w 3007"/>
                    <a:gd name="T21" fmla="*/ 0 h 3771"/>
                    <a:gd name="T22" fmla="*/ 3 w 3007"/>
                    <a:gd name="T23" fmla="*/ 2 h 3771"/>
                    <a:gd name="T24" fmla="*/ 1 w 3007"/>
                    <a:gd name="T25" fmla="*/ 19 h 3771"/>
                    <a:gd name="T26" fmla="*/ 1 w 3007"/>
                    <a:gd name="T27" fmla="*/ 20 h 3771"/>
                    <a:gd name="T28" fmla="*/ 0 w 3007"/>
                    <a:gd name="T29" fmla="*/ 22 h 3771"/>
                    <a:gd name="T30" fmla="*/ 0 w 3007"/>
                    <a:gd name="T31" fmla="*/ 21 h 3771"/>
                    <a:gd name="T32" fmla="*/ 0 w 3007"/>
                    <a:gd name="T33" fmla="*/ 21 h 3771"/>
                    <a:gd name="T34" fmla="*/ 1 w 3007"/>
                    <a:gd name="T35" fmla="*/ 20 h 3771"/>
                    <a:gd name="T36" fmla="*/ 0 w 3007"/>
                    <a:gd name="T37" fmla="*/ 19 h 3771"/>
                    <a:gd name="T38" fmla="*/ 0 w 3007"/>
                    <a:gd name="T39" fmla="*/ 18 h 3771"/>
                    <a:gd name="T40" fmla="*/ 1 w 3007"/>
                    <a:gd name="T41" fmla="*/ 19 h 3771"/>
                    <a:gd name="T42" fmla="*/ 1 w 3007"/>
                    <a:gd name="T43" fmla="*/ 18 h 3771"/>
                    <a:gd name="T44" fmla="*/ 1 w 3007"/>
                    <a:gd name="T45" fmla="*/ 19 h 3771"/>
                    <a:gd name="T46" fmla="*/ 1 w 3007"/>
                    <a:gd name="T47" fmla="*/ 18 h 3771"/>
                    <a:gd name="T48" fmla="*/ 1 w 3007"/>
                    <a:gd name="T49" fmla="*/ 18 h 3771"/>
                    <a:gd name="T50" fmla="*/ 0 w 3007"/>
                    <a:gd name="T51" fmla="*/ 16 h 3771"/>
                    <a:gd name="T52" fmla="*/ 0 w 3007"/>
                    <a:gd name="T53" fmla="*/ 1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1 h 342"/>
                    <a:gd name="T4" fmla="*/ 1 w 673"/>
                    <a:gd name="T5" fmla="*/ 2 h 342"/>
                    <a:gd name="T6" fmla="*/ 1 w 673"/>
                    <a:gd name="T7" fmla="*/ 2 h 342"/>
                    <a:gd name="T8" fmla="*/ 1 w 673"/>
                    <a:gd name="T9" fmla="*/ 1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1 w 716"/>
                    <a:gd name="T3" fmla="*/ 1 h 403"/>
                    <a:gd name="T4" fmla="*/ 1 w 716"/>
                    <a:gd name="T5" fmla="*/ 2 h 403"/>
                    <a:gd name="T6" fmla="*/ 1 w 716"/>
                    <a:gd name="T7" fmla="*/ 2 h 403"/>
                    <a:gd name="T8" fmla="*/ 1 w 716"/>
                    <a:gd name="T9" fmla="*/ 1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1 h 411"/>
                    <a:gd name="T4" fmla="*/ 1 w 717"/>
                    <a:gd name="T5" fmla="*/ 3 h 411"/>
                    <a:gd name="T6" fmla="*/ 1 w 717"/>
                    <a:gd name="T7" fmla="*/ 2 h 411"/>
                    <a:gd name="T8" fmla="*/ 1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1 h 386"/>
                    <a:gd name="T4" fmla="*/ 1 w 709"/>
                    <a:gd name="T5" fmla="*/ 2 h 386"/>
                    <a:gd name="T6" fmla="*/ 1 w 709"/>
                    <a:gd name="T7" fmla="*/ 2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08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104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vi-VN"/>
            </a:p>
          </p:txBody>
        </p:sp>
        <p:sp>
          <p:nvSpPr>
            <p:cNvPr id="4105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vi-VN"/>
            </a:p>
          </p:txBody>
        </p:sp>
        <p:sp>
          <p:nvSpPr>
            <p:cNvPr id="11264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anose="020B0604020202020204" pitchFamily="34" charset="0"/>
              </a:endParaRPr>
            </a:p>
          </p:txBody>
        </p:sp>
        <p:grpSp>
          <p:nvGrpSpPr>
            <p:cNvPr id="4107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119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40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414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15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33" y="323"/>
                      <a:ext cx="1234" cy="2560"/>
                    </a:xfrm>
                    <a:custGeom>
                      <a:avLst/>
                      <a:gdLst>
                        <a:gd name="T0" fmla="*/ 341 w 1231"/>
                        <a:gd name="T1" fmla="*/ 283 h 2560"/>
                        <a:gd name="T2" fmla="*/ 419 w 1231"/>
                        <a:gd name="T3" fmla="*/ 115 h 2560"/>
                        <a:gd name="T4" fmla="*/ 587 w 1231"/>
                        <a:gd name="T5" fmla="*/ 7 h 2560"/>
                        <a:gd name="T6" fmla="*/ 903 w 1231"/>
                        <a:gd name="T7" fmla="*/ 61 h 2560"/>
                        <a:gd name="T8" fmla="*/ 1063 w 1231"/>
                        <a:gd name="T9" fmla="*/ 349 h 2560"/>
                        <a:gd name="T10" fmla="*/ 987 w 1231"/>
                        <a:gd name="T11" fmla="*/ 769 h 2560"/>
                        <a:gd name="T12" fmla="*/ 951 w 1231"/>
                        <a:gd name="T13" fmla="*/ 943 h 2560"/>
                        <a:gd name="T14" fmla="*/ 1117 w 1231"/>
                        <a:gd name="T15" fmla="*/ 1075 h 2560"/>
                        <a:gd name="T16" fmla="*/ 1243 w 1231"/>
                        <a:gd name="T17" fmla="*/ 1525 h 2560"/>
                        <a:gd name="T18" fmla="*/ 1135 w 1231"/>
                        <a:gd name="T19" fmla="*/ 1969 h 2560"/>
                        <a:gd name="T20" fmla="*/ 915 w 1231"/>
                        <a:gd name="T21" fmla="*/ 2077 h 2560"/>
                        <a:gd name="T22" fmla="*/ 729 w 1231"/>
                        <a:gd name="T23" fmla="*/ 2059 h 2560"/>
                        <a:gd name="T24" fmla="*/ 663 w 1231"/>
                        <a:gd name="T25" fmla="*/ 2251 h 2560"/>
                        <a:gd name="T26" fmla="*/ 533 w 1231"/>
                        <a:gd name="T27" fmla="*/ 2527 h 2560"/>
                        <a:gd name="T28" fmla="*/ 215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63 w 1231"/>
                        <a:gd name="T37" fmla="*/ 1513 h 2560"/>
                        <a:gd name="T38" fmla="*/ 221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43 w 1231"/>
                        <a:gd name="T45" fmla="*/ 2431 h 2560"/>
                        <a:gd name="T46" fmla="*/ 599 w 1231"/>
                        <a:gd name="T47" fmla="*/ 2227 h 2560"/>
                        <a:gd name="T48" fmla="*/ 581 w 1231"/>
                        <a:gd name="T49" fmla="*/ 1807 h 2560"/>
                        <a:gd name="T50" fmla="*/ 497 w 1231"/>
                        <a:gd name="T51" fmla="*/ 1531 h 2560"/>
                        <a:gd name="T52" fmla="*/ 539 w 1231"/>
                        <a:gd name="T53" fmla="*/ 1459 h 2560"/>
                        <a:gd name="T54" fmla="*/ 633 w 1231"/>
                        <a:gd name="T55" fmla="*/ 1633 h 2560"/>
                        <a:gd name="T56" fmla="*/ 729 w 1231"/>
                        <a:gd name="T57" fmla="*/ 1933 h 2560"/>
                        <a:gd name="T58" fmla="*/ 975 w 1231"/>
                        <a:gd name="T59" fmla="*/ 1963 h 2560"/>
                        <a:gd name="T60" fmla="*/ 1147 w 1231"/>
                        <a:gd name="T61" fmla="*/ 1687 h 2560"/>
                        <a:gd name="T62" fmla="*/ 1129 w 1231"/>
                        <a:gd name="T63" fmla="*/ 1273 h 2560"/>
                        <a:gd name="T64" fmla="*/ 891 w 1231"/>
                        <a:gd name="T65" fmla="*/ 1057 h 2560"/>
                        <a:gd name="T66" fmla="*/ 687 w 1231"/>
                        <a:gd name="T67" fmla="*/ 1129 h 2560"/>
                        <a:gd name="T68" fmla="*/ 581 w 1231"/>
                        <a:gd name="T69" fmla="*/ 1117 h 2560"/>
                        <a:gd name="T70" fmla="*/ 627 w 1231"/>
                        <a:gd name="T71" fmla="*/ 1033 h 2560"/>
                        <a:gd name="T72" fmla="*/ 819 w 1231"/>
                        <a:gd name="T73" fmla="*/ 937 h 2560"/>
                        <a:gd name="T74" fmla="*/ 957 w 1231"/>
                        <a:gd name="T75" fmla="*/ 613 h 2560"/>
                        <a:gd name="T76" fmla="*/ 891 w 1231"/>
                        <a:gd name="T77" fmla="*/ 175 h 2560"/>
                        <a:gd name="T78" fmla="*/ 627 w 1231"/>
                        <a:gd name="T79" fmla="*/ 103 h 2560"/>
                        <a:gd name="T80" fmla="*/ 395 w 1231"/>
                        <a:gd name="T81" fmla="*/ 355 h 2560"/>
                        <a:gd name="T82" fmla="*/ 407 w 1231"/>
                        <a:gd name="T83" fmla="*/ 763 h 2560"/>
                        <a:gd name="T84" fmla="*/ 347 w 1231"/>
                        <a:gd name="T85" fmla="*/ 949 h 2560"/>
                        <a:gd name="T86" fmla="*/ 293 w 1231"/>
                        <a:gd name="T87" fmla="*/ 685 h 2560"/>
                        <a:gd name="T88" fmla="*/ 311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5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76" y="381"/>
                      <a:ext cx="865" cy="2065"/>
                    </a:xfrm>
                    <a:custGeom>
                      <a:avLst/>
                      <a:gdLst>
                        <a:gd name="T0" fmla="*/ 785 w 865"/>
                        <a:gd name="T1" fmla="*/ 522 h 2071"/>
                        <a:gd name="T2" fmla="*/ 797 w 865"/>
                        <a:gd name="T3" fmla="*/ 346 h 2071"/>
                        <a:gd name="T4" fmla="*/ 863 w 865"/>
                        <a:gd name="T5" fmla="*/ 202 h 2071"/>
                        <a:gd name="T6" fmla="*/ 809 w 865"/>
                        <a:gd name="T7" fmla="*/ 214 h 2071"/>
                        <a:gd name="T8" fmla="*/ 749 w 865"/>
                        <a:gd name="T9" fmla="*/ 214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2 h 2071"/>
                        <a:gd name="T22" fmla="*/ 119 w 865"/>
                        <a:gd name="T23" fmla="*/ 400 h 2071"/>
                        <a:gd name="T24" fmla="*/ 131 w 865"/>
                        <a:gd name="T25" fmla="*/ 582 h 2071"/>
                        <a:gd name="T26" fmla="*/ 173 w 865"/>
                        <a:gd name="T27" fmla="*/ 774 h 2071"/>
                        <a:gd name="T28" fmla="*/ 197 w 865"/>
                        <a:gd name="T29" fmla="*/ 872 h 2071"/>
                        <a:gd name="T30" fmla="*/ 167 w 865"/>
                        <a:gd name="T31" fmla="*/ 974 h 2071"/>
                        <a:gd name="T32" fmla="*/ 65 w 865"/>
                        <a:gd name="T33" fmla="*/ 1112 h 2071"/>
                        <a:gd name="T34" fmla="*/ 17 w 865"/>
                        <a:gd name="T35" fmla="*/ 1282 h 2071"/>
                        <a:gd name="T36" fmla="*/ 5 w 865"/>
                        <a:gd name="T37" fmla="*/ 1534 h 2071"/>
                        <a:gd name="T38" fmla="*/ 47 w 865"/>
                        <a:gd name="T39" fmla="*/ 1728 h 2071"/>
                        <a:gd name="T40" fmla="*/ 131 w 865"/>
                        <a:gd name="T41" fmla="*/ 1878 h 2071"/>
                        <a:gd name="T42" fmla="*/ 299 w 865"/>
                        <a:gd name="T43" fmla="*/ 1964 h 2071"/>
                        <a:gd name="T44" fmla="*/ 425 w 865"/>
                        <a:gd name="T45" fmla="*/ 1958 h 2071"/>
                        <a:gd name="T46" fmla="*/ 467 w 865"/>
                        <a:gd name="T47" fmla="*/ 1970 h 2071"/>
                        <a:gd name="T48" fmla="*/ 497 w 865"/>
                        <a:gd name="T49" fmla="*/ 2042 h 2071"/>
                        <a:gd name="T50" fmla="*/ 497 w 865"/>
                        <a:gd name="T51" fmla="*/ 1940 h 2071"/>
                        <a:gd name="T52" fmla="*/ 557 w 865"/>
                        <a:gd name="T53" fmla="*/ 1758 h 2071"/>
                        <a:gd name="T54" fmla="*/ 617 w 865"/>
                        <a:gd name="T55" fmla="*/ 1638 h 2071"/>
                        <a:gd name="T56" fmla="*/ 581 w 865"/>
                        <a:gd name="T57" fmla="*/ 1680 h 2071"/>
                        <a:gd name="T58" fmla="*/ 515 w 865"/>
                        <a:gd name="T59" fmla="*/ 1800 h 2071"/>
                        <a:gd name="T60" fmla="*/ 407 w 865"/>
                        <a:gd name="T61" fmla="*/ 1883 h 2071"/>
                        <a:gd name="T62" fmla="*/ 269 w 865"/>
                        <a:gd name="T63" fmla="*/ 1878 h 2071"/>
                        <a:gd name="T64" fmla="*/ 179 w 865"/>
                        <a:gd name="T65" fmla="*/ 1794 h 2071"/>
                        <a:gd name="T66" fmla="*/ 113 w 865"/>
                        <a:gd name="T67" fmla="*/ 1620 h 2071"/>
                        <a:gd name="T68" fmla="*/ 107 w 865"/>
                        <a:gd name="T69" fmla="*/ 1378 h 2071"/>
                        <a:gd name="T70" fmla="*/ 137 w 865"/>
                        <a:gd name="T71" fmla="*/ 1178 h 2071"/>
                        <a:gd name="T72" fmla="*/ 203 w 865"/>
                        <a:gd name="T73" fmla="*/ 1058 h 2071"/>
                        <a:gd name="T74" fmla="*/ 323 w 865"/>
                        <a:gd name="T75" fmla="*/ 1010 h 2071"/>
                        <a:gd name="T76" fmla="*/ 509 w 865"/>
                        <a:gd name="T77" fmla="*/ 1064 h 2071"/>
                        <a:gd name="T78" fmla="*/ 611 w 865"/>
                        <a:gd name="T79" fmla="*/ 1112 h 2071"/>
                        <a:gd name="T80" fmla="*/ 665 w 865"/>
                        <a:gd name="T81" fmla="*/ 1088 h 2071"/>
                        <a:gd name="T82" fmla="*/ 659 w 865"/>
                        <a:gd name="T83" fmla="*/ 1034 h 2071"/>
                        <a:gd name="T84" fmla="*/ 611 w 865"/>
                        <a:gd name="T85" fmla="*/ 992 h 2071"/>
                        <a:gd name="T86" fmla="*/ 497 w 865"/>
                        <a:gd name="T87" fmla="*/ 968 h 2071"/>
                        <a:gd name="T88" fmla="*/ 323 w 865"/>
                        <a:gd name="T89" fmla="*/ 884 h 2071"/>
                        <a:gd name="T90" fmla="*/ 233 w 865"/>
                        <a:gd name="T91" fmla="*/ 672 h 2071"/>
                        <a:gd name="T92" fmla="*/ 209 w 865"/>
                        <a:gd name="T93" fmla="*/ 412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86 h 2071"/>
                        <a:gd name="T102" fmla="*/ 737 w 865"/>
                        <a:gd name="T103" fmla="*/ 424 h 2071"/>
                        <a:gd name="T104" fmla="*/ 773 w 865"/>
                        <a:gd name="T105" fmla="*/ 594 h 2071"/>
                        <a:gd name="T106" fmla="*/ 809 w 865"/>
                        <a:gd name="T107" fmla="*/ 576 h 2071"/>
                        <a:gd name="T108" fmla="*/ 785 w 865"/>
                        <a:gd name="T109" fmla="*/ 522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15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eaLnBrk="1" hangingPunct="1"/>
                    <a:endParaRPr lang="vi-VN"/>
                  </a:p>
                </p:txBody>
              </p:sp>
              <p:sp>
                <p:nvSpPr>
                  <p:cNvPr id="4151" name="Freeform 13"/>
                  <p:cNvSpPr>
                    <a:spLocks/>
                  </p:cNvSpPr>
                  <p:nvPr/>
                </p:nvSpPr>
                <p:spPr bwMode="auto">
                  <a:xfrm>
                    <a:off x="2619" y="745"/>
                    <a:ext cx="262" cy="524"/>
                  </a:xfrm>
                  <a:custGeom>
                    <a:avLst/>
                    <a:gdLst>
                      <a:gd name="T0" fmla="*/ 3 w 266"/>
                      <a:gd name="T1" fmla="*/ 495 h 521"/>
                      <a:gd name="T2" fmla="*/ 27 w 266"/>
                      <a:gd name="T3" fmla="*/ 281 h 521"/>
                      <a:gd name="T4" fmla="*/ 103 w 266"/>
                      <a:gd name="T5" fmla="*/ 45 h 521"/>
                      <a:gd name="T6" fmla="*/ 171 w 266"/>
                      <a:gd name="T7" fmla="*/ 3 h 521"/>
                      <a:gd name="T8" fmla="*/ 223 w 266"/>
                      <a:gd name="T9" fmla="*/ 39 h 521"/>
                      <a:gd name="T10" fmla="*/ 245 w 266"/>
                      <a:gd name="T11" fmla="*/ 133 h 521"/>
                      <a:gd name="T12" fmla="*/ 195 w 266"/>
                      <a:gd name="T13" fmla="*/ 281 h 521"/>
                      <a:gd name="T14" fmla="*/ 98 w 266"/>
                      <a:gd name="T15" fmla="*/ 489 h 521"/>
                      <a:gd name="T16" fmla="*/ 41 w 266"/>
                      <a:gd name="T17" fmla="*/ 513 h 521"/>
                      <a:gd name="T18" fmla="*/ 3 w 266"/>
                      <a:gd name="T19" fmla="*/ 495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52" name="Freeform 14"/>
                  <p:cNvSpPr>
                    <a:spLocks/>
                  </p:cNvSpPr>
                  <p:nvPr/>
                </p:nvSpPr>
                <p:spPr bwMode="auto">
                  <a:xfrm>
                    <a:off x="2687" y="1588"/>
                    <a:ext cx="398" cy="349"/>
                  </a:xfrm>
                  <a:custGeom>
                    <a:avLst/>
                    <a:gdLst>
                      <a:gd name="T0" fmla="*/ 108 w 392"/>
                      <a:gd name="T1" fmla="*/ 223 h 340"/>
                      <a:gd name="T2" fmla="*/ 16 w 392"/>
                      <a:gd name="T3" fmla="*/ 95 h 340"/>
                      <a:gd name="T4" fmla="*/ 4 w 392"/>
                      <a:gd name="T5" fmla="*/ 49 h 340"/>
                      <a:gd name="T6" fmla="*/ 28 w 392"/>
                      <a:gd name="T7" fmla="*/ 3 h 340"/>
                      <a:gd name="T8" fmla="*/ 138 w 392"/>
                      <a:gd name="T9" fmla="*/ 31 h 340"/>
                      <a:gd name="T10" fmla="*/ 266 w 392"/>
                      <a:gd name="T11" fmla="*/ 83 h 340"/>
                      <a:gd name="T12" fmla="*/ 388 w 392"/>
                      <a:gd name="T13" fmla="*/ 176 h 340"/>
                      <a:gd name="T14" fmla="*/ 412 w 392"/>
                      <a:gd name="T15" fmla="*/ 303 h 340"/>
                      <a:gd name="T16" fmla="*/ 360 w 392"/>
                      <a:gd name="T17" fmla="*/ 370 h 340"/>
                      <a:gd name="T18" fmla="*/ 260 w 392"/>
                      <a:gd name="T19" fmla="*/ 350 h 340"/>
                      <a:gd name="T20" fmla="*/ 108 w 392"/>
                      <a:gd name="T21" fmla="*/ 223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53" name="Freeform 15"/>
                  <p:cNvSpPr>
                    <a:spLocks/>
                  </p:cNvSpPr>
                  <p:nvPr/>
                </p:nvSpPr>
                <p:spPr bwMode="auto">
                  <a:xfrm>
                    <a:off x="2434" y="1923"/>
                    <a:ext cx="146" cy="567"/>
                  </a:xfrm>
                  <a:custGeom>
                    <a:avLst/>
                    <a:gdLst>
                      <a:gd name="T0" fmla="*/ 15 w 151"/>
                      <a:gd name="T1" fmla="*/ 177 h 558"/>
                      <a:gd name="T2" fmla="*/ 38 w 151"/>
                      <a:gd name="T3" fmla="*/ 43 h 558"/>
                      <a:gd name="T4" fmla="*/ 58 w 151"/>
                      <a:gd name="T5" fmla="*/ 3 h 558"/>
                      <a:gd name="T6" fmla="*/ 95 w 151"/>
                      <a:gd name="T7" fmla="*/ 27 h 558"/>
                      <a:gd name="T8" fmla="*/ 121 w 151"/>
                      <a:gd name="T9" fmla="*/ 177 h 558"/>
                      <a:gd name="T10" fmla="*/ 126 w 151"/>
                      <a:gd name="T11" fmla="*/ 451 h 558"/>
                      <a:gd name="T12" fmla="*/ 84 w 151"/>
                      <a:gd name="T13" fmla="*/ 579 h 558"/>
                      <a:gd name="T14" fmla="*/ 20 w 151"/>
                      <a:gd name="T15" fmla="*/ 547 h 558"/>
                      <a:gd name="T16" fmla="*/ 0 w 151"/>
                      <a:gd name="T17" fmla="*/ 335 h 558"/>
                      <a:gd name="T18" fmla="*/ 15 w 151"/>
                      <a:gd name="T19" fmla="*/ 177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54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>
                      <a:gd name="T0" fmla="*/ 171 w 392"/>
                      <a:gd name="T1" fmla="*/ 57 h 253"/>
                      <a:gd name="T2" fmla="*/ 299 w 392"/>
                      <a:gd name="T3" fmla="*/ 19 h 253"/>
                      <a:gd name="T4" fmla="*/ 355 w 392"/>
                      <a:gd name="T5" fmla="*/ 7 h 253"/>
                      <a:gd name="T6" fmla="*/ 373 w 392"/>
                      <a:gd name="T7" fmla="*/ 57 h 253"/>
                      <a:gd name="T8" fmla="*/ 317 w 392"/>
                      <a:gd name="T9" fmla="*/ 121 h 253"/>
                      <a:gd name="T10" fmla="*/ 189 w 392"/>
                      <a:gd name="T11" fmla="*/ 203 h 253"/>
                      <a:gd name="T12" fmla="*/ 37 w 392"/>
                      <a:gd name="T13" fmla="*/ 224 h 253"/>
                      <a:gd name="T14" fmla="*/ 1 w 392"/>
                      <a:gd name="T15" fmla="*/ 171 h 253"/>
                      <a:gd name="T16" fmla="*/ 43 w 392"/>
                      <a:gd name="T17" fmla="*/ 103 h 253"/>
                      <a:gd name="T18" fmla="*/ 171 w 392"/>
                      <a:gd name="T19" fmla="*/ 57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55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>
                      <a:gd name="T0" fmla="*/ 70 w 238"/>
                      <a:gd name="T1" fmla="*/ 249 h 386"/>
                      <a:gd name="T2" fmla="*/ 23 w 238"/>
                      <a:gd name="T3" fmla="*/ 176 h 386"/>
                      <a:gd name="T4" fmla="*/ 0 w 238"/>
                      <a:gd name="T5" fmla="*/ 88 h 386"/>
                      <a:gd name="T6" fmla="*/ 23 w 238"/>
                      <a:gd name="T7" fmla="*/ 12 h 386"/>
                      <a:gd name="T8" fmla="*/ 111 w 238"/>
                      <a:gd name="T9" fmla="*/ 24 h 386"/>
                      <a:gd name="T10" fmla="*/ 164 w 238"/>
                      <a:gd name="T11" fmla="*/ 120 h 386"/>
                      <a:gd name="T12" fmla="*/ 214 w 238"/>
                      <a:gd name="T13" fmla="*/ 282 h 386"/>
                      <a:gd name="T14" fmla="*/ 188 w 238"/>
                      <a:gd name="T15" fmla="*/ 347 h 386"/>
                      <a:gd name="T16" fmla="*/ 155 w 238"/>
                      <a:gd name="T17" fmla="*/ 326 h 386"/>
                      <a:gd name="T18" fmla="*/ 70 w 238"/>
                      <a:gd name="T19" fmla="*/ 249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141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42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43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44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45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46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47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48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4120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4121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22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23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24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25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26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27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28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29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30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31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32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33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34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35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36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37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38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139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410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1268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411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5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5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411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vi-VN"/>
            </a:p>
          </p:txBody>
        </p:sp>
        <p:sp>
          <p:nvSpPr>
            <p:cNvPr id="11269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4118" name="AutoShape 56"/>
            <p:cNvSpPr>
              <a:spLocks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7 w 21600"/>
                <a:gd name="T1" fmla="*/ 0 h 21600"/>
                <a:gd name="T2" fmla="*/ 3 w 21600"/>
                <a:gd name="T3" fmla="*/ 0 h 21600"/>
                <a:gd name="T4" fmla="*/ 0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en-US"/>
            </a:p>
          </p:txBody>
        </p:sp>
      </p:grpSp>
      <p:sp>
        <p:nvSpPr>
          <p:cNvPr id="4099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0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2699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00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01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E154138C-8EA4-487A-9DA0-C3590FEC0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8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2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AF273E"/>
                  </a:solidFill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AF273E"/>
                  </a:solidFill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2" y="2"/>
                <a:ext cx="770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AF273E"/>
                  </a:solidFill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AF273E"/>
                  </a:solidFill>
                </a:endParaRPr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AF273E"/>
                  </a:solidFill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AF273E"/>
                  </a:solidFill>
                </a:endParaRPr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solidFill>
                      <a:srgbClr val="AF273E"/>
                    </a:solidFill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solidFill>
                      <a:srgbClr val="AF273E"/>
                    </a:solidFill>
                  </a:endParaRPr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9" y="2236"/>
                    <a:ext cx="1717" cy="313"/>
                  </a:xfrm>
                  <a:custGeom>
                    <a:avLst/>
                    <a:gdLst>
                      <a:gd name="T0" fmla="*/ 0 w 2736"/>
                      <a:gd name="T1" fmla="*/ 47 h 504"/>
                      <a:gd name="T2" fmla="*/ 84 w 2736"/>
                      <a:gd name="T3" fmla="*/ 16 h 504"/>
                      <a:gd name="T4" fmla="*/ 174 w 2736"/>
                      <a:gd name="T5" fmla="*/ 2 h 504"/>
                      <a:gd name="T6" fmla="*/ 267 w 2736"/>
                      <a:gd name="T7" fmla="*/ 2 h 504"/>
                      <a:gd name="T8" fmla="*/ 266 w 2736"/>
                      <a:gd name="T9" fmla="*/ 10 h 504"/>
                      <a:gd name="T10" fmla="*/ 173 w 2736"/>
                      <a:gd name="T11" fmla="*/ 10 h 504"/>
                      <a:gd name="T12" fmla="*/ 64 w 2736"/>
                      <a:gd name="T13" fmla="*/ 27 h 504"/>
                      <a:gd name="T14" fmla="*/ 0 w 2736"/>
                      <a:gd name="T15" fmla="*/ 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22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6 h 791"/>
                      <a:gd name="T4" fmla="*/ 44 w 1769"/>
                      <a:gd name="T5" fmla="*/ 19 h 791"/>
                      <a:gd name="T6" fmla="*/ 62 w 1769"/>
                      <a:gd name="T7" fmla="*/ 40 h 791"/>
                      <a:gd name="T8" fmla="*/ 68 w 1769"/>
                      <a:gd name="T9" fmla="*/ 55 h 791"/>
                      <a:gd name="T10" fmla="*/ 65 w 1769"/>
                      <a:gd name="T11" fmla="*/ 72 h 791"/>
                      <a:gd name="T12" fmla="*/ 62 w 1769"/>
                      <a:gd name="T13" fmla="*/ 57 h 791"/>
                      <a:gd name="T14" fmla="*/ 54 w 1769"/>
                      <a:gd name="T15" fmla="*/ 41 h 791"/>
                      <a:gd name="T16" fmla="*/ 43 w 1769"/>
                      <a:gd name="T17" fmla="*/ 27 h 791"/>
                      <a:gd name="T18" fmla="*/ 22 w 1769"/>
                      <a:gd name="T19" fmla="*/ 14 h 791"/>
                      <a:gd name="T20" fmla="*/ 0 w 1769"/>
                      <a:gd name="T21" fmla="*/ 7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78 h 504"/>
                      <a:gd name="T2" fmla="*/ 110 w 2736"/>
                      <a:gd name="T3" fmla="*/ 26 h 504"/>
                      <a:gd name="T4" fmla="*/ 226 w 2736"/>
                      <a:gd name="T5" fmla="*/ 4 h 504"/>
                      <a:gd name="T6" fmla="*/ 349 w 2736"/>
                      <a:gd name="T7" fmla="*/ 4 h 504"/>
                      <a:gd name="T8" fmla="*/ 347 w 2736"/>
                      <a:gd name="T9" fmla="*/ 16 h 504"/>
                      <a:gd name="T10" fmla="*/ 225 w 2736"/>
                      <a:gd name="T11" fmla="*/ 16 h 504"/>
                      <a:gd name="T12" fmla="*/ 83 w 2736"/>
                      <a:gd name="T13" fmla="*/ 45 h 504"/>
                      <a:gd name="T14" fmla="*/ 0 w 2736"/>
                      <a:gd name="T15" fmla="*/ 7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25 w 1769"/>
                      <a:gd name="T3" fmla="*/ 9 h 791"/>
                      <a:gd name="T4" fmla="*/ 58 w 1769"/>
                      <a:gd name="T5" fmla="*/ 31 h 791"/>
                      <a:gd name="T6" fmla="*/ 81 w 1769"/>
                      <a:gd name="T7" fmla="*/ 67 h 791"/>
                      <a:gd name="T8" fmla="*/ 89 w 1769"/>
                      <a:gd name="T9" fmla="*/ 94 h 791"/>
                      <a:gd name="T10" fmla="*/ 85 w 1769"/>
                      <a:gd name="T11" fmla="*/ 122 h 791"/>
                      <a:gd name="T12" fmla="*/ 80 w 1769"/>
                      <a:gd name="T13" fmla="*/ 99 h 791"/>
                      <a:gd name="T14" fmla="*/ 70 w 1769"/>
                      <a:gd name="T15" fmla="*/ 71 h 791"/>
                      <a:gd name="T16" fmla="*/ 56 w 1769"/>
                      <a:gd name="T17" fmla="*/ 46 h 791"/>
                      <a:gd name="T18" fmla="*/ 29 w 1769"/>
                      <a:gd name="T19" fmla="*/ 23 h 791"/>
                      <a:gd name="T20" fmla="*/ 0 w 1769"/>
                      <a:gd name="T21" fmla="*/ 12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40 h 504"/>
                      <a:gd name="T2" fmla="*/ 89 w 2736"/>
                      <a:gd name="T3" fmla="*/ 13 h 504"/>
                      <a:gd name="T4" fmla="*/ 183 w 2736"/>
                      <a:gd name="T5" fmla="*/ 2 h 504"/>
                      <a:gd name="T6" fmla="*/ 282 w 2736"/>
                      <a:gd name="T7" fmla="*/ 2 h 504"/>
                      <a:gd name="T8" fmla="*/ 280 w 2736"/>
                      <a:gd name="T9" fmla="*/ 8 h 504"/>
                      <a:gd name="T10" fmla="*/ 181 w 2736"/>
                      <a:gd name="T11" fmla="*/ 8 h 504"/>
                      <a:gd name="T12" fmla="*/ 67 w 2736"/>
                      <a:gd name="T13" fmla="*/ 23 h 504"/>
                      <a:gd name="T14" fmla="*/ 0 w 2736"/>
                      <a:gd name="T15" fmla="*/ 4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5 h 791"/>
                      <a:gd name="T4" fmla="*/ 47 w 1769"/>
                      <a:gd name="T5" fmla="*/ 16 h 791"/>
                      <a:gd name="T6" fmla="*/ 65 w 1769"/>
                      <a:gd name="T7" fmla="*/ 34 h 791"/>
                      <a:gd name="T8" fmla="*/ 71 w 1769"/>
                      <a:gd name="T9" fmla="*/ 48 h 791"/>
                      <a:gd name="T10" fmla="*/ 68 w 1769"/>
                      <a:gd name="T11" fmla="*/ 63 h 791"/>
                      <a:gd name="T12" fmla="*/ 64 w 1769"/>
                      <a:gd name="T13" fmla="*/ 50 h 791"/>
                      <a:gd name="T14" fmla="*/ 56 w 1769"/>
                      <a:gd name="T15" fmla="*/ 36 h 791"/>
                      <a:gd name="T16" fmla="*/ 45 w 1769"/>
                      <a:gd name="T17" fmla="*/ 24 h 791"/>
                      <a:gd name="T18" fmla="*/ 24 w 1769"/>
                      <a:gd name="T19" fmla="*/ 12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9" y="1631"/>
                    <a:ext cx="1677" cy="334"/>
                  </a:xfrm>
                  <a:custGeom>
                    <a:avLst/>
                    <a:gdLst>
                      <a:gd name="T0" fmla="*/ 0 w 2736"/>
                      <a:gd name="T1" fmla="*/ 64 h 504"/>
                      <a:gd name="T2" fmla="*/ 75 w 2736"/>
                      <a:gd name="T3" fmla="*/ 21 h 504"/>
                      <a:gd name="T4" fmla="*/ 154 w 2736"/>
                      <a:gd name="T5" fmla="*/ 3 h 504"/>
                      <a:gd name="T6" fmla="*/ 237 w 2736"/>
                      <a:gd name="T7" fmla="*/ 3 h 504"/>
                      <a:gd name="T8" fmla="*/ 235 w 2736"/>
                      <a:gd name="T9" fmla="*/ 13 h 504"/>
                      <a:gd name="T10" fmla="*/ 153 w 2736"/>
                      <a:gd name="T11" fmla="*/ 13 h 504"/>
                      <a:gd name="T12" fmla="*/ 57 w 2736"/>
                      <a:gd name="T13" fmla="*/ 37 h 504"/>
                      <a:gd name="T14" fmla="*/ 0 w 2736"/>
                      <a:gd name="T15" fmla="*/ 6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1" y="2033"/>
                    <a:ext cx="900" cy="52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7 w 1769"/>
                      <a:gd name="T3" fmla="*/ 7 h 791"/>
                      <a:gd name="T4" fmla="*/ 40 w 1769"/>
                      <a:gd name="T5" fmla="*/ 25 h 791"/>
                      <a:gd name="T6" fmla="*/ 55 w 1769"/>
                      <a:gd name="T7" fmla="*/ 56 h 791"/>
                      <a:gd name="T8" fmla="*/ 60 w 1769"/>
                      <a:gd name="T9" fmla="*/ 79 h 791"/>
                      <a:gd name="T10" fmla="*/ 57 w 1769"/>
                      <a:gd name="T11" fmla="*/ 102 h 791"/>
                      <a:gd name="T12" fmla="*/ 54 w 1769"/>
                      <a:gd name="T13" fmla="*/ 82 h 791"/>
                      <a:gd name="T14" fmla="*/ 47 w 1769"/>
                      <a:gd name="T15" fmla="*/ 58 h 791"/>
                      <a:gd name="T16" fmla="*/ 38 w 1769"/>
                      <a:gd name="T17" fmla="*/ 38 h 791"/>
                      <a:gd name="T18" fmla="*/ 20 w 1769"/>
                      <a:gd name="T19" fmla="*/ 19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46 h 504"/>
                      <a:gd name="T2" fmla="*/ 49 w 2736"/>
                      <a:gd name="T3" fmla="*/ 15 h 504"/>
                      <a:gd name="T4" fmla="*/ 102 w 2736"/>
                      <a:gd name="T5" fmla="*/ 2 h 504"/>
                      <a:gd name="T6" fmla="*/ 157 w 2736"/>
                      <a:gd name="T7" fmla="*/ 2 h 504"/>
                      <a:gd name="T8" fmla="*/ 156 w 2736"/>
                      <a:gd name="T9" fmla="*/ 9 h 504"/>
                      <a:gd name="T10" fmla="*/ 101 w 2736"/>
                      <a:gd name="T11" fmla="*/ 9 h 504"/>
                      <a:gd name="T12" fmla="*/ 37 w 2736"/>
                      <a:gd name="T13" fmla="*/ 27 h 504"/>
                      <a:gd name="T14" fmla="*/ 0 w 2736"/>
                      <a:gd name="T15" fmla="*/ 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5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1 w 1769"/>
                      <a:gd name="T3" fmla="*/ 5 h 791"/>
                      <a:gd name="T4" fmla="*/ 26 w 1769"/>
                      <a:gd name="T5" fmla="*/ 18 h 791"/>
                      <a:gd name="T6" fmla="*/ 37 w 1769"/>
                      <a:gd name="T7" fmla="*/ 38 h 791"/>
                      <a:gd name="T8" fmla="*/ 40 w 1769"/>
                      <a:gd name="T9" fmla="*/ 53 h 791"/>
                      <a:gd name="T10" fmla="*/ 38 w 1769"/>
                      <a:gd name="T11" fmla="*/ 69 h 791"/>
                      <a:gd name="T12" fmla="*/ 36 w 1769"/>
                      <a:gd name="T13" fmla="*/ 55 h 791"/>
                      <a:gd name="T14" fmla="*/ 31 w 1769"/>
                      <a:gd name="T15" fmla="*/ 39 h 791"/>
                      <a:gd name="T16" fmla="*/ 25 w 1769"/>
                      <a:gd name="T17" fmla="*/ 26 h 791"/>
                      <a:gd name="T18" fmla="*/ 13 w 1769"/>
                      <a:gd name="T19" fmla="*/ 13 h 791"/>
                      <a:gd name="T20" fmla="*/ 0 w 1769"/>
                      <a:gd name="T21" fmla="*/ 7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31 w 2736"/>
                      <a:gd name="T3" fmla="*/ 3 h 504"/>
                      <a:gd name="T4" fmla="*/ 63 w 2736"/>
                      <a:gd name="T5" fmla="*/ 0 h 504"/>
                      <a:gd name="T6" fmla="*/ 97 w 2736"/>
                      <a:gd name="T7" fmla="*/ 0 h 504"/>
                      <a:gd name="T8" fmla="*/ 96 w 2736"/>
                      <a:gd name="T9" fmla="*/ 2 h 504"/>
                      <a:gd name="T10" fmla="*/ 63 w 2736"/>
                      <a:gd name="T11" fmla="*/ 2 h 504"/>
                      <a:gd name="T12" fmla="*/ 23 w 2736"/>
                      <a:gd name="T13" fmla="*/ 4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4"/>
                    <a:ext cx="755" cy="34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7 w 1769"/>
                      <a:gd name="T3" fmla="*/ 1 h 791"/>
                      <a:gd name="T4" fmla="*/ 16 w 1769"/>
                      <a:gd name="T5" fmla="*/ 3 h 791"/>
                      <a:gd name="T6" fmla="*/ 23 w 1769"/>
                      <a:gd name="T7" fmla="*/ 7 h 791"/>
                      <a:gd name="T8" fmla="*/ 25 w 1769"/>
                      <a:gd name="T9" fmla="*/ 10 h 791"/>
                      <a:gd name="T10" fmla="*/ 24 w 1769"/>
                      <a:gd name="T11" fmla="*/ 13 h 791"/>
                      <a:gd name="T12" fmla="*/ 22 w 1769"/>
                      <a:gd name="T13" fmla="*/ 10 h 791"/>
                      <a:gd name="T14" fmla="*/ 20 w 1769"/>
                      <a:gd name="T15" fmla="*/ 7 h 791"/>
                      <a:gd name="T16" fmla="*/ 16 w 1769"/>
                      <a:gd name="T17" fmla="*/ 5 h 791"/>
                      <a:gd name="T18" fmla="*/ 8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3" y="1128"/>
                    <a:ext cx="1237" cy="211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6 w 2736"/>
                      <a:gd name="T3" fmla="*/ 2 h 504"/>
                      <a:gd name="T4" fmla="*/ 33 w 2736"/>
                      <a:gd name="T5" fmla="*/ 0 h 504"/>
                      <a:gd name="T6" fmla="*/ 52 w 2736"/>
                      <a:gd name="T7" fmla="*/ 0 h 504"/>
                      <a:gd name="T8" fmla="*/ 51 w 2736"/>
                      <a:gd name="T9" fmla="*/ 1 h 504"/>
                      <a:gd name="T10" fmla="*/ 33 w 2736"/>
                      <a:gd name="T11" fmla="*/ 1 h 504"/>
                      <a:gd name="T12" fmla="*/ 12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1" y="918"/>
                    <a:ext cx="665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 w 1769"/>
                      <a:gd name="T3" fmla="*/ 1 h 791"/>
                      <a:gd name="T4" fmla="*/ 9 w 1769"/>
                      <a:gd name="T5" fmla="*/ 3 h 791"/>
                      <a:gd name="T6" fmla="*/ 12 w 1769"/>
                      <a:gd name="T7" fmla="*/ 6 h 791"/>
                      <a:gd name="T8" fmla="*/ 13 w 1769"/>
                      <a:gd name="T9" fmla="*/ 8 h 791"/>
                      <a:gd name="T10" fmla="*/ 12 w 1769"/>
                      <a:gd name="T11" fmla="*/ 11 h 791"/>
                      <a:gd name="T12" fmla="*/ 12 w 1769"/>
                      <a:gd name="T13" fmla="*/ 8 h 791"/>
                      <a:gd name="T14" fmla="*/ 10 w 1769"/>
                      <a:gd name="T15" fmla="*/ 6 h 791"/>
                      <a:gd name="T16" fmla="*/ 8 w 1769"/>
                      <a:gd name="T17" fmla="*/ 4 h 791"/>
                      <a:gd name="T18" fmla="*/ 5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4"/>
                    <a:ext cx="1723" cy="312"/>
                  </a:xfrm>
                  <a:custGeom>
                    <a:avLst/>
                    <a:gdLst>
                      <a:gd name="T0" fmla="*/ 0 w 2736"/>
                      <a:gd name="T1" fmla="*/ 46 h 504"/>
                      <a:gd name="T2" fmla="*/ 86 w 2736"/>
                      <a:gd name="T3" fmla="*/ 15 h 504"/>
                      <a:gd name="T4" fmla="*/ 176 w 2736"/>
                      <a:gd name="T5" fmla="*/ 2 h 504"/>
                      <a:gd name="T6" fmla="*/ 271 w 2736"/>
                      <a:gd name="T7" fmla="*/ 2 h 504"/>
                      <a:gd name="T8" fmla="*/ 270 w 2736"/>
                      <a:gd name="T9" fmla="*/ 9 h 504"/>
                      <a:gd name="T10" fmla="*/ 175 w 2736"/>
                      <a:gd name="T11" fmla="*/ 9 h 504"/>
                      <a:gd name="T12" fmla="*/ 65 w 2736"/>
                      <a:gd name="T13" fmla="*/ 27 h 504"/>
                      <a:gd name="T14" fmla="*/ 0 w 2736"/>
                      <a:gd name="T15" fmla="*/ 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6 h 791"/>
                      <a:gd name="T4" fmla="*/ 45 w 1769"/>
                      <a:gd name="T5" fmla="*/ 19 h 791"/>
                      <a:gd name="T6" fmla="*/ 63 w 1769"/>
                      <a:gd name="T7" fmla="*/ 40 h 791"/>
                      <a:gd name="T8" fmla="*/ 68 w 1769"/>
                      <a:gd name="T9" fmla="*/ 55 h 791"/>
                      <a:gd name="T10" fmla="*/ 66 w 1769"/>
                      <a:gd name="T11" fmla="*/ 72 h 791"/>
                      <a:gd name="T12" fmla="*/ 62 w 1769"/>
                      <a:gd name="T13" fmla="*/ 57 h 791"/>
                      <a:gd name="T14" fmla="*/ 54 w 1769"/>
                      <a:gd name="T15" fmla="*/ 41 h 791"/>
                      <a:gd name="T16" fmla="*/ 43 w 1769"/>
                      <a:gd name="T17" fmla="*/ 27 h 791"/>
                      <a:gd name="T18" fmla="*/ 22 w 1769"/>
                      <a:gd name="T19" fmla="*/ 14 h 791"/>
                      <a:gd name="T20" fmla="*/ 0 w 1769"/>
                      <a:gd name="T21" fmla="*/ 7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9" cy="347"/>
                  </a:xfrm>
                  <a:custGeom>
                    <a:avLst/>
                    <a:gdLst>
                      <a:gd name="T0" fmla="*/ 0 w 2736"/>
                      <a:gd name="T1" fmla="*/ 78 h 504"/>
                      <a:gd name="T2" fmla="*/ 110 w 2736"/>
                      <a:gd name="T3" fmla="*/ 26 h 504"/>
                      <a:gd name="T4" fmla="*/ 225 w 2736"/>
                      <a:gd name="T5" fmla="*/ 4 h 504"/>
                      <a:gd name="T6" fmla="*/ 346 w 2736"/>
                      <a:gd name="T7" fmla="*/ 4 h 504"/>
                      <a:gd name="T8" fmla="*/ 344 w 2736"/>
                      <a:gd name="T9" fmla="*/ 16 h 504"/>
                      <a:gd name="T10" fmla="*/ 224 w 2736"/>
                      <a:gd name="T11" fmla="*/ 16 h 504"/>
                      <a:gd name="T12" fmla="*/ 83 w 2736"/>
                      <a:gd name="T13" fmla="*/ 45 h 504"/>
                      <a:gd name="T14" fmla="*/ 0 w 2736"/>
                      <a:gd name="T15" fmla="*/ 7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71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24 w 1769"/>
                      <a:gd name="T3" fmla="*/ 9 h 791"/>
                      <a:gd name="T4" fmla="*/ 58 w 1769"/>
                      <a:gd name="T5" fmla="*/ 31 h 791"/>
                      <a:gd name="T6" fmla="*/ 81 w 1769"/>
                      <a:gd name="T7" fmla="*/ 67 h 791"/>
                      <a:gd name="T8" fmla="*/ 88 w 1769"/>
                      <a:gd name="T9" fmla="*/ 94 h 791"/>
                      <a:gd name="T10" fmla="*/ 85 w 1769"/>
                      <a:gd name="T11" fmla="*/ 122 h 791"/>
                      <a:gd name="T12" fmla="*/ 79 w 1769"/>
                      <a:gd name="T13" fmla="*/ 99 h 791"/>
                      <a:gd name="T14" fmla="*/ 70 w 1769"/>
                      <a:gd name="T15" fmla="*/ 71 h 791"/>
                      <a:gd name="T16" fmla="*/ 55 w 1769"/>
                      <a:gd name="T17" fmla="*/ 46 h 791"/>
                      <a:gd name="T18" fmla="*/ 29 w 1769"/>
                      <a:gd name="T19" fmla="*/ 23 h 791"/>
                      <a:gd name="T20" fmla="*/ 0 w 1769"/>
                      <a:gd name="T21" fmla="*/ 12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40 h 504"/>
                      <a:gd name="T2" fmla="*/ 89 w 2736"/>
                      <a:gd name="T3" fmla="*/ 13 h 504"/>
                      <a:gd name="T4" fmla="*/ 183 w 2736"/>
                      <a:gd name="T5" fmla="*/ 2 h 504"/>
                      <a:gd name="T6" fmla="*/ 282 w 2736"/>
                      <a:gd name="T7" fmla="*/ 2 h 504"/>
                      <a:gd name="T8" fmla="*/ 280 w 2736"/>
                      <a:gd name="T9" fmla="*/ 8 h 504"/>
                      <a:gd name="T10" fmla="*/ 181 w 2736"/>
                      <a:gd name="T11" fmla="*/ 8 h 504"/>
                      <a:gd name="T12" fmla="*/ 67 w 2736"/>
                      <a:gd name="T13" fmla="*/ 23 h 504"/>
                      <a:gd name="T14" fmla="*/ 0 w 2736"/>
                      <a:gd name="T15" fmla="*/ 4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7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4 h 791"/>
                      <a:gd name="T4" fmla="*/ 47 w 1769"/>
                      <a:gd name="T5" fmla="*/ 15 h 791"/>
                      <a:gd name="T6" fmla="*/ 65 w 1769"/>
                      <a:gd name="T7" fmla="*/ 33 h 791"/>
                      <a:gd name="T8" fmla="*/ 71 w 1769"/>
                      <a:gd name="T9" fmla="*/ 46 h 791"/>
                      <a:gd name="T10" fmla="*/ 68 w 1769"/>
                      <a:gd name="T11" fmla="*/ 59 h 791"/>
                      <a:gd name="T12" fmla="*/ 64 w 1769"/>
                      <a:gd name="T13" fmla="*/ 48 h 791"/>
                      <a:gd name="T14" fmla="*/ 56 w 1769"/>
                      <a:gd name="T15" fmla="*/ 34 h 791"/>
                      <a:gd name="T16" fmla="*/ 45 w 1769"/>
                      <a:gd name="T17" fmla="*/ 22 h 791"/>
                      <a:gd name="T18" fmla="*/ 24 w 1769"/>
                      <a:gd name="T19" fmla="*/ 11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31"/>
                  </a:xfrm>
                  <a:custGeom>
                    <a:avLst/>
                    <a:gdLst>
                      <a:gd name="T0" fmla="*/ 0 w 2736"/>
                      <a:gd name="T1" fmla="*/ 62 h 504"/>
                      <a:gd name="T2" fmla="*/ 75 w 2736"/>
                      <a:gd name="T3" fmla="*/ 21 h 504"/>
                      <a:gd name="T4" fmla="*/ 154 w 2736"/>
                      <a:gd name="T5" fmla="*/ 3 h 504"/>
                      <a:gd name="T6" fmla="*/ 237 w 2736"/>
                      <a:gd name="T7" fmla="*/ 3 h 504"/>
                      <a:gd name="T8" fmla="*/ 235 w 2736"/>
                      <a:gd name="T9" fmla="*/ 13 h 504"/>
                      <a:gd name="T10" fmla="*/ 153 w 2736"/>
                      <a:gd name="T11" fmla="*/ 13 h 504"/>
                      <a:gd name="T12" fmla="*/ 57 w 2736"/>
                      <a:gd name="T13" fmla="*/ 36 h 504"/>
                      <a:gd name="T14" fmla="*/ 0 w 2736"/>
                      <a:gd name="T15" fmla="*/ 6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7 w 1769"/>
                      <a:gd name="T3" fmla="*/ 7 h 791"/>
                      <a:gd name="T4" fmla="*/ 40 w 1769"/>
                      <a:gd name="T5" fmla="*/ 25 h 791"/>
                      <a:gd name="T6" fmla="*/ 55 w 1769"/>
                      <a:gd name="T7" fmla="*/ 55 h 791"/>
                      <a:gd name="T8" fmla="*/ 60 w 1769"/>
                      <a:gd name="T9" fmla="*/ 77 h 791"/>
                      <a:gd name="T10" fmla="*/ 57 w 1769"/>
                      <a:gd name="T11" fmla="*/ 100 h 791"/>
                      <a:gd name="T12" fmla="*/ 54 w 1769"/>
                      <a:gd name="T13" fmla="*/ 81 h 791"/>
                      <a:gd name="T14" fmla="*/ 47 w 1769"/>
                      <a:gd name="T15" fmla="*/ 58 h 791"/>
                      <a:gd name="T16" fmla="*/ 38 w 1769"/>
                      <a:gd name="T17" fmla="*/ 38 h 791"/>
                      <a:gd name="T18" fmla="*/ 20 w 1769"/>
                      <a:gd name="T19" fmla="*/ 19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6"/>
                    <a:ext cx="1544" cy="313"/>
                  </a:xfrm>
                  <a:custGeom>
                    <a:avLst/>
                    <a:gdLst>
                      <a:gd name="T0" fmla="*/ 0 w 2736"/>
                      <a:gd name="T1" fmla="*/ 47 h 504"/>
                      <a:gd name="T2" fmla="*/ 49 w 2736"/>
                      <a:gd name="T3" fmla="*/ 16 h 504"/>
                      <a:gd name="T4" fmla="*/ 102 w 2736"/>
                      <a:gd name="T5" fmla="*/ 2 h 504"/>
                      <a:gd name="T6" fmla="*/ 157 w 2736"/>
                      <a:gd name="T7" fmla="*/ 2 h 504"/>
                      <a:gd name="T8" fmla="*/ 156 w 2736"/>
                      <a:gd name="T9" fmla="*/ 10 h 504"/>
                      <a:gd name="T10" fmla="*/ 101 w 2736"/>
                      <a:gd name="T11" fmla="*/ 10 h 504"/>
                      <a:gd name="T12" fmla="*/ 37 w 2736"/>
                      <a:gd name="T13" fmla="*/ 27 h 504"/>
                      <a:gd name="T14" fmla="*/ 0 w 2736"/>
                      <a:gd name="T15" fmla="*/ 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1 w 1769"/>
                      <a:gd name="T3" fmla="*/ 6 h 791"/>
                      <a:gd name="T4" fmla="*/ 26 w 1769"/>
                      <a:gd name="T5" fmla="*/ 19 h 791"/>
                      <a:gd name="T6" fmla="*/ 37 w 1769"/>
                      <a:gd name="T7" fmla="*/ 39 h 791"/>
                      <a:gd name="T8" fmla="*/ 40 w 1769"/>
                      <a:gd name="T9" fmla="*/ 55 h 791"/>
                      <a:gd name="T10" fmla="*/ 38 w 1769"/>
                      <a:gd name="T11" fmla="*/ 72 h 791"/>
                      <a:gd name="T12" fmla="*/ 36 w 1769"/>
                      <a:gd name="T13" fmla="*/ 58 h 791"/>
                      <a:gd name="T14" fmla="*/ 31 w 1769"/>
                      <a:gd name="T15" fmla="*/ 42 h 791"/>
                      <a:gd name="T16" fmla="*/ 25 w 1769"/>
                      <a:gd name="T17" fmla="*/ 27 h 791"/>
                      <a:gd name="T18" fmla="*/ 13 w 1769"/>
                      <a:gd name="T19" fmla="*/ 14 h 791"/>
                      <a:gd name="T20" fmla="*/ 0 w 1769"/>
                      <a:gd name="T21" fmla="*/ 7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31 w 2736"/>
                      <a:gd name="T3" fmla="*/ 3 h 504"/>
                      <a:gd name="T4" fmla="*/ 63 w 2736"/>
                      <a:gd name="T5" fmla="*/ 0 h 504"/>
                      <a:gd name="T6" fmla="*/ 97 w 2736"/>
                      <a:gd name="T7" fmla="*/ 0 h 504"/>
                      <a:gd name="T8" fmla="*/ 96 w 2736"/>
                      <a:gd name="T9" fmla="*/ 2 h 504"/>
                      <a:gd name="T10" fmla="*/ 63 w 2736"/>
                      <a:gd name="T11" fmla="*/ 2 h 504"/>
                      <a:gd name="T12" fmla="*/ 23 w 2736"/>
                      <a:gd name="T13" fmla="*/ 4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1"/>
                    <a:ext cx="755" cy="34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7 w 1769"/>
                      <a:gd name="T3" fmla="*/ 1 h 791"/>
                      <a:gd name="T4" fmla="*/ 16 w 1769"/>
                      <a:gd name="T5" fmla="*/ 3 h 791"/>
                      <a:gd name="T6" fmla="*/ 23 w 1769"/>
                      <a:gd name="T7" fmla="*/ 7 h 791"/>
                      <a:gd name="T8" fmla="*/ 25 w 1769"/>
                      <a:gd name="T9" fmla="*/ 10 h 791"/>
                      <a:gd name="T10" fmla="*/ 24 w 1769"/>
                      <a:gd name="T11" fmla="*/ 13 h 791"/>
                      <a:gd name="T12" fmla="*/ 22 w 1769"/>
                      <a:gd name="T13" fmla="*/ 10 h 791"/>
                      <a:gd name="T14" fmla="*/ 20 w 1769"/>
                      <a:gd name="T15" fmla="*/ 7 h 791"/>
                      <a:gd name="T16" fmla="*/ 16 w 1769"/>
                      <a:gd name="T17" fmla="*/ 5 h 791"/>
                      <a:gd name="T18" fmla="*/ 8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6 w 2736"/>
                      <a:gd name="T3" fmla="*/ 3 h 504"/>
                      <a:gd name="T4" fmla="*/ 33 w 2736"/>
                      <a:gd name="T5" fmla="*/ 0 h 504"/>
                      <a:gd name="T6" fmla="*/ 51 w 2736"/>
                      <a:gd name="T7" fmla="*/ 0 h 504"/>
                      <a:gd name="T8" fmla="*/ 51 w 2736"/>
                      <a:gd name="T9" fmla="*/ 1 h 504"/>
                      <a:gd name="T10" fmla="*/ 33 w 2736"/>
                      <a:gd name="T11" fmla="*/ 1 h 504"/>
                      <a:gd name="T12" fmla="*/ 12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1 h 791"/>
                      <a:gd name="T4" fmla="*/ 9 w 1769"/>
                      <a:gd name="T5" fmla="*/ 3 h 791"/>
                      <a:gd name="T6" fmla="*/ 12 w 1769"/>
                      <a:gd name="T7" fmla="*/ 6 h 791"/>
                      <a:gd name="T8" fmla="*/ 13 w 1769"/>
                      <a:gd name="T9" fmla="*/ 8 h 791"/>
                      <a:gd name="T10" fmla="*/ 12 w 1769"/>
                      <a:gd name="T11" fmla="*/ 11 h 791"/>
                      <a:gd name="T12" fmla="*/ 12 w 1769"/>
                      <a:gd name="T13" fmla="*/ 8 h 791"/>
                      <a:gd name="T14" fmla="*/ 10 w 1769"/>
                      <a:gd name="T15" fmla="*/ 6 h 791"/>
                      <a:gd name="T16" fmla="*/ 8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6 w 2736"/>
                      <a:gd name="T3" fmla="*/ 3 h 504"/>
                      <a:gd name="T4" fmla="*/ 33 w 2736"/>
                      <a:gd name="T5" fmla="*/ 0 h 504"/>
                      <a:gd name="T6" fmla="*/ 51 w 2736"/>
                      <a:gd name="T7" fmla="*/ 0 h 504"/>
                      <a:gd name="T8" fmla="*/ 51 w 2736"/>
                      <a:gd name="T9" fmla="*/ 1 h 504"/>
                      <a:gd name="T10" fmla="*/ 33 w 2736"/>
                      <a:gd name="T11" fmla="*/ 1 h 504"/>
                      <a:gd name="T12" fmla="*/ 12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1 h 791"/>
                      <a:gd name="T4" fmla="*/ 9 w 1769"/>
                      <a:gd name="T5" fmla="*/ 3 h 791"/>
                      <a:gd name="T6" fmla="*/ 12 w 1769"/>
                      <a:gd name="T7" fmla="*/ 6 h 791"/>
                      <a:gd name="T8" fmla="*/ 13 w 1769"/>
                      <a:gd name="T9" fmla="*/ 9 h 791"/>
                      <a:gd name="T10" fmla="*/ 12 w 1769"/>
                      <a:gd name="T11" fmla="*/ 12 h 791"/>
                      <a:gd name="T12" fmla="*/ 12 w 1769"/>
                      <a:gd name="T13" fmla="*/ 9 h 791"/>
                      <a:gd name="T14" fmla="*/ 10 w 1769"/>
                      <a:gd name="T15" fmla="*/ 6 h 791"/>
                      <a:gd name="T16" fmla="*/ 8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9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9 w 2736"/>
                      <a:gd name="T3" fmla="*/ 3 h 504"/>
                      <a:gd name="T4" fmla="*/ 19 w 2736"/>
                      <a:gd name="T5" fmla="*/ 0 h 504"/>
                      <a:gd name="T6" fmla="*/ 29 w 2736"/>
                      <a:gd name="T7" fmla="*/ 0 h 504"/>
                      <a:gd name="T8" fmla="*/ 29 w 2736"/>
                      <a:gd name="T9" fmla="*/ 1 h 504"/>
                      <a:gd name="T10" fmla="*/ 19 w 2736"/>
                      <a:gd name="T11" fmla="*/ 1 h 504"/>
                      <a:gd name="T12" fmla="*/ 7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1 h 791"/>
                      <a:gd name="T4" fmla="*/ 5 w 1769"/>
                      <a:gd name="T5" fmla="*/ 3 h 791"/>
                      <a:gd name="T6" fmla="*/ 7 w 1769"/>
                      <a:gd name="T7" fmla="*/ 6 h 791"/>
                      <a:gd name="T8" fmla="*/ 7 w 1769"/>
                      <a:gd name="T9" fmla="*/ 9 h 791"/>
                      <a:gd name="T10" fmla="*/ 7 w 1769"/>
                      <a:gd name="T11" fmla="*/ 11 h 791"/>
                      <a:gd name="T12" fmla="*/ 7 w 1769"/>
                      <a:gd name="T13" fmla="*/ 9 h 791"/>
                      <a:gd name="T14" fmla="*/ 6 w 1769"/>
                      <a:gd name="T15" fmla="*/ 6 h 791"/>
                      <a:gd name="T16" fmla="*/ 5 w 1769"/>
                      <a:gd name="T17" fmla="*/ 4 h 791"/>
                      <a:gd name="T18" fmla="*/ 2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4" y="922"/>
                    <a:ext cx="1055" cy="214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7 w 2736"/>
                      <a:gd name="T3" fmla="*/ 3 h 504"/>
                      <a:gd name="T4" fmla="*/ 15 w 2736"/>
                      <a:gd name="T5" fmla="*/ 0 h 504"/>
                      <a:gd name="T6" fmla="*/ 24 w 2736"/>
                      <a:gd name="T7" fmla="*/ 0 h 504"/>
                      <a:gd name="T8" fmla="*/ 24 w 2736"/>
                      <a:gd name="T9" fmla="*/ 1 h 504"/>
                      <a:gd name="T10" fmla="*/ 15 w 2736"/>
                      <a:gd name="T11" fmla="*/ 1 h 504"/>
                      <a:gd name="T12" fmla="*/ 6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1 h 791"/>
                      <a:gd name="T4" fmla="*/ 4 w 1769"/>
                      <a:gd name="T5" fmla="*/ 3 h 791"/>
                      <a:gd name="T6" fmla="*/ 5 w 1769"/>
                      <a:gd name="T7" fmla="*/ 6 h 791"/>
                      <a:gd name="T8" fmla="*/ 6 w 1769"/>
                      <a:gd name="T9" fmla="*/ 9 h 791"/>
                      <a:gd name="T10" fmla="*/ 6 w 1769"/>
                      <a:gd name="T11" fmla="*/ 11 h 791"/>
                      <a:gd name="T12" fmla="*/ 5 w 1769"/>
                      <a:gd name="T13" fmla="*/ 9 h 791"/>
                      <a:gd name="T14" fmla="*/ 5 w 1769"/>
                      <a:gd name="T15" fmla="*/ 6 h 791"/>
                      <a:gd name="T16" fmla="*/ 4 w 1769"/>
                      <a:gd name="T17" fmla="*/ 4 h 791"/>
                      <a:gd name="T18" fmla="*/ 2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7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6 w 2736"/>
                      <a:gd name="T3" fmla="*/ 3 h 504"/>
                      <a:gd name="T4" fmla="*/ 33 w 2736"/>
                      <a:gd name="T5" fmla="*/ 0 h 504"/>
                      <a:gd name="T6" fmla="*/ 51 w 2736"/>
                      <a:gd name="T7" fmla="*/ 0 h 504"/>
                      <a:gd name="T8" fmla="*/ 50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9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1 h 791"/>
                      <a:gd name="T4" fmla="*/ 8 w 1769"/>
                      <a:gd name="T5" fmla="*/ 3 h 791"/>
                      <a:gd name="T6" fmla="*/ 12 w 1769"/>
                      <a:gd name="T7" fmla="*/ 6 h 791"/>
                      <a:gd name="T8" fmla="*/ 13 w 1769"/>
                      <a:gd name="T9" fmla="*/ 9 h 791"/>
                      <a:gd name="T10" fmla="*/ 12 w 1769"/>
                      <a:gd name="T11" fmla="*/ 11 h 791"/>
                      <a:gd name="T12" fmla="*/ 12 w 1769"/>
                      <a:gd name="T13" fmla="*/ 9 h 791"/>
                      <a:gd name="T14" fmla="*/ 10 w 1769"/>
                      <a:gd name="T15" fmla="*/ 6 h 791"/>
                      <a:gd name="T16" fmla="*/ 8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30" cy="216"/>
                  </a:xfrm>
                  <a:custGeom>
                    <a:avLst/>
                    <a:gdLst>
                      <a:gd name="T0" fmla="*/ 0 w 2736"/>
                      <a:gd name="T1" fmla="*/ 7 h 504"/>
                      <a:gd name="T2" fmla="*/ 16 w 2736"/>
                      <a:gd name="T3" fmla="*/ 3 h 504"/>
                      <a:gd name="T4" fmla="*/ 33 w 2736"/>
                      <a:gd name="T5" fmla="*/ 0 h 504"/>
                      <a:gd name="T6" fmla="*/ 50 w 2736"/>
                      <a:gd name="T7" fmla="*/ 0 h 504"/>
                      <a:gd name="T8" fmla="*/ 50 w 2736"/>
                      <a:gd name="T9" fmla="*/ 1 h 504"/>
                      <a:gd name="T10" fmla="*/ 32 w 2736"/>
                      <a:gd name="T11" fmla="*/ 1 h 504"/>
                      <a:gd name="T12" fmla="*/ 12 w 2736"/>
                      <a:gd name="T13" fmla="*/ 4 h 504"/>
                      <a:gd name="T14" fmla="*/ 0 w 2736"/>
                      <a:gd name="T15" fmla="*/ 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8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1 h 791"/>
                      <a:gd name="T4" fmla="*/ 8 w 1769"/>
                      <a:gd name="T5" fmla="*/ 3 h 791"/>
                      <a:gd name="T6" fmla="*/ 12 w 1769"/>
                      <a:gd name="T7" fmla="*/ 6 h 791"/>
                      <a:gd name="T8" fmla="*/ 13 w 1769"/>
                      <a:gd name="T9" fmla="*/ 9 h 791"/>
                      <a:gd name="T10" fmla="*/ 12 w 1769"/>
                      <a:gd name="T11" fmla="*/ 12 h 791"/>
                      <a:gd name="T12" fmla="*/ 12 w 1769"/>
                      <a:gd name="T13" fmla="*/ 9 h 791"/>
                      <a:gd name="T14" fmla="*/ 10 w 1769"/>
                      <a:gd name="T15" fmla="*/ 6 h 791"/>
                      <a:gd name="T16" fmla="*/ 8 w 1769"/>
                      <a:gd name="T17" fmla="*/ 4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0 w 2736"/>
                    <a:gd name="T5" fmla="*/ 0 h 504"/>
                    <a:gd name="T6" fmla="*/ 0 w 2736"/>
                    <a:gd name="T7" fmla="*/ 0 h 504"/>
                    <a:gd name="T8" fmla="*/ 0 w 2736"/>
                    <a:gd name="T9" fmla="*/ 0 h 504"/>
                    <a:gd name="T10" fmla="*/ 0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AF273E"/>
                    </a:solidFill>
                  </a:endParaRPr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AF273E"/>
                    </a:solidFill>
                  </a:endParaRPr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4" y="934"/>
                    <a:ext cx="1058" cy="18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7 w 2736"/>
                      <a:gd name="T3" fmla="*/ 1 h 504"/>
                      <a:gd name="T4" fmla="*/ 15 w 2736"/>
                      <a:gd name="T5" fmla="*/ 0 h 504"/>
                      <a:gd name="T6" fmla="*/ 24 w 2736"/>
                      <a:gd name="T7" fmla="*/ 0 h 504"/>
                      <a:gd name="T8" fmla="*/ 24 w 2736"/>
                      <a:gd name="T9" fmla="*/ 1 h 504"/>
                      <a:gd name="T10" fmla="*/ 15 w 2736"/>
                      <a:gd name="T11" fmla="*/ 1 h 504"/>
                      <a:gd name="T12" fmla="*/ 6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 w 1769"/>
                      <a:gd name="T3" fmla="*/ 0 h 791"/>
                      <a:gd name="T4" fmla="*/ 4 w 1769"/>
                      <a:gd name="T5" fmla="*/ 1 h 791"/>
                      <a:gd name="T6" fmla="*/ 5 w 1769"/>
                      <a:gd name="T7" fmla="*/ 3 h 791"/>
                      <a:gd name="T8" fmla="*/ 6 w 1769"/>
                      <a:gd name="T9" fmla="*/ 4 h 791"/>
                      <a:gd name="T10" fmla="*/ 6 w 1769"/>
                      <a:gd name="T11" fmla="*/ 5 h 791"/>
                      <a:gd name="T12" fmla="*/ 5 w 1769"/>
                      <a:gd name="T13" fmla="*/ 4 h 791"/>
                      <a:gd name="T14" fmla="*/ 5 w 1769"/>
                      <a:gd name="T15" fmla="*/ 3 h 791"/>
                      <a:gd name="T16" fmla="*/ 4 w 1769"/>
                      <a:gd name="T17" fmla="*/ 2 h 791"/>
                      <a:gd name="T18" fmla="*/ 2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23 h 504"/>
                      <a:gd name="T2" fmla="*/ 11 w 2736"/>
                      <a:gd name="T3" fmla="*/ 8 h 504"/>
                      <a:gd name="T4" fmla="*/ 24 w 2736"/>
                      <a:gd name="T5" fmla="*/ 1 h 504"/>
                      <a:gd name="T6" fmla="*/ 36 w 2736"/>
                      <a:gd name="T7" fmla="*/ 1 h 504"/>
                      <a:gd name="T8" fmla="*/ 36 w 2736"/>
                      <a:gd name="T9" fmla="*/ 5 h 504"/>
                      <a:gd name="T10" fmla="*/ 24 w 2736"/>
                      <a:gd name="T11" fmla="*/ 5 h 504"/>
                      <a:gd name="T12" fmla="*/ 9 w 2736"/>
                      <a:gd name="T13" fmla="*/ 13 h 504"/>
                      <a:gd name="T14" fmla="*/ 0 w 2736"/>
                      <a:gd name="T15" fmla="*/ 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2 w 1769"/>
                      <a:gd name="T3" fmla="*/ 3 h 791"/>
                      <a:gd name="T4" fmla="*/ 6 w 1769"/>
                      <a:gd name="T5" fmla="*/ 9 h 791"/>
                      <a:gd name="T6" fmla="*/ 8 w 1769"/>
                      <a:gd name="T7" fmla="*/ 19 h 791"/>
                      <a:gd name="T8" fmla="*/ 9 w 1769"/>
                      <a:gd name="T9" fmla="*/ 27 h 791"/>
                      <a:gd name="T10" fmla="*/ 9 w 1769"/>
                      <a:gd name="T11" fmla="*/ 34 h 791"/>
                      <a:gd name="T12" fmla="*/ 8 w 1769"/>
                      <a:gd name="T13" fmla="*/ 27 h 791"/>
                      <a:gd name="T14" fmla="*/ 7 w 1769"/>
                      <a:gd name="T15" fmla="*/ 20 h 791"/>
                      <a:gd name="T16" fmla="*/ 6 w 1769"/>
                      <a:gd name="T17" fmla="*/ 13 h 791"/>
                      <a:gd name="T18" fmla="*/ 3 w 1769"/>
                      <a:gd name="T19" fmla="*/ 6 h 791"/>
                      <a:gd name="T20" fmla="*/ 0 w 1769"/>
                      <a:gd name="T21" fmla="*/ 3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5 w 2736"/>
                      <a:gd name="T3" fmla="*/ 0 h 504"/>
                      <a:gd name="T4" fmla="*/ 9 w 2736"/>
                      <a:gd name="T5" fmla="*/ 0 h 504"/>
                      <a:gd name="T6" fmla="*/ 14 w 2736"/>
                      <a:gd name="T7" fmla="*/ 0 h 504"/>
                      <a:gd name="T8" fmla="*/ 14 w 2736"/>
                      <a:gd name="T9" fmla="*/ 0 h 504"/>
                      <a:gd name="T10" fmla="*/ 9 w 2736"/>
                      <a:gd name="T11" fmla="*/ 0 h 504"/>
                      <a:gd name="T12" fmla="*/ 3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2 w 1769"/>
                      <a:gd name="T5" fmla="*/ 0 h 791"/>
                      <a:gd name="T6" fmla="*/ 3 w 1769"/>
                      <a:gd name="T7" fmla="*/ 0 h 791"/>
                      <a:gd name="T8" fmla="*/ 3 w 1769"/>
                      <a:gd name="T9" fmla="*/ 0 h 791"/>
                      <a:gd name="T10" fmla="*/ 3 w 1769"/>
                      <a:gd name="T11" fmla="*/ 0 h 791"/>
                      <a:gd name="T12" fmla="*/ 3 w 1769"/>
                      <a:gd name="T13" fmla="*/ 0 h 791"/>
                      <a:gd name="T14" fmla="*/ 3 w 1769"/>
                      <a:gd name="T15" fmla="*/ 0 h 791"/>
                      <a:gd name="T16" fmla="*/ 2 w 1769"/>
                      <a:gd name="T17" fmla="*/ 0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47 h 504"/>
                      <a:gd name="T2" fmla="*/ 86 w 2736"/>
                      <a:gd name="T3" fmla="*/ 16 h 504"/>
                      <a:gd name="T4" fmla="*/ 176 w 2736"/>
                      <a:gd name="T5" fmla="*/ 2 h 504"/>
                      <a:gd name="T6" fmla="*/ 272 w 2736"/>
                      <a:gd name="T7" fmla="*/ 2 h 504"/>
                      <a:gd name="T8" fmla="*/ 270 w 2736"/>
                      <a:gd name="T9" fmla="*/ 10 h 504"/>
                      <a:gd name="T10" fmla="*/ 176 w 2736"/>
                      <a:gd name="T11" fmla="*/ 10 h 504"/>
                      <a:gd name="T12" fmla="*/ 65 w 2736"/>
                      <a:gd name="T13" fmla="*/ 27 h 504"/>
                      <a:gd name="T14" fmla="*/ 0 w 2736"/>
                      <a:gd name="T15" fmla="*/ 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6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6 h 791"/>
                      <a:gd name="T4" fmla="*/ 45 w 1769"/>
                      <a:gd name="T5" fmla="*/ 19 h 791"/>
                      <a:gd name="T6" fmla="*/ 63 w 1769"/>
                      <a:gd name="T7" fmla="*/ 40 h 791"/>
                      <a:gd name="T8" fmla="*/ 68 w 1769"/>
                      <a:gd name="T9" fmla="*/ 55 h 791"/>
                      <a:gd name="T10" fmla="*/ 66 w 1769"/>
                      <a:gd name="T11" fmla="*/ 72 h 791"/>
                      <a:gd name="T12" fmla="*/ 62 w 1769"/>
                      <a:gd name="T13" fmla="*/ 57 h 791"/>
                      <a:gd name="T14" fmla="*/ 54 w 1769"/>
                      <a:gd name="T15" fmla="*/ 41 h 791"/>
                      <a:gd name="T16" fmla="*/ 43 w 1769"/>
                      <a:gd name="T17" fmla="*/ 27 h 791"/>
                      <a:gd name="T18" fmla="*/ 22 w 1769"/>
                      <a:gd name="T19" fmla="*/ 14 h 791"/>
                      <a:gd name="T20" fmla="*/ 0 w 1769"/>
                      <a:gd name="T21" fmla="*/ 7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47 h 504"/>
                      <a:gd name="T2" fmla="*/ 58 w 2736"/>
                      <a:gd name="T3" fmla="*/ 16 h 504"/>
                      <a:gd name="T4" fmla="*/ 119 w 2736"/>
                      <a:gd name="T5" fmla="*/ 2 h 504"/>
                      <a:gd name="T6" fmla="*/ 184 w 2736"/>
                      <a:gd name="T7" fmla="*/ 2 h 504"/>
                      <a:gd name="T8" fmla="*/ 182 w 2736"/>
                      <a:gd name="T9" fmla="*/ 10 h 504"/>
                      <a:gd name="T10" fmla="*/ 118 w 2736"/>
                      <a:gd name="T11" fmla="*/ 10 h 504"/>
                      <a:gd name="T12" fmla="*/ 44 w 2736"/>
                      <a:gd name="T13" fmla="*/ 27 h 504"/>
                      <a:gd name="T14" fmla="*/ 0 w 2736"/>
                      <a:gd name="T15" fmla="*/ 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5" y="3634"/>
                    <a:ext cx="851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3 w 1769"/>
                      <a:gd name="T3" fmla="*/ 6 h 791"/>
                      <a:gd name="T4" fmla="*/ 30 w 1769"/>
                      <a:gd name="T5" fmla="*/ 19 h 791"/>
                      <a:gd name="T6" fmla="*/ 42 w 1769"/>
                      <a:gd name="T7" fmla="*/ 40 h 791"/>
                      <a:gd name="T8" fmla="*/ 46 w 1769"/>
                      <a:gd name="T9" fmla="*/ 55 h 791"/>
                      <a:gd name="T10" fmla="*/ 44 w 1769"/>
                      <a:gd name="T11" fmla="*/ 72 h 791"/>
                      <a:gd name="T12" fmla="*/ 41 w 1769"/>
                      <a:gd name="T13" fmla="*/ 57 h 791"/>
                      <a:gd name="T14" fmla="*/ 36 w 1769"/>
                      <a:gd name="T15" fmla="*/ 41 h 791"/>
                      <a:gd name="T16" fmla="*/ 29 w 1769"/>
                      <a:gd name="T17" fmla="*/ 27 h 791"/>
                      <a:gd name="T18" fmla="*/ 15 w 1769"/>
                      <a:gd name="T19" fmla="*/ 14 h 791"/>
                      <a:gd name="T20" fmla="*/ 0 w 1769"/>
                      <a:gd name="T21" fmla="*/ 7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5" y="2689"/>
                    <a:ext cx="1712" cy="302"/>
                  </a:xfrm>
                  <a:custGeom>
                    <a:avLst/>
                    <a:gdLst>
                      <a:gd name="T0" fmla="*/ 0 w 2736"/>
                      <a:gd name="T1" fmla="*/ 39 h 504"/>
                      <a:gd name="T2" fmla="*/ 83 w 2736"/>
                      <a:gd name="T3" fmla="*/ 13 h 504"/>
                      <a:gd name="T4" fmla="*/ 170 w 2736"/>
                      <a:gd name="T5" fmla="*/ 2 h 504"/>
                      <a:gd name="T6" fmla="*/ 262 w 2736"/>
                      <a:gd name="T7" fmla="*/ 2 h 504"/>
                      <a:gd name="T8" fmla="*/ 261 w 2736"/>
                      <a:gd name="T9" fmla="*/ 8 h 504"/>
                      <a:gd name="T10" fmla="*/ 169 w 2736"/>
                      <a:gd name="T11" fmla="*/ 8 h 504"/>
                      <a:gd name="T12" fmla="*/ 63 w 2736"/>
                      <a:gd name="T13" fmla="*/ 22 h 504"/>
                      <a:gd name="T14" fmla="*/ 0 w 2736"/>
                      <a:gd name="T15" fmla="*/ 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7" y="3894"/>
                    <a:ext cx="917" cy="47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8 w 1769"/>
                      <a:gd name="T3" fmla="*/ 4 h 791"/>
                      <a:gd name="T4" fmla="*/ 43 w 1769"/>
                      <a:gd name="T5" fmla="*/ 15 h 791"/>
                      <a:gd name="T6" fmla="*/ 60 w 1769"/>
                      <a:gd name="T7" fmla="*/ 33 h 791"/>
                      <a:gd name="T8" fmla="*/ 66 w 1769"/>
                      <a:gd name="T9" fmla="*/ 46 h 791"/>
                      <a:gd name="T10" fmla="*/ 63 w 1769"/>
                      <a:gd name="T11" fmla="*/ 59 h 791"/>
                      <a:gd name="T12" fmla="*/ 60 w 1769"/>
                      <a:gd name="T13" fmla="*/ 48 h 791"/>
                      <a:gd name="T14" fmla="*/ 52 w 1769"/>
                      <a:gd name="T15" fmla="*/ 34 h 791"/>
                      <a:gd name="T16" fmla="*/ 41 w 1769"/>
                      <a:gd name="T17" fmla="*/ 23 h 791"/>
                      <a:gd name="T18" fmla="*/ 22 w 1769"/>
                      <a:gd name="T19" fmla="*/ 11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46 h 504"/>
                      <a:gd name="T2" fmla="*/ 86 w 2736"/>
                      <a:gd name="T3" fmla="*/ 15 h 504"/>
                      <a:gd name="T4" fmla="*/ 176 w 2736"/>
                      <a:gd name="T5" fmla="*/ 2 h 504"/>
                      <a:gd name="T6" fmla="*/ 271 w 2736"/>
                      <a:gd name="T7" fmla="*/ 2 h 504"/>
                      <a:gd name="T8" fmla="*/ 270 w 2736"/>
                      <a:gd name="T9" fmla="*/ 9 h 504"/>
                      <a:gd name="T10" fmla="*/ 175 w 2736"/>
                      <a:gd name="T11" fmla="*/ 9 h 504"/>
                      <a:gd name="T12" fmla="*/ 65 w 2736"/>
                      <a:gd name="T13" fmla="*/ 27 h 504"/>
                      <a:gd name="T14" fmla="*/ 0 w 2736"/>
                      <a:gd name="T15" fmla="*/ 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9 w 1769"/>
                      <a:gd name="T3" fmla="*/ 6 h 791"/>
                      <a:gd name="T4" fmla="*/ 45 w 1769"/>
                      <a:gd name="T5" fmla="*/ 19 h 791"/>
                      <a:gd name="T6" fmla="*/ 63 w 1769"/>
                      <a:gd name="T7" fmla="*/ 40 h 791"/>
                      <a:gd name="T8" fmla="*/ 68 w 1769"/>
                      <a:gd name="T9" fmla="*/ 56 h 791"/>
                      <a:gd name="T10" fmla="*/ 66 w 1769"/>
                      <a:gd name="T11" fmla="*/ 73 h 791"/>
                      <a:gd name="T12" fmla="*/ 62 w 1769"/>
                      <a:gd name="T13" fmla="*/ 58 h 791"/>
                      <a:gd name="T14" fmla="*/ 54 w 1769"/>
                      <a:gd name="T15" fmla="*/ 42 h 791"/>
                      <a:gd name="T16" fmla="*/ 43 w 1769"/>
                      <a:gd name="T17" fmla="*/ 27 h 791"/>
                      <a:gd name="T18" fmla="*/ 22 w 1769"/>
                      <a:gd name="T19" fmla="*/ 14 h 791"/>
                      <a:gd name="T20" fmla="*/ 0 w 1769"/>
                      <a:gd name="T21" fmla="*/ 7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6"/>
                    <a:ext cx="1649" cy="299"/>
                  </a:xfrm>
                  <a:custGeom>
                    <a:avLst/>
                    <a:gdLst>
                      <a:gd name="T0" fmla="*/ 0 w 2736"/>
                      <a:gd name="T1" fmla="*/ 37 h 504"/>
                      <a:gd name="T2" fmla="*/ 69 w 2736"/>
                      <a:gd name="T3" fmla="*/ 12 h 504"/>
                      <a:gd name="T4" fmla="*/ 141 w 2736"/>
                      <a:gd name="T5" fmla="*/ 2 h 504"/>
                      <a:gd name="T6" fmla="*/ 218 w 2736"/>
                      <a:gd name="T7" fmla="*/ 2 h 504"/>
                      <a:gd name="T8" fmla="*/ 216 w 2736"/>
                      <a:gd name="T9" fmla="*/ 7 h 504"/>
                      <a:gd name="T10" fmla="*/ 140 w 2736"/>
                      <a:gd name="T11" fmla="*/ 7 h 504"/>
                      <a:gd name="T12" fmla="*/ 52 w 2736"/>
                      <a:gd name="T13" fmla="*/ 21 h 504"/>
                      <a:gd name="T14" fmla="*/ 0 w 2736"/>
                      <a:gd name="T15" fmla="*/ 3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0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6 w 1769"/>
                      <a:gd name="T3" fmla="*/ 4 h 791"/>
                      <a:gd name="T4" fmla="*/ 37 w 1769"/>
                      <a:gd name="T5" fmla="*/ 15 h 791"/>
                      <a:gd name="T6" fmla="*/ 51 w 1769"/>
                      <a:gd name="T7" fmla="*/ 31 h 791"/>
                      <a:gd name="T8" fmla="*/ 55 w 1769"/>
                      <a:gd name="T9" fmla="*/ 44 h 791"/>
                      <a:gd name="T10" fmla="*/ 53 w 1769"/>
                      <a:gd name="T11" fmla="*/ 58 h 791"/>
                      <a:gd name="T12" fmla="*/ 50 w 1769"/>
                      <a:gd name="T13" fmla="*/ 46 h 791"/>
                      <a:gd name="T14" fmla="*/ 44 w 1769"/>
                      <a:gd name="T15" fmla="*/ 33 h 791"/>
                      <a:gd name="T16" fmla="*/ 35 w 1769"/>
                      <a:gd name="T17" fmla="*/ 22 h 791"/>
                      <a:gd name="T18" fmla="*/ 19 w 1769"/>
                      <a:gd name="T19" fmla="*/ 11 h 791"/>
                      <a:gd name="T20" fmla="*/ 0 w 1769"/>
                      <a:gd name="T21" fmla="*/ 5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6"/>
                    <a:ext cx="1600" cy="24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59 w 2736"/>
                      <a:gd name="T3" fmla="*/ 4 h 504"/>
                      <a:gd name="T4" fmla="*/ 122 w 2736"/>
                      <a:gd name="T5" fmla="*/ 0 h 504"/>
                      <a:gd name="T6" fmla="*/ 187 w 2736"/>
                      <a:gd name="T7" fmla="*/ 0 h 504"/>
                      <a:gd name="T8" fmla="*/ 186 w 2736"/>
                      <a:gd name="T9" fmla="*/ 3 h 504"/>
                      <a:gd name="T10" fmla="*/ 120 w 2736"/>
                      <a:gd name="T11" fmla="*/ 3 h 504"/>
                      <a:gd name="T12" fmla="*/ 45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41"/>
                    <a:ext cx="860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3 w 1769"/>
                      <a:gd name="T3" fmla="*/ 1 h 791"/>
                      <a:gd name="T4" fmla="*/ 32 w 1769"/>
                      <a:gd name="T5" fmla="*/ 5 h 791"/>
                      <a:gd name="T6" fmla="*/ 44 w 1769"/>
                      <a:gd name="T7" fmla="*/ 12 h 791"/>
                      <a:gd name="T8" fmla="*/ 48 w 1769"/>
                      <a:gd name="T9" fmla="*/ 17 h 791"/>
                      <a:gd name="T10" fmla="*/ 46 w 1769"/>
                      <a:gd name="T11" fmla="*/ 21 h 791"/>
                      <a:gd name="T12" fmla="*/ 43 w 1769"/>
                      <a:gd name="T13" fmla="*/ 18 h 791"/>
                      <a:gd name="T14" fmla="*/ 37 w 1769"/>
                      <a:gd name="T15" fmla="*/ 13 h 791"/>
                      <a:gd name="T16" fmla="*/ 30 w 1769"/>
                      <a:gd name="T17" fmla="*/ 8 h 791"/>
                      <a:gd name="T18" fmla="*/ 16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0" y="2709"/>
                    <a:ext cx="1466" cy="247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38 w 2736"/>
                      <a:gd name="T3" fmla="*/ 5 h 504"/>
                      <a:gd name="T4" fmla="*/ 79 w 2736"/>
                      <a:gd name="T5" fmla="*/ 0 h 504"/>
                      <a:gd name="T6" fmla="*/ 121 w 2736"/>
                      <a:gd name="T7" fmla="*/ 0 h 504"/>
                      <a:gd name="T8" fmla="*/ 121 w 2736"/>
                      <a:gd name="T9" fmla="*/ 3 h 504"/>
                      <a:gd name="T10" fmla="*/ 78 w 2736"/>
                      <a:gd name="T11" fmla="*/ 3 h 504"/>
                      <a:gd name="T12" fmla="*/ 29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7"/>
                    <a:ext cx="78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8 w 1769"/>
                      <a:gd name="T3" fmla="*/ 1 h 791"/>
                      <a:gd name="T4" fmla="*/ 21 w 1769"/>
                      <a:gd name="T5" fmla="*/ 5 h 791"/>
                      <a:gd name="T6" fmla="*/ 29 w 1769"/>
                      <a:gd name="T7" fmla="*/ 12 h 791"/>
                      <a:gd name="T8" fmla="*/ 31 w 1769"/>
                      <a:gd name="T9" fmla="*/ 17 h 791"/>
                      <a:gd name="T10" fmla="*/ 30 w 1769"/>
                      <a:gd name="T11" fmla="*/ 21 h 791"/>
                      <a:gd name="T12" fmla="*/ 28 w 1769"/>
                      <a:gd name="T13" fmla="*/ 18 h 791"/>
                      <a:gd name="T14" fmla="*/ 25 w 1769"/>
                      <a:gd name="T15" fmla="*/ 13 h 791"/>
                      <a:gd name="T16" fmla="*/ 20 w 1769"/>
                      <a:gd name="T17" fmla="*/ 8 h 791"/>
                      <a:gd name="T18" fmla="*/ 10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34 w 2736"/>
                      <a:gd name="T3" fmla="*/ 1 h 504"/>
                      <a:gd name="T4" fmla="*/ 70 w 2736"/>
                      <a:gd name="T5" fmla="*/ 0 h 504"/>
                      <a:gd name="T6" fmla="*/ 108 w 2736"/>
                      <a:gd name="T7" fmla="*/ 0 h 504"/>
                      <a:gd name="T8" fmla="*/ 107 w 2736"/>
                      <a:gd name="T9" fmla="*/ 1 h 504"/>
                      <a:gd name="T10" fmla="*/ 70 w 2736"/>
                      <a:gd name="T11" fmla="*/ 1 h 504"/>
                      <a:gd name="T12" fmla="*/ 26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4"/>
                    <a:ext cx="767" cy="294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7 w 1769"/>
                      <a:gd name="T3" fmla="*/ 0 h 791"/>
                      <a:gd name="T4" fmla="*/ 18 w 1769"/>
                      <a:gd name="T5" fmla="*/ 1 h 791"/>
                      <a:gd name="T6" fmla="*/ 25 w 1769"/>
                      <a:gd name="T7" fmla="*/ 3 h 791"/>
                      <a:gd name="T8" fmla="*/ 27 w 1769"/>
                      <a:gd name="T9" fmla="*/ 4 h 791"/>
                      <a:gd name="T10" fmla="*/ 26 w 1769"/>
                      <a:gd name="T11" fmla="*/ 6 h 791"/>
                      <a:gd name="T12" fmla="*/ 24 w 1769"/>
                      <a:gd name="T13" fmla="*/ 4 h 791"/>
                      <a:gd name="T14" fmla="*/ 21 w 1769"/>
                      <a:gd name="T15" fmla="*/ 3 h 791"/>
                      <a:gd name="T16" fmla="*/ 17 w 1769"/>
                      <a:gd name="T17" fmla="*/ 2 h 791"/>
                      <a:gd name="T18" fmla="*/ 9 w 1769"/>
                      <a:gd name="T19" fmla="*/ 1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AF273E"/>
                      </a:solidFill>
                    </a:endParaRPr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1 h 2368"/>
                  <a:gd name="T22" fmla="*/ 0 w 776"/>
                  <a:gd name="T23" fmla="*/ 1 h 2368"/>
                  <a:gd name="T24" fmla="*/ 0 w 776"/>
                  <a:gd name="T25" fmla="*/ 1 h 2368"/>
                  <a:gd name="T26" fmla="*/ 0 w 776"/>
                  <a:gd name="T27" fmla="*/ 1 h 2368"/>
                  <a:gd name="T28" fmla="*/ 0 w 776"/>
                  <a:gd name="T29" fmla="*/ 1 h 2368"/>
                  <a:gd name="T30" fmla="*/ 1 w 776"/>
                  <a:gd name="T31" fmla="*/ 1 h 2368"/>
                  <a:gd name="T32" fmla="*/ 0 w 776"/>
                  <a:gd name="T33" fmla="*/ 1 h 2368"/>
                  <a:gd name="T34" fmla="*/ 1 w 776"/>
                  <a:gd name="T35" fmla="*/ 1 h 2368"/>
                  <a:gd name="T36" fmla="*/ 0 w 776"/>
                  <a:gd name="T37" fmla="*/ 1 h 2368"/>
                  <a:gd name="T38" fmla="*/ 1 w 776"/>
                  <a:gd name="T39" fmla="*/ 2 h 2368"/>
                  <a:gd name="T40" fmla="*/ 1 w 776"/>
                  <a:gd name="T41" fmla="*/ 2 h 2368"/>
                  <a:gd name="T42" fmla="*/ 1 w 776"/>
                  <a:gd name="T43" fmla="*/ 2 h 2368"/>
                  <a:gd name="T44" fmla="*/ 1 w 776"/>
                  <a:gd name="T45" fmla="*/ 2 h 2368"/>
                  <a:gd name="T46" fmla="*/ 1 w 776"/>
                  <a:gd name="T47" fmla="*/ 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2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0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1 h 2368"/>
                  <a:gd name="T22" fmla="*/ 0 w 776"/>
                  <a:gd name="T23" fmla="*/ 1 h 2368"/>
                  <a:gd name="T24" fmla="*/ 0 w 776"/>
                  <a:gd name="T25" fmla="*/ 1 h 2368"/>
                  <a:gd name="T26" fmla="*/ 0 w 776"/>
                  <a:gd name="T27" fmla="*/ 1 h 2368"/>
                  <a:gd name="T28" fmla="*/ 0 w 776"/>
                  <a:gd name="T29" fmla="*/ 1 h 2368"/>
                  <a:gd name="T30" fmla="*/ 0 w 776"/>
                  <a:gd name="T31" fmla="*/ 1 h 2368"/>
                  <a:gd name="T32" fmla="*/ 0 w 776"/>
                  <a:gd name="T33" fmla="*/ 1 h 2368"/>
                  <a:gd name="T34" fmla="*/ 0 w 776"/>
                  <a:gd name="T35" fmla="*/ 1 h 2368"/>
                  <a:gd name="T36" fmla="*/ 0 w 776"/>
                  <a:gd name="T37" fmla="*/ 1 h 2368"/>
                  <a:gd name="T38" fmla="*/ 1 w 776"/>
                  <a:gd name="T39" fmla="*/ 2 h 2368"/>
                  <a:gd name="T40" fmla="*/ 0 w 776"/>
                  <a:gd name="T41" fmla="*/ 2 h 2368"/>
                  <a:gd name="T42" fmla="*/ 1 w 776"/>
                  <a:gd name="T43" fmla="*/ 2 h 2368"/>
                  <a:gd name="T44" fmla="*/ 0 w 776"/>
                  <a:gd name="T45" fmla="*/ 2 h 2368"/>
                  <a:gd name="T46" fmla="*/ 1 w 776"/>
                  <a:gd name="T47" fmla="*/ 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2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2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0 h 2368"/>
                  <a:gd name="T2" fmla="*/ 12 w 776"/>
                  <a:gd name="T3" fmla="*/ 0 h 2368"/>
                  <a:gd name="T4" fmla="*/ 5 w 776"/>
                  <a:gd name="T5" fmla="*/ 0 h 2368"/>
                  <a:gd name="T6" fmla="*/ 16 w 776"/>
                  <a:gd name="T7" fmla="*/ 0 h 2368"/>
                  <a:gd name="T8" fmla="*/ 10 w 776"/>
                  <a:gd name="T9" fmla="*/ 0 h 2368"/>
                  <a:gd name="T10" fmla="*/ 19 w 776"/>
                  <a:gd name="T11" fmla="*/ 1 h 2368"/>
                  <a:gd name="T12" fmla="*/ 14 w 776"/>
                  <a:gd name="T13" fmla="*/ 1 h 2368"/>
                  <a:gd name="T14" fmla="*/ 24 w 776"/>
                  <a:gd name="T15" fmla="*/ 1 h 2368"/>
                  <a:gd name="T16" fmla="*/ 19 w 776"/>
                  <a:gd name="T17" fmla="*/ 1 h 2368"/>
                  <a:gd name="T18" fmla="*/ 26 w 776"/>
                  <a:gd name="T19" fmla="*/ 1 h 2368"/>
                  <a:gd name="T20" fmla="*/ 24 w 776"/>
                  <a:gd name="T21" fmla="*/ 1 h 2368"/>
                  <a:gd name="T22" fmla="*/ 29 w 776"/>
                  <a:gd name="T23" fmla="*/ 1 h 2368"/>
                  <a:gd name="T24" fmla="*/ 29 w 776"/>
                  <a:gd name="T25" fmla="*/ 1 h 2368"/>
                  <a:gd name="T26" fmla="*/ 33 w 776"/>
                  <a:gd name="T27" fmla="*/ 1 h 2368"/>
                  <a:gd name="T28" fmla="*/ 31 w 776"/>
                  <a:gd name="T29" fmla="*/ 1 h 2368"/>
                  <a:gd name="T30" fmla="*/ 36 w 776"/>
                  <a:gd name="T31" fmla="*/ 1 h 2368"/>
                  <a:gd name="T32" fmla="*/ 33 w 776"/>
                  <a:gd name="T33" fmla="*/ 2 h 2368"/>
                  <a:gd name="T34" fmla="*/ 36 w 776"/>
                  <a:gd name="T35" fmla="*/ 2 h 2368"/>
                  <a:gd name="T36" fmla="*/ 33 w 776"/>
                  <a:gd name="T37" fmla="*/ 2 h 2368"/>
                  <a:gd name="T38" fmla="*/ 38 w 776"/>
                  <a:gd name="T39" fmla="*/ 2 h 2368"/>
                  <a:gd name="T40" fmla="*/ 36 w 776"/>
                  <a:gd name="T41" fmla="*/ 2 h 2368"/>
                  <a:gd name="T42" fmla="*/ 38 w 776"/>
                  <a:gd name="T43" fmla="*/ 2 h 2368"/>
                  <a:gd name="T44" fmla="*/ 36 w 776"/>
                  <a:gd name="T45" fmla="*/ 2 h 2368"/>
                  <a:gd name="T46" fmla="*/ 38 w 776"/>
                  <a:gd name="T47" fmla="*/ 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2 w 776"/>
                  <a:gd name="T7" fmla="*/ 0 h 2368"/>
                  <a:gd name="T8" fmla="*/ 1 w 776"/>
                  <a:gd name="T9" fmla="*/ 0 h 2368"/>
                  <a:gd name="T10" fmla="*/ 2 w 776"/>
                  <a:gd name="T11" fmla="*/ 1 h 2368"/>
                  <a:gd name="T12" fmla="*/ 2 w 776"/>
                  <a:gd name="T13" fmla="*/ 1 h 2368"/>
                  <a:gd name="T14" fmla="*/ 2 w 776"/>
                  <a:gd name="T15" fmla="*/ 1 h 2368"/>
                  <a:gd name="T16" fmla="*/ 2 w 776"/>
                  <a:gd name="T17" fmla="*/ 1 h 2368"/>
                  <a:gd name="T18" fmla="*/ 3 w 776"/>
                  <a:gd name="T19" fmla="*/ 1 h 2368"/>
                  <a:gd name="T20" fmla="*/ 2 w 776"/>
                  <a:gd name="T21" fmla="*/ 1 h 2368"/>
                  <a:gd name="T22" fmla="*/ 3 w 776"/>
                  <a:gd name="T23" fmla="*/ 1 h 2368"/>
                  <a:gd name="T24" fmla="*/ 3 w 776"/>
                  <a:gd name="T25" fmla="*/ 1 h 2368"/>
                  <a:gd name="T26" fmla="*/ 4 w 776"/>
                  <a:gd name="T27" fmla="*/ 1 h 2368"/>
                  <a:gd name="T28" fmla="*/ 3 w 776"/>
                  <a:gd name="T29" fmla="*/ 1 h 2368"/>
                  <a:gd name="T30" fmla="*/ 4 w 776"/>
                  <a:gd name="T31" fmla="*/ 1 h 2368"/>
                  <a:gd name="T32" fmla="*/ 4 w 776"/>
                  <a:gd name="T33" fmla="*/ 2 h 2368"/>
                  <a:gd name="T34" fmla="*/ 4 w 776"/>
                  <a:gd name="T35" fmla="*/ 2 h 2368"/>
                  <a:gd name="T36" fmla="*/ 4 w 776"/>
                  <a:gd name="T37" fmla="*/ 2 h 2368"/>
                  <a:gd name="T38" fmla="*/ 4 w 776"/>
                  <a:gd name="T39" fmla="*/ 2 h 2368"/>
                  <a:gd name="T40" fmla="*/ 4 w 776"/>
                  <a:gd name="T41" fmla="*/ 2 h 2368"/>
                  <a:gd name="T42" fmla="*/ 4 w 776"/>
                  <a:gd name="T43" fmla="*/ 2 h 2368"/>
                  <a:gd name="T44" fmla="*/ 4 w 776"/>
                  <a:gd name="T45" fmla="*/ 2 h 2368"/>
                  <a:gd name="T46" fmla="*/ 4 w 776"/>
                  <a:gd name="T47" fmla="*/ 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1 h 2368"/>
                  <a:gd name="T12" fmla="*/ 0 w 776"/>
                  <a:gd name="T13" fmla="*/ 1 h 2368"/>
                  <a:gd name="T14" fmla="*/ 0 w 776"/>
                  <a:gd name="T15" fmla="*/ 1 h 2368"/>
                  <a:gd name="T16" fmla="*/ 0 w 776"/>
                  <a:gd name="T17" fmla="*/ 1 h 2368"/>
                  <a:gd name="T18" fmla="*/ 0 w 776"/>
                  <a:gd name="T19" fmla="*/ 1 h 2368"/>
                  <a:gd name="T20" fmla="*/ 0 w 776"/>
                  <a:gd name="T21" fmla="*/ 1 h 2368"/>
                  <a:gd name="T22" fmla="*/ 0 w 776"/>
                  <a:gd name="T23" fmla="*/ 1 h 2368"/>
                  <a:gd name="T24" fmla="*/ 0 w 776"/>
                  <a:gd name="T25" fmla="*/ 1 h 2368"/>
                  <a:gd name="T26" fmla="*/ 0 w 776"/>
                  <a:gd name="T27" fmla="*/ 1 h 2368"/>
                  <a:gd name="T28" fmla="*/ 0 w 776"/>
                  <a:gd name="T29" fmla="*/ 1 h 2368"/>
                  <a:gd name="T30" fmla="*/ 0 w 776"/>
                  <a:gd name="T31" fmla="*/ 1 h 2368"/>
                  <a:gd name="T32" fmla="*/ 0 w 776"/>
                  <a:gd name="T33" fmla="*/ 2 h 2368"/>
                  <a:gd name="T34" fmla="*/ 0 w 776"/>
                  <a:gd name="T35" fmla="*/ 2 h 2368"/>
                  <a:gd name="T36" fmla="*/ 0 w 776"/>
                  <a:gd name="T37" fmla="*/ 2 h 2368"/>
                  <a:gd name="T38" fmla="*/ 0 w 776"/>
                  <a:gd name="T39" fmla="*/ 2 h 2368"/>
                  <a:gd name="T40" fmla="*/ 0 w 776"/>
                  <a:gd name="T41" fmla="*/ 2 h 2368"/>
                  <a:gd name="T42" fmla="*/ 0 w 776"/>
                  <a:gd name="T43" fmla="*/ 2 h 2368"/>
                  <a:gd name="T44" fmla="*/ 0 w 776"/>
                  <a:gd name="T45" fmla="*/ 2 h 2368"/>
                  <a:gd name="T46" fmla="*/ 0 w 776"/>
                  <a:gd name="T47" fmla="*/ 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8 w 776"/>
                  <a:gd name="T3" fmla="*/ 0 h 2368"/>
                  <a:gd name="T4" fmla="*/ 4 w 776"/>
                  <a:gd name="T5" fmla="*/ 0 h 2368"/>
                  <a:gd name="T6" fmla="*/ 11 w 776"/>
                  <a:gd name="T7" fmla="*/ 0 h 2368"/>
                  <a:gd name="T8" fmla="*/ 7 w 776"/>
                  <a:gd name="T9" fmla="*/ 1 h 2368"/>
                  <a:gd name="T10" fmla="*/ 13 w 776"/>
                  <a:gd name="T11" fmla="*/ 1 h 2368"/>
                  <a:gd name="T12" fmla="*/ 10 w 776"/>
                  <a:gd name="T13" fmla="*/ 1 h 2368"/>
                  <a:gd name="T14" fmla="*/ 16 w 776"/>
                  <a:gd name="T15" fmla="*/ 1 h 2368"/>
                  <a:gd name="T16" fmla="*/ 13 w 776"/>
                  <a:gd name="T17" fmla="*/ 1 h 2368"/>
                  <a:gd name="T18" fmla="*/ 18 w 776"/>
                  <a:gd name="T19" fmla="*/ 1 h 2368"/>
                  <a:gd name="T20" fmla="*/ 16 w 776"/>
                  <a:gd name="T21" fmla="*/ 1 h 2368"/>
                  <a:gd name="T22" fmla="*/ 20 w 776"/>
                  <a:gd name="T23" fmla="*/ 1 h 2368"/>
                  <a:gd name="T24" fmla="*/ 20 w 776"/>
                  <a:gd name="T25" fmla="*/ 1 h 2368"/>
                  <a:gd name="T26" fmla="*/ 23 w 776"/>
                  <a:gd name="T27" fmla="*/ 1 h 2368"/>
                  <a:gd name="T28" fmla="*/ 21 w 776"/>
                  <a:gd name="T29" fmla="*/ 2 h 2368"/>
                  <a:gd name="T30" fmla="*/ 24 w 776"/>
                  <a:gd name="T31" fmla="*/ 2 h 2368"/>
                  <a:gd name="T32" fmla="*/ 23 w 776"/>
                  <a:gd name="T33" fmla="*/ 2 h 2368"/>
                  <a:gd name="T34" fmla="*/ 24 w 776"/>
                  <a:gd name="T35" fmla="*/ 2 h 2368"/>
                  <a:gd name="T36" fmla="*/ 23 w 776"/>
                  <a:gd name="T37" fmla="*/ 2 h 2368"/>
                  <a:gd name="T38" fmla="*/ 26 w 776"/>
                  <a:gd name="T39" fmla="*/ 2 h 2368"/>
                  <a:gd name="T40" fmla="*/ 24 w 776"/>
                  <a:gd name="T41" fmla="*/ 3 h 2368"/>
                  <a:gd name="T42" fmla="*/ 26 w 776"/>
                  <a:gd name="T43" fmla="*/ 3 h 2368"/>
                  <a:gd name="T44" fmla="*/ 24 w 776"/>
                  <a:gd name="T45" fmla="*/ 3 h 2368"/>
                  <a:gd name="T46" fmla="*/ 26 w 776"/>
                  <a:gd name="T47" fmla="*/ 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0 h 2368"/>
                  <a:gd name="T2" fmla="*/ 64 w 776"/>
                  <a:gd name="T3" fmla="*/ 0 h 2368"/>
                  <a:gd name="T4" fmla="*/ 26 w 776"/>
                  <a:gd name="T5" fmla="*/ 0 h 2368"/>
                  <a:gd name="T6" fmla="*/ 89 w 776"/>
                  <a:gd name="T7" fmla="*/ 0 h 2368"/>
                  <a:gd name="T8" fmla="*/ 51 w 776"/>
                  <a:gd name="T9" fmla="*/ 0 h 2368"/>
                  <a:gd name="T10" fmla="*/ 101 w 776"/>
                  <a:gd name="T11" fmla="*/ 0 h 2368"/>
                  <a:gd name="T12" fmla="*/ 76 w 776"/>
                  <a:gd name="T13" fmla="*/ 0 h 2368"/>
                  <a:gd name="T14" fmla="*/ 126 w 776"/>
                  <a:gd name="T15" fmla="*/ 0 h 2368"/>
                  <a:gd name="T16" fmla="*/ 101 w 776"/>
                  <a:gd name="T17" fmla="*/ 0 h 2368"/>
                  <a:gd name="T18" fmla="*/ 139 w 776"/>
                  <a:gd name="T19" fmla="*/ 0 h 2368"/>
                  <a:gd name="T20" fmla="*/ 126 w 776"/>
                  <a:gd name="T21" fmla="*/ 0 h 2368"/>
                  <a:gd name="T22" fmla="*/ 152 w 776"/>
                  <a:gd name="T23" fmla="*/ 0 h 2368"/>
                  <a:gd name="T24" fmla="*/ 152 w 776"/>
                  <a:gd name="T25" fmla="*/ 0 h 2368"/>
                  <a:gd name="T26" fmla="*/ 177 w 776"/>
                  <a:gd name="T27" fmla="*/ 0 h 2368"/>
                  <a:gd name="T28" fmla="*/ 164 w 776"/>
                  <a:gd name="T29" fmla="*/ 0 h 2368"/>
                  <a:gd name="T30" fmla="*/ 190 w 776"/>
                  <a:gd name="T31" fmla="*/ 0 h 2368"/>
                  <a:gd name="T32" fmla="*/ 177 w 776"/>
                  <a:gd name="T33" fmla="*/ 0 h 2368"/>
                  <a:gd name="T34" fmla="*/ 190 w 776"/>
                  <a:gd name="T35" fmla="*/ 0 h 2368"/>
                  <a:gd name="T36" fmla="*/ 177 w 776"/>
                  <a:gd name="T37" fmla="*/ 0 h 2368"/>
                  <a:gd name="T38" fmla="*/ 202 w 776"/>
                  <a:gd name="T39" fmla="*/ 0 h 2368"/>
                  <a:gd name="T40" fmla="*/ 190 w 776"/>
                  <a:gd name="T41" fmla="*/ 0 h 2368"/>
                  <a:gd name="T42" fmla="*/ 202 w 776"/>
                  <a:gd name="T43" fmla="*/ 0 h 2368"/>
                  <a:gd name="T44" fmla="*/ 190 w 776"/>
                  <a:gd name="T45" fmla="*/ 0 h 2368"/>
                  <a:gd name="T46" fmla="*/ 202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0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1 w 776"/>
                  <a:gd name="T9" fmla="*/ 0 h 2368"/>
                  <a:gd name="T10" fmla="*/ 2 w 776"/>
                  <a:gd name="T11" fmla="*/ 0 h 2368"/>
                  <a:gd name="T12" fmla="*/ 1 w 776"/>
                  <a:gd name="T13" fmla="*/ 0 h 2368"/>
                  <a:gd name="T14" fmla="*/ 2 w 776"/>
                  <a:gd name="T15" fmla="*/ 0 h 2368"/>
                  <a:gd name="T16" fmla="*/ 2 w 776"/>
                  <a:gd name="T17" fmla="*/ 0 h 2368"/>
                  <a:gd name="T18" fmla="*/ 2 w 776"/>
                  <a:gd name="T19" fmla="*/ 0 h 2368"/>
                  <a:gd name="T20" fmla="*/ 2 w 776"/>
                  <a:gd name="T21" fmla="*/ 0 h 2368"/>
                  <a:gd name="T22" fmla="*/ 2 w 776"/>
                  <a:gd name="T23" fmla="*/ 1 h 2368"/>
                  <a:gd name="T24" fmla="*/ 2 w 776"/>
                  <a:gd name="T25" fmla="*/ 1 h 2368"/>
                  <a:gd name="T26" fmla="*/ 3 w 776"/>
                  <a:gd name="T27" fmla="*/ 1 h 2368"/>
                  <a:gd name="T28" fmla="*/ 3 w 776"/>
                  <a:gd name="T29" fmla="*/ 1 h 2368"/>
                  <a:gd name="T30" fmla="*/ 3 w 776"/>
                  <a:gd name="T31" fmla="*/ 1 h 2368"/>
                  <a:gd name="T32" fmla="*/ 3 w 776"/>
                  <a:gd name="T33" fmla="*/ 1 h 2368"/>
                  <a:gd name="T34" fmla="*/ 3 w 776"/>
                  <a:gd name="T35" fmla="*/ 1 h 2368"/>
                  <a:gd name="T36" fmla="*/ 3 w 776"/>
                  <a:gd name="T37" fmla="*/ 1 h 2368"/>
                  <a:gd name="T38" fmla="*/ 3 w 776"/>
                  <a:gd name="T39" fmla="*/ 1 h 2368"/>
                  <a:gd name="T40" fmla="*/ 3 w 776"/>
                  <a:gd name="T41" fmla="*/ 1 h 2368"/>
                  <a:gd name="T42" fmla="*/ 3 w 776"/>
                  <a:gd name="T43" fmla="*/ 2 h 2368"/>
                  <a:gd name="T44" fmla="*/ 3 w 776"/>
                  <a:gd name="T45" fmla="*/ 2 h 2368"/>
                  <a:gd name="T46" fmla="*/ 3 w 776"/>
                  <a:gd name="T47" fmla="*/ 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AF273E"/>
                  </a:solidFill>
                </a:endParaRPr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59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fld id="{5442A039-CA3F-418A-B121-337C33DF6F55}" type="datetimeFigureOut">
              <a:rPr lang="en-US" smtClean="0">
                <a:solidFill>
                  <a:srgbClr val="AF273E"/>
                </a:solidFill>
              </a:rPr>
              <a:pPr/>
              <a:t>27-Oct-21</a:t>
            </a:fld>
            <a:endParaRPr lang="en-US">
              <a:solidFill>
                <a:srgbClr val="AF273E"/>
              </a:solidFill>
            </a:endParaRPr>
          </a:p>
        </p:txBody>
      </p:sp>
      <p:sp>
        <p:nvSpPr>
          <p:cNvPr id="1959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>
              <a:solidFill>
                <a:srgbClr val="AF273E"/>
              </a:solidFill>
            </a:endParaRPr>
          </a:p>
        </p:txBody>
      </p:sp>
      <p:sp>
        <p:nvSpPr>
          <p:cNvPr id="1959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 Black" pitchFamily="34" charset="0"/>
              </a:defRPr>
            </a:lvl1pPr>
          </a:lstStyle>
          <a:p>
            <a:fld id="{1AAAAF82-A2A4-4504-BC83-DB4EA6B01903}" type="slidenum">
              <a:rPr lang="en-US" smtClean="0">
                <a:solidFill>
                  <a:srgbClr val="AF273E"/>
                </a:solidFill>
              </a:rPr>
              <a:pPr/>
              <a:t>‹#›</a:t>
            </a:fld>
            <a:endParaRPr lang="en-US">
              <a:solidFill>
                <a:srgbClr val="AF27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076889"/>
            <a:ext cx="7772400" cy="131144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6000" b="1" dirty="0">
                <a:ln w="28575" cmpd="sng">
                  <a:solidFill>
                    <a:srgbClr val="FFE103">
                      <a:lumMod val="40000"/>
                      <a:lumOff val="6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TOÁN</a:t>
            </a:r>
          </a:p>
        </p:txBody>
      </p:sp>
    </p:spTree>
    <p:extLst>
      <p:ext uri="{BB962C8B-B14F-4D97-AF65-F5344CB8AC3E}">
        <p14:creationId xmlns:p14="http://schemas.microsoft.com/office/powerpoint/2010/main" val="3945431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0" y="122238"/>
            <a:ext cx="8229600" cy="1295400"/>
          </a:xfrm>
        </p:spPr>
        <p:txBody>
          <a:bodyPr anchor="ctr">
            <a:normAutofit/>
          </a:bodyPr>
          <a:lstStyle/>
          <a:p>
            <a:pPr algn="l"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243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a/ 7km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4ha 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8,5ha 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482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b/ 30dm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300dm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515dm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28800" y="1981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0" y="32766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66900" y="45085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315200" y="1981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91400" y="32004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391400" y="44196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58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0" y="122238"/>
            <a:ext cx="8382000" cy="1295400"/>
          </a:xfrm>
        </p:spPr>
        <p:txBody>
          <a:bodyPr anchor="ctr">
            <a:normAutofit/>
          </a:bodyPr>
          <a:lstStyle/>
          <a:p>
            <a:pPr algn="l"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" y="2057400"/>
            <a:ext cx="243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a/ 7km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4ha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8,5ha=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482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b/ 30dm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300dm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515dm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33600" y="1981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7000000m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0" y="32766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40000m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66900" y="45085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85000m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315200" y="1981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91400" y="32004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391400" y="45466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5,15m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700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09550" y="866363"/>
            <a:ext cx="8382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 km</a:t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m</a:t>
            </a:r>
            <a:r>
              <a:rPr lang="en-US" sz="28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ha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552700" y="2265362"/>
            <a:ext cx="449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85800" y="2882900"/>
            <a:ext cx="35433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0,15km = 150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724150" y="4376737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2724150" y="43005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829050" y="42687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933950" y="42497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6096000" y="43005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2724150" y="5033962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749550" y="49704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829050" y="49196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4933950" y="49450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876300" y="4114800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 dài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57200" y="4733925"/>
            <a:ext cx="2857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>
            <a:off x="6337300" y="4249737"/>
            <a:ext cx="152400" cy="873125"/>
          </a:xfrm>
          <a:prstGeom prst="rightBrace">
            <a:avLst>
              <a:gd name="adj1" fmla="val 2501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629400" y="456565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150m</a:t>
            </a:r>
          </a:p>
        </p:txBody>
      </p:sp>
    </p:spTree>
    <p:extLst>
      <p:ext uri="{BB962C8B-B14F-4D97-AF65-F5344CB8AC3E}">
        <p14:creationId xmlns:p14="http://schemas.microsoft.com/office/powerpoint/2010/main" val="44124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 animBg="1"/>
      <p:bldP spid="31754" grpId="0" animBg="1"/>
      <p:bldP spid="31756" grpId="0" animBg="1"/>
      <p:bldP spid="31757" grpId="0" animBg="1"/>
      <p:bldP spid="31759" grpId="0" animBg="1"/>
      <p:bldP spid="31761" grpId="0" animBg="1"/>
      <p:bldP spid="31763" grpId="0" animBg="1"/>
      <p:bldP spid="31764" grpId="0" animBg="1"/>
      <p:bldP spid="31765" grpId="0" animBg="1"/>
      <p:bldP spid="31766" grpId="0"/>
      <p:bldP spid="31767" grpId="0"/>
      <p:bldP spid="31768" grpId="0" animBg="1"/>
      <p:bldP spid="317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362200" y="76200"/>
            <a:ext cx="4495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600200" y="429161"/>
            <a:ext cx="6629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0,15km = 150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Ta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505200" y="14478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505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4724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5715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6858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3505200" y="1752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35052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7244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57150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2133600" y="1219200"/>
            <a:ext cx="18669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1828800" y="1524000"/>
            <a:ext cx="2057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>
            <a:off x="7086600" y="1295400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7315200" y="1371600"/>
            <a:ext cx="1295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150m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-381000" y="2374642"/>
            <a:ext cx="89154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Theo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3   +   2      =    5 (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150  :   5  x  3   = 90  (m)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150     -    90     = 60(m)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90      x    60      = 5400 (m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)= 0,54 (ha)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5400 m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; 0,54 ha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algn="ctr" eaLnBrk="1" hangingPunct="1">
              <a:spcBef>
                <a:spcPct val="50000"/>
              </a:spcBef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2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 animBg="1"/>
      <p:bldP spid="31754" grpId="0" animBg="1"/>
      <p:bldP spid="31756" grpId="0" animBg="1"/>
      <p:bldP spid="31757" grpId="0" animBg="1"/>
      <p:bldP spid="31759" grpId="0" animBg="1"/>
      <p:bldP spid="31761" grpId="0" animBg="1"/>
      <p:bldP spid="31763" grpId="0" animBg="1"/>
      <p:bldP spid="31764" grpId="0" animBg="1"/>
      <p:bldP spid="31765" grpId="0" animBg="1"/>
      <p:bldP spid="31766" grpId="0"/>
      <p:bldP spid="31767" grpId="0"/>
      <p:bldP spid="31768" grpId="0" animBg="1"/>
      <p:bldP spid="31769" grpId="0"/>
      <p:bldP spid="317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BD36-6589-4786-9C09-572DB34C5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s 3">
            <a:extLst>
              <a:ext uri="{FF2B5EF4-FFF2-40B4-BE49-F238E27FC236}">
                <a16:creationId xmlns:a16="http://schemas.microsoft.com/office/drawing/2014/main" id="{FCB8C53C-1AB6-4A63-81F6-FD4C2599F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8" y="2133600"/>
            <a:ext cx="8229600" cy="12003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indent="0" algn="ctr">
              <a:buNone/>
              <a:defRPr/>
            </a:pPr>
            <a:r>
              <a:rPr lang="en-US" altLang="zh-CN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zh-CN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altLang="zh-CN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917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1860550" y="1308100"/>
            <a:ext cx="5835650" cy="4191000"/>
          </a:xfrm>
          <a:prstGeom prst="flowChartAlternateProcess">
            <a:avLst/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bg2"/>
                </a:solidFill>
              </a:rPr>
              <a:t>Diện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tích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ngôi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trường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</a:p>
          <a:p>
            <a:pPr algn="ctr">
              <a:defRPr/>
            </a:pPr>
            <a:r>
              <a:rPr lang="en-US" sz="2400" dirty="0" err="1">
                <a:solidFill>
                  <a:schemeClr val="bg2"/>
                </a:solidFill>
              </a:rPr>
              <a:t>Tiểu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học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Phúc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Lợi</a:t>
            </a:r>
            <a:endParaRPr lang="en-US" sz="2400" dirty="0">
              <a:solidFill>
                <a:schemeClr val="bg2"/>
              </a:solidFill>
            </a:endParaRPr>
          </a:p>
          <a:p>
            <a:pPr algn="ctr">
              <a:defRPr/>
            </a:pPr>
            <a:endParaRPr lang="en-US" sz="2400" dirty="0">
              <a:solidFill>
                <a:schemeClr val="bg2"/>
              </a:solidFill>
            </a:endParaRPr>
          </a:p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  <a:r>
              <a:rPr lang="en-US" sz="2400" dirty="0" err="1">
                <a:solidFill>
                  <a:schemeClr val="tx1"/>
                </a:solidFill>
              </a:rPr>
              <a:t>mét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vuông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  <a:p>
            <a:pPr algn="ctr">
              <a:defRPr/>
            </a:pP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479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680113" y="2133600"/>
            <a:ext cx="7467600" cy="2667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0" cap="none" spc="0" normalizeH="0" baseline="0" noProof="0" dirty="0">
                <a:ln w="38100">
                  <a:solidFill>
                    <a:srgbClr val="FF0000">
                      <a:lumMod val="40000"/>
                      <a:lumOff val="60000"/>
                    </a:srgbClr>
                  </a:solidFill>
                  <a:prstDash val="dash"/>
                  <a:round/>
                  <a:headEnd/>
                  <a:tailEnd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lt"/>
                <a:cs typeface="+mj-lt"/>
              </a:rPr>
              <a:t>Chúc các em học tốt !</a:t>
            </a:r>
            <a:endParaRPr kumimoji="0" lang="en-US" sz="3600" b="0" i="0" u="none" strike="noStrike" kern="10" cap="none" spc="0" normalizeH="0" baseline="0" noProof="0" dirty="0">
              <a:ln w="38100">
                <a:solidFill>
                  <a:srgbClr val="FF0000">
                    <a:lumMod val="40000"/>
                    <a:lumOff val="60000"/>
                  </a:srgbClr>
                </a:solidFill>
                <a:prstDash val="dash"/>
                <a:round/>
                <a:headEnd/>
                <a:tailEnd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4204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2084" descr="封面">
            <a:extLst>
              <a:ext uri="{FF2B5EF4-FFF2-40B4-BE49-F238E27FC236}">
                <a16:creationId xmlns:a16="http://schemas.microsoft.com/office/drawing/2014/main" id="{C7BD0C59-02B3-48F0-A4DF-2D34F6390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29713" cy="600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4" name="图片 2083" descr="3">
            <a:extLst>
              <a:ext uri="{FF2B5EF4-FFF2-40B4-BE49-F238E27FC236}">
                <a16:creationId xmlns:a16="http://schemas.microsoft.com/office/drawing/2014/main" id="{FCDDE55C-8122-4C3A-8115-4475AA9F9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152400"/>
            <a:ext cx="8961438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图片 2077" descr="2">
            <a:extLst>
              <a:ext uri="{FF2B5EF4-FFF2-40B4-BE49-F238E27FC236}">
                <a16:creationId xmlns:a16="http://schemas.microsoft.com/office/drawing/2014/main" id="{0A0CC332-6B82-4CF2-A06D-71FC9F105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1112838"/>
            <a:ext cx="168275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8" name="图片 2087" descr="1-16">
            <a:extLst>
              <a:ext uri="{FF2B5EF4-FFF2-40B4-BE49-F238E27FC236}">
                <a16:creationId xmlns:a16="http://schemas.microsoft.com/office/drawing/2014/main" id="{8F3FEC34-304B-42D1-8A04-E363F1592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425" y="-25400"/>
            <a:ext cx="18843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s 3">
            <a:extLst>
              <a:ext uri="{FF2B5EF4-FFF2-40B4-BE49-F238E27FC236}">
                <a16:creationId xmlns:a16="http://schemas.microsoft.com/office/drawing/2014/main" id="{F36DF1ED-4940-4B37-B05B-E415A4036350}"/>
              </a:ext>
            </a:extLst>
          </p:cNvPr>
          <p:cNvSpPr/>
          <p:nvPr/>
        </p:nvSpPr>
        <p:spPr>
          <a:xfrm>
            <a:off x="2133513" y="2449406"/>
            <a:ext cx="5181600" cy="12003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Khởi</a:t>
            </a:r>
            <a:r>
              <a:rPr lang="en-US" altLang="zh-CN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altLang="zh-CN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động</a:t>
            </a:r>
            <a:endParaRPr lang="en-US" altLang="zh-CN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73354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09600" y="2743200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b="1" kern="0" dirty="0"/>
              <a:t>  </a:t>
            </a:r>
            <a:r>
              <a:rPr lang="en-US" sz="3400" b="1" kern="0" dirty="0">
                <a:latin typeface="+mn-lt"/>
                <a:cs typeface="+mn-cs"/>
              </a:rPr>
              <a:t> 6,5 km</a:t>
            </a:r>
            <a:r>
              <a:rPr lang="en-US" sz="3400" b="1" kern="0" baseline="30000" dirty="0">
                <a:latin typeface="+mn-lt"/>
                <a:cs typeface="+mn-cs"/>
              </a:rPr>
              <a:t>2</a:t>
            </a:r>
            <a:r>
              <a:rPr lang="en-US" sz="3400" b="1" kern="0" dirty="0">
                <a:latin typeface="+mn-lt"/>
                <a:cs typeface="+mn-cs"/>
              </a:rPr>
              <a:t> =              ha. </a:t>
            </a:r>
            <a:endParaRPr lang="en-US" sz="3400" kern="0" dirty="0">
              <a:latin typeface="+mn-lt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410200" y="2723866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b="1" kern="0" dirty="0">
                <a:latin typeface="+mn-lt"/>
                <a:cs typeface="+mn-cs"/>
              </a:rPr>
              <a:t>650</a:t>
            </a:r>
            <a:endParaRPr lang="en-US" sz="3400" kern="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51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762000" y="914400"/>
            <a:ext cx="7543800" cy="1295400"/>
          </a:xfrm>
        </p:spPr>
        <p:txBody>
          <a:bodyPr anchor="ctr"/>
          <a:lstStyle/>
          <a:p>
            <a:pPr eaLnBrk="1" hangingPunct="1"/>
            <a:br>
              <a:rPr 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TOÁN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2362200"/>
            <a:ext cx="8839200" cy="1066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9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9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9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39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6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38200"/>
            <a:ext cx="190500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Mục tiêu: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95600" y="2614613"/>
            <a:ext cx="5486400" cy="21859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Biết viết số đo độ dài, khối lượng, diện tích dưới dạng số thập phân</a:t>
            </a:r>
          </a:p>
        </p:txBody>
      </p:sp>
    </p:spTree>
    <p:extLst>
      <p:ext uri="{BB962C8B-B14F-4D97-AF65-F5344CB8AC3E}">
        <p14:creationId xmlns:p14="http://schemas.microsoft.com/office/powerpoint/2010/main" val="288223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DA800-4AC0-4042-950A-B4802A9C9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BDB1C-AAA0-412B-AD3B-EA928CB39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s 3">
            <a:extLst>
              <a:ext uri="{FF2B5EF4-FFF2-40B4-BE49-F238E27FC236}">
                <a16:creationId xmlns:a16="http://schemas.microsoft.com/office/drawing/2014/main" id="{A5B30EAB-A37E-4F84-9505-AB7AF88A4579}"/>
              </a:ext>
            </a:extLst>
          </p:cNvPr>
          <p:cNvSpPr/>
          <p:nvPr/>
        </p:nvSpPr>
        <p:spPr>
          <a:xfrm>
            <a:off x="1905000" y="2228671"/>
            <a:ext cx="5181600" cy="12003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zh-CN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zh-CN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972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-152400" y="3048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447800" y="1676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42m 34cm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962400" y="1676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m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4495800" y="1676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42,34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447800" y="24384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56m 29cm =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4114800" y="2438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50"/>
          <p:cNvSpPr txBox="1">
            <a:spLocks noChangeArrowheads="1"/>
          </p:cNvSpPr>
          <p:nvPr/>
        </p:nvSpPr>
        <p:spPr bwMode="auto">
          <a:xfrm>
            <a:off x="4495800" y="2438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562,9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447800" y="3124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 6m 2cm    =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886200" y="30480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m</a:t>
            </a:r>
          </a:p>
        </p:txBody>
      </p:sp>
      <p:sp>
        <p:nvSpPr>
          <p:cNvPr id="19" name="Text Box 50"/>
          <p:cNvSpPr txBox="1">
            <a:spLocks noChangeArrowheads="1"/>
          </p:cNvSpPr>
          <p:nvPr/>
        </p:nvSpPr>
        <p:spPr bwMode="auto">
          <a:xfrm>
            <a:off x="4495800" y="30480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6,02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447800" y="3881438"/>
            <a:ext cx="3505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4352m      =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962400" y="38862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km</a:t>
            </a:r>
          </a:p>
        </p:txBody>
      </p:sp>
      <p:sp>
        <p:nvSpPr>
          <p:cNvPr id="23" name="Text Box 50"/>
          <p:cNvSpPr txBox="1">
            <a:spLocks noChangeArrowheads="1"/>
          </p:cNvSpPr>
          <p:nvPr/>
        </p:nvSpPr>
        <p:spPr bwMode="auto">
          <a:xfrm>
            <a:off x="4495800" y="38862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4,352</a:t>
            </a:r>
          </a:p>
        </p:txBody>
      </p:sp>
    </p:spTree>
    <p:extLst>
      <p:ext uri="{BB962C8B-B14F-4D97-AF65-F5344CB8AC3E}">
        <p14:creationId xmlns:p14="http://schemas.microsoft.com/office/powerpoint/2010/main" val="341442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152400" y="304800"/>
            <a:ext cx="7315200" cy="1143000"/>
          </a:xfrm>
        </p:spPr>
        <p:txBody>
          <a:bodyPr anchor="ctr"/>
          <a:lstStyle/>
          <a:p>
            <a:pPr algn="just"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-gam: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701800" y="1600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500g   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378200" y="16002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kg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1676400" y="28194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347g      =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3581400" y="2794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kg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1676400" y="41148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1,5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=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191000" y="414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4267200" y="4064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kg</a:t>
            </a:r>
          </a:p>
        </p:txBody>
      </p:sp>
    </p:spTree>
    <p:extLst>
      <p:ext uri="{BB962C8B-B14F-4D97-AF65-F5344CB8AC3E}">
        <p14:creationId xmlns:p14="http://schemas.microsoft.com/office/powerpoint/2010/main" val="22414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4" grpId="0"/>
      <p:bldP spid="26" grpId="0"/>
      <p:bldP spid="28" grpId="0"/>
      <p:bldP spid="30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763000" cy="1143000"/>
          </a:xfrm>
        </p:spPr>
        <p:txBody>
          <a:bodyPr anchor="ctr"/>
          <a:lstStyle/>
          <a:p>
            <a:pPr algn="l"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ki-lô-gam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838200" y="1600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500g   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429000" y="16002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kg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3581400" y="16002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0,5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838200" y="28194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347g      =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4038600" y="28194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kg</a:t>
            </a:r>
          </a:p>
        </p:txBody>
      </p:sp>
      <p:sp>
        <p:nvSpPr>
          <p:cNvPr id="27" name="Text Box 50"/>
          <p:cNvSpPr txBox="1">
            <a:spLocks noChangeArrowheads="1"/>
          </p:cNvSpPr>
          <p:nvPr/>
        </p:nvSpPr>
        <p:spPr bwMode="auto">
          <a:xfrm>
            <a:off x="3581400" y="2819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0,347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838200" y="41148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1,5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=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724400" y="414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31" name="Text Box 50"/>
          <p:cNvSpPr txBox="1">
            <a:spLocks noChangeArrowheads="1"/>
          </p:cNvSpPr>
          <p:nvPr/>
        </p:nvSpPr>
        <p:spPr bwMode="auto">
          <a:xfrm>
            <a:off x="3505200" y="41148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tấn 500 kg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5867400" y="4191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1500 kg</a:t>
            </a:r>
          </a:p>
        </p:txBody>
      </p:sp>
    </p:spTree>
    <p:extLst>
      <p:ext uri="{BB962C8B-B14F-4D97-AF65-F5344CB8AC3E}">
        <p14:creationId xmlns:p14="http://schemas.microsoft.com/office/powerpoint/2010/main" val="29398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24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b8e5a9856eb39a9d8cdf5e227f590ae92b91112"/>
  <p:tag name="MMPROD_UIDATA" val="&lt;database version=&quot;10.0&quot;&gt;&lt;object type=&quot;1&quot; unique_id=&quot;10001&quot;&gt;&lt;object type=&quot;8&quot; unique_id=&quot;10040&quot;&gt;&lt;/object&gt;&lt;object type=&quot;2&quot; unique_id=&quot;10041&quot;&gt;&lt;object type=&quot;3&quot; unique_id=&quot;10042&quot;&gt;&lt;property id=&quot;20148&quot; value=&quot;5&quot;/&gt;&lt;property id=&quot;20300&quot; value=&quot;Slide 1&quot;/&gt;&lt;property id=&quot;20307&quot; value=&quot;257&quot;/&gt;&lt;/object&gt;&lt;object type=&quot;3&quot; unique_id=&quot;10043&quot;&gt;&lt;property id=&quot;20148&quot; value=&quot;5&quot;/&gt;&lt;property id=&quot;20300&quot; value=&quot;Slide 2 - &amp;quot;   TOÁN &amp;quot;&quot;/&gt;&lt;property id=&quot;20307&quot; value=&quot;258&quot;/&gt;&lt;/object&gt;&lt;object type=&quot;3&quot; unique_id=&quot;10044&quot;&gt;&lt;property id=&quot;20148&quot; value=&quot;5&quot;/&gt;&lt;property id=&quot;20300&quot; value=&quot;Slide 3 - &amp;quot;1. Viết số thập phân thích hợp vào chỗ chấm&amp;quot;&quot;/&gt;&lt;property id=&quot;20307&quot; value=&quot;259&quot;/&gt;&lt;/object&gt;&lt;object type=&quot;3&quot; unique_id=&quot;10045&quot;&gt;&lt;property id=&quot;20148&quot; value=&quot;5&quot;/&gt;&lt;property id=&quot;20300&quot; value=&quot;Slide 4 - &amp;quot;1. Viết số thập phân thích hợp vào chỗ chấm&amp;quot;&quot;/&gt;&lt;property id=&quot;20307&quot; value=&quot;260&quot;/&gt;&lt;/object&gt;&lt;object type=&quot;3&quot; unique_id=&quot;10046&quot;&gt;&lt;property id=&quot;20148&quot; value=&quot;5&quot;/&gt;&lt;property id=&quot;20300&quot; value=&quot;Slide 5 - &amp;quot;2. Viết các số đo sau dưới dạng số đo  có đơn vị là ki-lô-gam:&amp;quot;&quot;/&gt;&lt;property id=&quot;20307&quot; value=&quot;261&quot;/&gt;&lt;/object&gt;&lt;object type=&quot;3&quot; unique_id=&quot;10047&quot;&gt;&lt;property id=&quot;20148&quot; value=&quot;5&quot;/&gt;&lt;property id=&quot;20300&quot; value=&quot;Slide 6 - &amp;quot;2. Viết các số đo sau dưới dạng số đo có  đơn vị là ki-lô-gam:&amp;quot;&quot;/&gt;&lt;property id=&quot;20307&quot; value=&quot;262&quot;/&gt;&lt;/object&gt;&lt;object type=&quot;3&quot; unique_id=&quot;10048&quot;&gt;&lt;property id=&quot;20148&quot; value=&quot;5&quot;/&gt;&lt;property id=&quot;20300&quot; value=&quot;Slide 7 - &amp;quot;3. Viết các số đo sau dưới dạng số đo có  đơn vị là mét vuông&amp;quot;&quot;/&gt;&lt;property id=&quot;20307&quot; value=&quot;263&quot;/&gt;&lt;/object&gt;&lt;object type=&quot;3&quot; unique_id=&quot;10049&quot;&gt;&lt;property id=&quot;20148&quot; value=&quot;5&quot;/&gt;&lt;property id=&quot;20300&quot; value=&quot;Slide 8 - &amp;quot;3. Viết các số đo sau dưới dạng số đo có  đơn vị là mét vuông&amp;quot;&quot;/&gt;&lt;property id=&quot;20307&quot; value=&quot;264&quot;/&gt;&lt;/object&gt;&lt;object type=&quot;3&quot; unique_id=&quot;10050&quot;&gt;&lt;property id=&quot;20148&quot; value=&quot;5&quot;/&gt;&lt;property id=&quot;20300&quot; value=&quot;Slide 9&quot;/&gt;&lt;property id=&quot;20307&quot; value=&quot;265&quot;/&gt;&lt;/object&gt;&lt;object type=&quot;3&quot; unique_id=&quot;10051&quot;&gt;&lt;property id=&quot;20148&quot; value=&quot;5&quot;/&gt;&lt;property id=&quot;20300&quot; value=&quot;Slide 10&quot;/&gt;&lt;property id=&quot;20307&quot; value=&quot;266&quot;/&gt;&lt;/object&gt;&lt;object type=&quot;3&quot; unique_id=&quot;10052&quot;&gt;&lt;property id=&quot;20148&quot; value=&quot;5&quot;/&gt;&lt;property id=&quot;20300&quot; value=&quot;Slide 11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eme1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Theme1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77</TotalTime>
  <Words>543</Words>
  <Application>Microsoft Office PowerPoint</Application>
  <PresentationFormat>On-screen Show (4:3)</PresentationFormat>
  <Paragraphs>127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Arial Black</vt:lpstr>
      <vt:lpstr>Calibri</vt:lpstr>
      <vt:lpstr>Comic Sans MS</vt:lpstr>
      <vt:lpstr>Times New Roman</vt:lpstr>
      <vt:lpstr>Wingdings</vt:lpstr>
      <vt:lpstr>Theme1</vt:lpstr>
      <vt:lpstr>Capsules</vt:lpstr>
      <vt:lpstr>Crayons</vt:lpstr>
      <vt:lpstr>Kimono</vt:lpstr>
      <vt:lpstr>1_Theme1</vt:lpstr>
      <vt:lpstr>PowerPoint Presentation</vt:lpstr>
      <vt:lpstr>PowerPoint Presentation</vt:lpstr>
      <vt:lpstr>PowerPoint Presentation</vt:lpstr>
      <vt:lpstr>   TOÁN </vt:lpstr>
      <vt:lpstr>PowerPoint Presentation</vt:lpstr>
      <vt:lpstr>PowerPoint Presentation</vt:lpstr>
      <vt:lpstr>1. Viết số thập phân thích hợp vào chỗ chấm</vt:lpstr>
      <vt:lpstr>2. Viết các số đo sau dưới dạng số đo  có đơn vị là ki-lô-gam:</vt:lpstr>
      <vt:lpstr>2. Viết các số đo sau dưới dạng số đo có  đơn vị là ki-lô-gam:</vt:lpstr>
      <vt:lpstr>3. Viết các số đo sau dưới dạng số đo có  đơn vị là mét vuông</vt:lpstr>
      <vt:lpstr>3. Viết các số đo sau dưới dạng số đo có  đơn vị là mét vuông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Swift3</cp:lastModifiedBy>
  <cp:revision>21</cp:revision>
  <dcterms:created xsi:type="dcterms:W3CDTF">2017-10-26T01:57:45Z</dcterms:created>
  <dcterms:modified xsi:type="dcterms:W3CDTF">2021-10-27T15:16:12Z</dcterms:modified>
</cp:coreProperties>
</file>