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 id="2147483723" r:id="rId6"/>
    <p:sldMasterId id="2147483736" r:id="rId7"/>
  </p:sldMasterIdLst>
  <p:notesMasterIdLst>
    <p:notesMasterId r:id="rId27"/>
  </p:notesMasterIdLst>
  <p:sldIdLst>
    <p:sldId id="257" r:id="rId8"/>
    <p:sldId id="258" r:id="rId9"/>
    <p:sldId id="259" r:id="rId10"/>
    <p:sldId id="260" r:id="rId11"/>
    <p:sldId id="261" r:id="rId12"/>
    <p:sldId id="264" r:id="rId13"/>
    <p:sldId id="256" r:id="rId14"/>
    <p:sldId id="397" r:id="rId15"/>
    <p:sldId id="357" r:id="rId16"/>
    <p:sldId id="358" r:id="rId17"/>
    <p:sldId id="359" r:id="rId18"/>
    <p:sldId id="277" r:id="rId19"/>
    <p:sldId id="324" r:id="rId20"/>
    <p:sldId id="398" r:id="rId21"/>
    <p:sldId id="356" r:id="rId22"/>
    <p:sldId id="399" r:id="rId23"/>
    <p:sldId id="320" r:id="rId24"/>
    <p:sldId id="328"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25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63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21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by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C1A4F-3F4B-4FDF-86EE-FC94926D4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59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897C8A-2CE7-4897-ACD9-17EA7699459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4910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76601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06980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290340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68429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055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14737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49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62953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911548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716634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200903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17736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074996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349956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1047542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2"/>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753516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endParaRPr lang="en-US">
              <a:solidFill>
                <a:srgbClr val="000000"/>
              </a:solidFill>
            </a:endParaRPr>
          </a:p>
        </p:txBody>
      </p:sp>
      <p:sp>
        <p:nvSpPr>
          <p:cNvPr id="8" name="Footer Placeholder 7"/>
          <p:cNvSpPr>
            <a:spLocks noGrp="1"/>
          </p:cNvSpPr>
          <p:nvPr>
            <p:ph type="ftr" sz="quarter" idx="11"/>
          </p:nvPr>
        </p:nvSpPr>
        <p:spPr/>
        <p:txBody>
          <a:bodyPr/>
          <a:lstStyle/>
          <a:p>
            <a:pPr defTabSz="685800"/>
            <a:endParaRPr lang="en-US">
              <a:solidFill>
                <a:srgbClr val="000000"/>
              </a:solidFill>
            </a:endParaRPr>
          </a:p>
        </p:txBody>
      </p:sp>
      <p:sp>
        <p:nvSpPr>
          <p:cNvPr id="9" name="Slide Number Placeholder 8"/>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682121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endParaRPr lang="en-US">
              <a:solidFill>
                <a:srgbClr val="000000"/>
              </a:solidFill>
            </a:endParaRPr>
          </a:p>
        </p:txBody>
      </p:sp>
      <p:sp>
        <p:nvSpPr>
          <p:cNvPr id="4" name="Footer Placeholder 3"/>
          <p:cNvSpPr>
            <a:spLocks noGrp="1"/>
          </p:cNvSpPr>
          <p:nvPr>
            <p:ph type="ftr" sz="quarter" idx="11"/>
          </p:nvPr>
        </p:nvSpPr>
        <p:spPr/>
        <p:txBody>
          <a:bodyPr/>
          <a:lstStyle/>
          <a:p>
            <a:pPr defTabSz="685800"/>
            <a:endParaRPr lang="en-US">
              <a:solidFill>
                <a:srgbClr val="000000"/>
              </a:solidFill>
            </a:endParaRPr>
          </a:p>
        </p:txBody>
      </p:sp>
      <p:sp>
        <p:nvSpPr>
          <p:cNvPr id="5" name="Slide Number Placeholder 4"/>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41018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endParaRPr lang="en-US">
              <a:solidFill>
                <a:srgbClr val="000000"/>
              </a:solidFill>
            </a:endParaRPr>
          </a:p>
        </p:txBody>
      </p:sp>
      <p:sp>
        <p:nvSpPr>
          <p:cNvPr id="3" name="Footer Placeholder 2"/>
          <p:cNvSpPr>
            <a:spLocks noGrp="1"/>
          </p:cNvSpPr>
          <p:nvPr>
            <p:ph type="ftr" sz="quarter" idx="11"/>
          </p:nvPr>
        </p:nvSpPr>
        <p:spPr/>
        <p:txBody>
          <a:bodyPr/>
          <a:lstStyle/>
          <a:p>
            <a:pPr defTabSz="685800"/>
            <a:endParaRPr lang="en-US">
              <a:solidFill>
                <a:srgbClr val="000000"/>
              </a:solidFill>
            </a:endParaRPr>
          </a:p>
        </p:txBody>
      </p:sp>
      <p:sp>
        <p:nvSpPr>
          <p:cNvPr id="4" name="Slide Number Placeholder 3"/>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7977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66145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endParaRPr lang="en-US">
              <a:solidFill>
                <a:srgbClr val="000000"/>
              </a:solidFill>
            </a:endParaRPr>
          </a:p>
        </p:txBody>
      </p:sp>
      <p:sp>
        <p:nvSpPr>
          <p:cNvPr id="6" name="Footer Placeholder 5"/>
          <p:cNvSpPr>
            <a:spLocks noGrp="1"/>
          </p:cNvSpPr>
          <p:nvPr>
            <p:ph type="ftr" sz="quarter" idx="11"/>
          </p:nvPr>
        </p:nvSpPr>
        <p:spPr/>
        <p:txBody>
          <a:bodyPr/>
          <a:lstStyle/>
          <a:p>
            <a:pPr defTabSz="685800"/>
            <a:endParaRPr lang="en-US">
              <a:solidFill>
                <a:srgbClr val="000000"/>
              </a:solidFill>
            </a:endParaRPr>
          </a:p>
        </p:txBody>
      </p:sp>
      <p:sp>
        <p:nvSpPr>
          <p:cNvPr id="7" name="Slide Number Placeholder 6"/>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427647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05164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endParaRPr lang="en-US">
              <a:solidFill>
                <a:srgbClr val="000000"/>
              </a:solidFill>
            </a:endParaRPr>
          </a:p>
        </p:txBody>
      </p:sp>
      <p:sp>
        <p:nvSpPr>
          <p:cNvPr id="5" name="Footer Placeholder 4"/>
          <p:cNvSpPr>
            <a:spLocks noGrp="1"/>
          </p:cNvSpPr>
          <p:nvPr>
            <p:ph type="ftr" sz="quarter" idx="11"/>
          </p:nvPr>
        </p:nvSpPr>
        <p:spPr/>
        <p:txBody>
          <a:bodyPr/>
          <a:lstStyle/>
          <a:p>
            <a:pPr defTabSz="685800"/>
            <a:endParaRPr lang="en-US">
              <a:solidFill>
                <a:srgbClr val="000000"/>
              </a:solidFill>
            </a:endParaRPr>
          </a:p>
        </p:txBody>
      </p:sp>
      <p:sp>
        <p:nvSpPr>
          <p:cNvPr id="6" name="Slide Number Placeholder 5"/>
          <p:cNvSpPr>
            <a:spLocks noGrp="1"/>
          </p:cNvSpPr>
          <p:nvPr>
            <p:ph type="sldNum" sz="quarter" idx="12"/>
          </p:nvPr>
        </p:nvSpPr>
        <p:spPr/>
        <p:txBody>
          <a:body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167976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2377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968284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472232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06104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754343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16481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1186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6011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78555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46027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797596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3489626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1171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3328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79490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609455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11934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82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7133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888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88185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004030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976069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9048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96758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52154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371803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3532127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107919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vi-VN"/>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vi-VN"/>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573812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vi-VN"/>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vi-VN"/>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246246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vi-VN"/>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vi-VN"/>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4092130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45070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vi-VN"/>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vi-VN"/>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18876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2870356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vi-VN"/>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vi-VN"/>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6603488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endParaRPr lang="en-US"/>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fontAlgn="base">
              <a:spcBef>
                <a:spcPct val="0"/>
              </a:spcBef>
              <a:spcAft>
                <a:spcPct val="0"/>
              </a:spcAft>
              <a:defRPr/>
            </a:pPr>
            <a:fld id="{C48DABAE-6ED1-4470-BED8-4E85F157B11F}" type="slidenum">
              <a:rPr lang="en-US" smtClean="0"/>
              <a:t>‹#›</a:t>
            </a:fld>
            <a:endParaRPr lang="en-US"/>
          </a:p>
        </p:txBody>
      </p:sp>
    </p:spTree>
    <p:extLst>
      <p:ext uri="{BB962C8B-B14F-4D97-AF65-F5344CB8AC3E}">
        <p14:creationId xmlns:p14="http://schemas.microsoft.com/office/powerpoint/2010/main" val="2588252043"/>
      </p:ext>
    </p:extLst>
  </p:cSld>
  <p:clrMapOvr>
    <a:masterClrMapping/>
  </p:clrMapOvr>
  <p:transition spd="med" advClick="0" advTm="10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10/29/2021</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10/29/2021</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11139731" y="34963"/>
            <a:ext cx="1052269"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endParaRPr lang="en-US" sz="1200" kern="0" dirty="0">
              <a:solidFill>
                <a:schemeClr val="tx1">
                  <a:lumMod val="50000"/>
                  <a:lumOff val="50000"/>
                </a:schemeClr>
              </a:solidFill>
              <a:cs typeface="Arial"/>
              <a:sym typeface="Arial"/>
            </a:endParaRPr>
          </a:p>
        </p:txBody>
      </p:sp>
    </p:spTree>
    <p:extLst>
      <p:ext uri="{BB962C8B-B14F-4D97-AF65-F5344CB8AC3E}">
        <p14:creationId xmlns:p14="http://schemas.microsoft.com/office/powerpoint/2010/main" val="2918706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2"/>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050"/>
            </a:lvl1pPr>
          </a:lstStyle>
          <a:p>
            <a:pPr defTabSz="685800"/>
            <a:endParaRPr lang="en-US">
              <a:solidFill>
                <a:srgbClr val="000000"/>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050"/>
            </a:lvl1pPr>
          </a:lstStyle>
          <a:p>
            <a:pPr defTabSz="685800"/>
            <a:fld id="{9A0DB2DC-4C9A-4742-B13C-FB6460FD350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460633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32802234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10/29/2021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34515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fontAlgn="base">
              <a:spcBef>
                <a:spcPct val="0"/>
              </a:spcBef>
              <a:spcAft>
                <a:spcPct val="0"/>
              </a:spcAft>
              <a:defRPr/>
            </a:pPr>
            <a:endParaRPr lang="vi-V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fontAlgn="base">
              <a:spcBef>
                <a:spcPct val="0"/>
              </a:spcBef>
              <a:spcAft>
                <a:spcPct val="0"/>
              </a:spcAft>
              <a:defRPr/>
            </a:pPr>
            <a:endParaRPr lang="vi-V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fontAlgn="base">
              <a:spcBef>
                <a:spcPct val="0"/>
              </a:spcBef>
              <a:spcAft>
                <a:spcPct val="0"/>
              </a:spcAft>
              <a:defRPr/>
            </a:pPr>
            <a:fld id="{2D3DFD78-BE32-4A22-A575-D204E533973B}" type="slidenum">
              <a:rPr lang="vi-VN" smtClean="0"/>
              <a:t>‹#›</a:t>
            </a:fld>
            <a:endParaRPr lang="vi-VN"/>
          </a:p>
        </p:txBody>
      </p:sp>
    </p:spTree>
    <p:extLst>
      <p:ext uri="{BB962C8B-B14F-4D97-AF65-F5344CB8AC3E}">
        <p14:creationId xmlns:p14="http://schemas.microsoft.com/office/powerpoint/2010/main" val="120073415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5.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5.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19.png"/><Relationship Id="rId2" Type="http://schemas.microsoft.com/office/2007/relationships/media" Target="../media/media4.mp3"/><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a:cs typeface="+mn-cs"/>
            </a:endParaRPr>
          </a:p>
        </p:txBody>
      </p:sp>
      <p:sp>
        <p:nvSpPr>
          <p:cNvPr id="7" name="TextBox 6">
            <a:extLst>
              <a:ext uri="{FF2B5EF4-FFF2-40B4-BE49-F238E27FC236}">
                <a16:creationId xmlns:a16="http://schemas.microsoft.com/office/drawing/2014/main" id="{1D4B07AF-BC2F-4A93-98E6-3CDA963FF21C}"/>
              </a:ext>
            </a:extLst>
          </p:cNvPr>
          <p:cNvSpPr txBox="1"/>
          <p:nvPr/>
        </p:nvSpPr>
        <p:spPr>
          <a:xfrm>
            <a:off x="5156790" y="1828469"/>
            <a:ext cx="2651149" cy="829945"/>
          </a:xfrm>
          <a:prstGeom prst="rect">
            <a:avLst/>
          </a:prstGeom>
          <a:noFill/>
        </p:spPr>
        <p:txBody>
          <a:bodyPr wrap="square" rtlCol="0">
            <a:spAutoFit/>
          </a:bodyPr>
          <a:lstStyle/>
          <a:p>
            <a:r>
              <a:rPr lang="en-US" sz="4800" b="1" dirty="0">
                <a:solidFill>
                  <a:srgbClr val="FF0000"/>
                </a:solidFill>
                <a:latin typeface="+mj-lt"/>
                <a:cs typeface=".VnAvant" panose="020B7200000000000000" charset="0"/>
              </a:rPr>
              <a:t>y</a:t>
            </a:r>
          </a:p>
        </p:txBody>
      </p:sp>
      <p:sp>
        <p:nvSpPr>
          <p:cNvPr id="8" name="Rectangle: Rounded Corners 7">
            <a:extLst>
              <a:ext uri="{FF2B5EF4-FFF2-40B4-BE49-F238E27FC236}">
                <a16:creationId xmlns:a16="http://schemas.microsoft.com/office/drawing/2014/main" id="{2DA94DBD-F7A8-4368-AEDA-E52EA3440409}"/>
              </a:ext>
            </a:extLst>
          </p:cNvPr>
          <p:cNvSpPr/>
          <p:nvPr/>
        </p:nvSpPr>
        <p:spPr>
          <a:xfrm>
            <a:off x="963737" y="611138"/>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mj-lt"/>
                <a:cs typeface=".VnAvant" panose="020B7200000000000000" charset="0"/>
              </a:rPr>
              <a:t>Đọc</a:t>
            </a:r>
          </a:p>
        </p:txBody>
      </p:sp>
      <p:sp>
        <p:nvSpPr>
          <p:cNvPr id="12" name="Oval 11">
            <a:extLst>
              <a:ext uri="{FF2B5EF4-FFF2-40B4-BE49-F238E27FC236}">
                <a16:creationId xmlns:a16="http://schemas.microsoft.com/office/drawing/2014/main" id="{B0C54347-35FC-4EDC-B495-B31C7CCDE20D}"/>
              </a:ext>
            </a:extLst>
          </p:cNvPr>
          <p:cNvSpPr/>
          <p:nvPr/>
        </p:nvSpPr>
        <p:spPr>
          <a:xfrm>
            <a:off x="613008" y="64871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cs typeface=".VnAvant" panose="020B7200000000000000" charset="0"/>
              </a:rPr>
              <a:t>2</a:t>
            </a:r>
          </a:p>
        </p:txBody>
      </p:sp>
      <p:graphicFrame>
        <p:nvGraphicFramePr>
          <p:cNvPr id="13" name="Table 2">
            <a:extLst>
              <a:ext uri="{FF2B5EF4-FFF2-40B4-BE49-F238E27FC236}">
                <a16:creationId xmlns:a16="http://schemas.microsoft.com/office/drawing/2014/main" id="{BA3AACF1-02CE-42AD-99FF-05C3DB569E0E}"/>
              </a:ext>
            </a:extLst>
          </p:cNvPr>
          <p:cNvGraphicFramePr>
            <a:graphicFrameLocks noGrp="1"/>
          </p:cNvGraphicFramePr>
          <p:nvPr>
            <p:extLst>
              <p:ext uri="{D42A27DB-BD31-4B8C-83A1-F6EECF244321}">
                <p14:modId xmlns:p14="http://schemas.microsoft.com/office/powerpoint/2010/main" val="2504148322"/>
              </p:ext>
            </p:extLst>
          </p:nvPr>
        </p:nvGraphicFramePr>
        <p:xfrm>
          <a:off x="4042756" y="2885237"/>
          <a:ext cx="2859062" cy="822960"/>
        </p:xfrm>
        <a:graphic>
          <a:graphicData uri="http://schemas.openxmlformats.org/drawingml/2006/table">
            <a:tbl>
              <a:tblPr firstRow="1" bandRow="1">
                <a:tableStyleId>{5C22544A-7EE6-4342-B048-85BDC9FD1C3A}</a:tableStyleId>
              </a:tblPr>
              <a:tblGrid>
                <a:gridCol w="1429531">
                  <a:extLst>
                    <a:ext uri="{9D8B030D-6E8A-4147-A177-3AD203B41FA5}">
                      <a16:colId xmlns:a16="http://schemas.microsoft.com/office/drawing/2014/main" val="20000"/>
                    </a:ext>
                  </a:extLst>
                </a:gridCol>
                <a:gridCol w="1429531">
                  <a:extLst>
                    <a:ext uri="{9D8B030D-6E8A-4147-A177-3AD203B41FA5}">
                      <a16:colId xmlns:a16="http://schemas.microsoft.com/office/drawing/2014/main" val="20001"/>
                    </a:ext>
                  </a:extLst>
                </a:gridCol>
              </a:tblGrid>
              <a:tr h="652648">
                <a:tc>
                  <a:txBody>
                    <a:bodyPr/>
                    <a:lstStyle/>
                    <a:p>
                      <a:pPr algn="ctr"/>
                      <a:r>
                        <a:rPr lang="en-US" sz="4800" dirty="0" err="1">
                          <a:solidFill>
                            <a:schemeClr val="tx1"/>
                          </a:solidFill>
                          <a:latin typeface=".VnAvant" panose="020B7200000000000000" charset="0"/>
                          <a:cs typeface=".VnAvant" panose="020B7200000000000000" charset="0"/>
                        </a:rPr>
                        <a:t>qu</a:t>
                      </a:r>
                    </a:p>
                  </a:txBody>
                  <a:tcPr>
                    <a:solidFill>
                      <a:schemeClr val="accent5">
                        <a:lumMod val="40000"/>
                        <a:lumOff val="60000"/>
                      </a:schemeClr>
                    </a:solidFill>
                  </a:tcPr>
                </a:tc>
                <a:tc>
                  <a:txBody>
                    <a:bodyPr/>
                    <a:lstStyle/>
                    <a:p>
                      <a:pPr algn="ctr"/>
                      <a:r>
                        <a:rPr lang="en-US" sz="4800" dirty="0">
                          <a:solidFill>
                            <a:srgbClr val="FF0000"/>
                          </a:solidFill>
                          <a:latin typeface=".VnAvant" panose="020B7200000000000000" charset="0"/>
                          <a:cs typeface=".VnAvant" panose="020B7200000000000000" charset="0"/>
                        </a:rPr>
                        <a:t>y</a:t>
                      </a: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Rectangle 13">
            <a:extLst>
              <a:ext uri="{FF2B5EF4-FFF2-40B4-BE49-F238E27FC236}">
                <a16:creationId xmlns:a16="http://schemas.microsoft.com/office/drawing/2014/main" id="{5738698F-C4BF-4146-BA1E-8793FCFED8F6}"/>
              </a:ext>
            </a:extLst>
          </p:cNvPr>
          <p:cNvSpPr/>
          <p:nvPr/>
        </p:nvSpPr>
        <p:spPr>
          <a:xfrm>
            <a:off x="4042756" y="3691160"/>
            <a:ext cx="2859062"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mj-lt"/>
                <a:cs typeface=".VnAvant" panose="020B7200000000000000" charset="0"/>
              </a:rPr>
              <a:t>quy</a:t>
            </a:r>
          </a:p>
        </p:txBody>
      </p:sp>
      <p:sp>
        <p:nvSpPr>
          <p:cNvPr id="15" name="TextBox 14">
            <a:extLst>
              <a:ext uri="{FF2B5EF4-FFF2-40B4-BE49-F238E27FC236}">
                <a16:creationId xmlns:a16="http://schemas.microsoft.com/office/drawing/2014/main" id="{9BFCE2B4-C927-4C12-A768-A0502C616D53}"/>
              </a:ext>
            </a:extLst>
          </p:cNvPr>
          <p:cNvSpPr txBox="1"/>
          <p:nvPr/>
        </p:nvSpPr>
        <p:spPr>
          <a:xfrm>
            <a:off x="963295" y="4758055"/>
            <a:ext cx="1680845" cy="829945"/>
          </a:xfrm>
          <a:prstGeom prst="rect">
            <a:avLst/>
          </a:prstGeom>
          <a:noFill/>
        </p:spPr>
        <p:txBody>
          <a:bodyPr wrap="square" rtlCol="0">
            <a:spAutoFit/>
          </a:bodyPr>
          <a:lstStyle/>
          <a:p>
            <a:pPr algn="ctr"/>
            <a:r>
              <a:rPr lang="en-US" sz="4800" b="1" dirty="0" err="1">
                <a:latin typeface="+mj-lt"/>
                <a:cs typeface=".VnAvant" panose="020B7200000000000000" charset="0"/>
              </a:rPr>
              <a:t>quy</a:t>
            </a:r>
          </a:p>
        </p:txBody>
      </p:sp>
      <p:sp>
        <p:nvSpPr>
          <p:cNvPr id="16" name="TextBox 15">
            <a:extLst>
              <a:ext uri="{FF2B5EF4-FFF2-40B4-BE49-F238E27FC236}">
                <a16:creationId xmlns:a16="http://schemas.microsoft.com/office/drawing/2014/main" id="{23D5E069-2B5F-4A1C-A9F0-B77D97DF31BD}"/>
              </a:ext>
            </a:extLst>
          </p:cNvPr>
          <p:cNvSpPr txBox="1"/>
          <p:nvPr/>
        </p:nvSpPr>
        <p:spPr>
          <a:xfrm>
            <a:off x="9575599" y="4827721"/>
            <a:ext cx="1800157" cy="830997"/>
          </a:xfrm>
          <a:prstGeom prst="rect">
            <a:avLst/>
          </a:prstGeom>
          <a:noFill/>
        </p:spPr>
        <p:txBody>
          <a:bodyPr wrap="square" rtlCol="0">
            <a:spAutoFit/>
          </a:bodyPr>
          <a:lstStyle/>
          <a:p>
            <a:pPr algn="ctr"/>
            <a:r>
              <a:rPr lang="en-US" sz="4800" b="1" dirty="0">
                <a:latin typeface="+mj-lt"/>
                <a:cs typeface=".VnAvant" panose="020B7200000000000000" charset="0"/>
              </a:rPr>
              <a:t>ý</a:t>
            </a:r>
          </a:p>
        </p:txBody>
      </p:sp>
      <p:sp>
        <p:nvSpPr>
          <p:cNvPr id="17" name="TextBox 16">
            <a:extLst>
              <a:ext uri="{FF2B5EF4-FFF2-40B4-BE49-F238E27FC236}">
                <a16:creationId xmlns:a16="http://schemas.microsoft.com/office/drawing/2014/main" id="{AA12A1CE-F529-4DBD-AF65-8736DD8EAFDD}"/>
              </a:ext>
            </a:extLst>
          </p:cNvPr>
          <p:cNvSpPr txBox="1"/>
          <p:nvPr/>
        </p:nvSpPr>
        <p:spPr>
          <a:xfrm>
            <a:off x="7807960" y="4827905"/>
            <a:ext cx="1537335" cy="829945"/>
          </a:xfrm>
          <a:prstGeom prst="rect">
            <a:avLst/>
          </a:prstGeom>
          <a:noFill/>
        </p:spPr>
        <p:txBody>
          <a:bodyPr wrap="square" rtlCol="0">
            <a:spAutoFit/>
          </a:bodyPr>
          <a:lstStyle/>
          <a:p>
            <a:pPr algn="ctr"/>
            <a:r>
              <a:rPr lang="en-US" sz="4800" b="1" dirty="0" err="1">
                <a:latin typeface="+mj-lt"/>
                <a:cs typeface=".VnAvant" panose="020B7200000000000000" charset="0"/>
              </a:rPr>
              <a:t>quỵ</a:t>
            </a:r>
            <a:endParaRPr lang="en-US" sz="4800" b="1" dirty="0">
              <a:latin typeface="+mj-lt"/>
              <a:cs typeface=".VnAvant" panose="020B7200000000000000" charset="0"/>
            </a:endParaRPr>
          </a:p>
        </p:txBody>
      </p:sp>
      <p:sp>
        <p:nvSpPr>
          <p:cNvPr id="18" name="TextBox 17">
            <a:extLst>
              <a:ext uri="{FF2B5EF4-FFF2-40B4-BE49-F238E27FC236}">
                <a16:creationId xmlns:a16="http://schemas.microsoft.com/office/drawing/2014/main" id="{D1E8235D-2DE2-4AA1-9D9C-9853366C862F}"/>
              </a:ext>
            </a:extLst>
          </p:cNvPr>
          <p:cNvSpPr txBox="1"/>
          <p:nvPr/>
        </p:nvSpPr>
        <p:spPr>
          <a:xfrm>
            <a:off x="6121831" y="4799680"/>
            <a:ext cx="1345465" cy="830997"/>
          </a:xfrm>
          <a:prstGeom prst="rect">
            <a:avLst/>
          </a:prstGeom>
          <a:noFill/>
        </p:spPr>
        <p:txBody>
          <a:bodyPr wrap="square" rtlCol="0">
            <a:spAutoFit/>
          </a:bodyPr>
          <a:lstStyle/>
          <a:p>
            <a:pPr algn="ctr"/>
            <a:r>
              <a:rPr lang="en-US" sz="4800" b="1" dirty="0" err="1">
                <a:latin typeface="+mj-lt"/>
                <a:cs typeface=".VnAvant" panose="020B7200000000000000" charset="0"/>
              </a:rPr>
              <a:t>quỹ</a:t>
            </a:r>
          </a:p>
        </p:txBody>
      </p:sp>
      <p:sp>
        <p:nvSpPr>
          <p:cNvPr id="19" name="TextBox 18">
            <a:extLst>
              <a:ext uri="{FF2B5EF4-FFF2-40B4-BE49-F238E27FC236}">
                <a16:creationId xmlns:a16="http://schemas.microsoft.com/office/drawing/2014/main" id="{2145B8A5-7B14-453A-BE1C-607B59B64DE3}"/>
              </a:ext>
            </a:extLst>
          </p:cNvPr>
          <p:cNvSpPr txBox="1"/>
          <p:nvPr/>
        </p:nvSpPr>
        <p:spPr>
          <a:xfrm>
            <a:off x="4252685" y="4799681"/>
            <a:ext cx="1489437" cy="829945"/>
          </a:xfrm>
          <a:prstGeom prst="rect">
            <a:avLst/>
          </a:prstGeom>
          <a:noFill/>
        </p:spPr>
        <p:txBody>
          <a:bodyPr wrap="square" rtlCol="0">
            <a:spAutoFit/>
          </a:bodyPr>
          <a:lstStyle/>
          <a:p>
            <a:pPr algn="ctr"/>
            <a:r>
              <a:rPr lang="en-US" sz="4800" b="1" dirty="0" err="1">
                <a:latin typeface="+mj-lt"/>
                <a:cs typeface=".VnAvant" panose="020B7200000000000000" charset="0"/>
              </a:rPr>
              <a:t> quý</a:t>
            </a:r>
          </a:p>
        </p:txBody>
      </p:sp>
      <p:sp>
        <p:nvSpPr>
          <p:cNvPr id="20" name="TextBox 19">
            <a:extLst>
              <a:ext uri="{FF2B5EF4-FFF2-40B4-BE49-F238E27FC236}">
                <a16:creationId xmlns:a16="http://schemas.microsoft.com/office/drawing/2014/main" id="{E9A23197-5E39-4795-8756-033F6E59D56C}"/>
              </a:ext>
            </a:extLst>
          </p:cNvPr>
          <p:cNvSpPr txBox="1"/>
          <p:nvPr/>
        </p:nvSpPr>
        <p:spPr>
          <a:xfrm>
            <a:off x="2835407" y="4757980"/>
            <a:ext cx="1509833" cy="830997"/>
          </a:xfrm>
          <a:prstGeom prst="rect">
            <a:avLst/>
          </a:prstGeom>
          <a:noFill/>
        </p:spPr>
        <p:txBody>
          <a:bodyPr wrap="square" rtlCol="0">
            <a:spAutoFit/>
          </a:bodyPr>
          <a:lstStyle/>
          <a:p>
            <a:pPr algn="ctr"/>
            <a:r>
              <a:rPr lang="en-US" sz="4800" b="1" dirty="0" err="1">
                <a:latin typeface="+mj-lt"/>
                <a:cs typeface=".VnAvant" panose="020B7200000000000000" charset="0"/>
              </a:rPr>
              <a:t>quỳ</a:t>
            </a:r>
          </a:p>
        </p:txBody>
      </p:sp>
    </p:spTree>
    <p:custDataLst>
      <p:tags r:id="rId1"/>
    </p:custDataLst>
    <p:extLst>
      <p:ext uri="{BB962C8B-B14F-4D97-AF65-F5344CB8AC3E}">
        <p14:creationId xmlns:p14="http://schemas.microsoft.com/office/powerpoint/2010/main" val="8293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P spid="14" grpId="0" bldLvl="0" animBg="1"/>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21" name="Picture 20">
            <a:extLst>
              <a:ext uri="{FF2B5EF4-FFF2-40B4-BE49-F238E27FC236}">
                <a16:creationId xmlns:a16="http://schemas.microsoft.com/office/drawing/2014/main" id="{E4ED9EBB-DD23-4708-A8BA-088FC863077F}"/>
              </a:ext>
            </a:extLst>
          </p:cNvPr>
          <p:cNvPicPr>
            <a:picLocks noChangeAspect="1"/>
          </p:cNvPicPr>
          <p:nvPr/>
        </p:nvPicPr>
        <p:blipFill>
          <a:blip r:embed="rId4"/>
          <a:stretch>
            <a:fillRect/>
          </a:stretch>
        </p:blipFill>
        <p:spPr>
          <a:xfrm>
            <a:off x="880111" y="580803"/>
            <a:ext cx="2914052" cy="2400300"/>
          </a:xfrm>
          <a:prstGeom prst="rect">
            <a:avLst/>
          </a:prstGeom>
        </p:spPr>
      </p:pic>
      <p:pic>
        <p:nvPicPr>
          <p:cNvPr id="22" name="Picture 21">
            <a:extLst>
              <a:ext uri="{FF2B5EF4-FFF2-40B4-BE49-F238E27FC236}">
                <a16:creationId xmlns:a16="http://schemas.microsoft.com/office/drawing/2014/main" id="{915A4146-56CB-4AEB-9BCB-E75427E00793}"/>
              </a:ext>
            </a:extLst>
          </p:cNvPr>
          <p:cNvPicPr>
            <a:picLocks noChangeAspect="1"/>
          </p:cNvPicPr>
          <p:nvPr/>
        </p:nvPicPr>
        <p:blipFill>
          <a:blip r:embed="rId5"/>
          <a:stretch>
            <a:fillRect/>
          </a:stretch>
        </p:blipFill>
        <p:spPr>
          <a:xfrm>
            <a:off x="6226140" y="354330"/>
            <a:ext cx="3100740" cy="2626773"/>
          </a:xfrm>
          <a:prstGeom prst="rect">
            <a:avLst/>
          </a:prstGeom>
        </p:spPr>
      </p:pic>
      <p:pic>
        <p:nvPicPr>
          <p:cNvPr id="23" name="Picture 22">
            <a:extLst>
              <a:ext uri="{FF2B5EF4-FFF2-40B4-BE49-F238E27FC236}">
                <a16:creationId xmlns:a16="http://schemas.microsoft.com/office/drawing/2014/main" id="{FD31100B-8E6E-45A2-8BD0-7993C17458A0}"/>
              </a:ext>
            </a:extLst>
          </p:cNvPr>
          <p:cNvPicPr>
            <a:picLocks noChangeAspect="1"/>
          </p:cNvPicPr>
          <p:nvPr/>
        </p:nvPicPr>
        <p:blipFill>
          <a:blip r:embed="rId6"/>
          <a:stretch>
            <a:fillRect/>
          </a:stretch>
        </p:blipFill>
        <p:spPr>
          <a:xfrm>
            <a:off x="4171950" y="3876898"/>
            <a:ext cx="2967037" cy="2203862"/>
          </a:xfrm>
          <a:prstGeom prst="rect">
            <a:avLst/>
          </a:prstGeom>
        </p:spPr>
      </p:pic>
    </p:spTree>
    <p:custDataLst>
      <p:tags r:id="rId1"/>
    </p:custDataLst>
    <p:extLst>
      <p:ext uri="{BB962C8B-B14F-4D97-AF65-F5344CB8AC3E}">
        <p14:creationId xmlns:p14="http://schemas.microsoft.com/office/powerpoint/2010/main" val="259836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466214" y="2143125"/>
            <a:ext cx="4737691" cy="3722724"/>
          </a:xfrm>
          <a:prstGeom prst="rect">
            <a:avLst/>
          </a:prstGeom>
          <a:solidFill>
            <a:srgbClr val="003399"/>
          </a:solidFill>
          <a:ln w="76200">
            <a:solidFill>
              <a:srgbClr val="FFFF00"/>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099" name="Rectangle 5"/>
          <p:cNvSpPr>
            <a:spLocks noChangeArrowheads="1"/>
          </p:cNvSpPr>
          <p:nvPr/>
        </p:nvSpPr>
        <p:spPr bwMode="auto">
          <a:xfrm>
            <a:off x="8096250" y="1914525"/>
            <a:ext cx="971550" cy="228600"/>
          </a:xfrm>
          <a:prstGeom prst="rect">
            <a:avLst/>
          </a:prstGeom>
          <a:solidFill>
            <a:schemeClr val="accent1"/>
          </a:solidFill>
          <a:ln w="9525">
            <a:solidFill>
              <a:schemeClr val="tx1"/>
            </a:solidFill>
            <a:miter lim="800000"/>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0" name="Rectangle 6"/>
          <p:cNvSpPr>
            <a:spLocks noChangeArrowheads="1"/>
          </p:cNvSpPr>
          <p:nvPr/>
        </p:nvSpPr>
        <p:spPr bwMode="auto">
          <a:xfrm rot="-3389626">
            <a:off x="7581900" y="1571625"/>
            <a:ext cx="971550" cy="228600"/>
          </a:xfrm>
          <a:prstGeom prst="rect">
            <a:avLst/>
          </a:prstGeom>
          <a:solidFill>
            <a:schemeClr val="accent1"/>
          </a:solidFill>
          <a:ln w="9525">
            <a:solidFill>
              <a:schemeClr val="tx1"/>
            </a:solidFill>
            <a:miter lim="800000"/>
          </a:ln>
        </p:spPr>
        <p:txBody>
          <a:bodyPr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endParaRPr lang="en-US" altLang="en-US" sz="1800">
              <a:solidFill>
                <a:srgbClr val="000000"/>
              </a:solidFill>
              <a:cs typeface="Arial" panose="020B0604020202020204" pitchFamily="34" charset="0"/>
            </a:endParaRPr>
          </a:p>
        </p:txBody>
      </p:sp>
      <p:sp>
        <p:nvSpPr>
          <p:cNvPr id="4101" name="TextBox 4"/>
          <p:cNvSpPr txBox="1">
            <a:spLocks noChangeArrowheads="1"/>
          </p:cNvSpPr>
          <p:nvPr/>
        </p:nvSpPr>
        <p:spPr bwMode="auto">
          <a:xfrm>
            <a:off x="4352925" y="1137686"/>
            <a:ext cx="3714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r>
              <a:rPr lang="en-US" altLang="en-US" sz="3600" dirty="0" err="1">
                <a:solidFill>
                  <a:srgbClr val="FF0000"/>
                </a:solidFill>
                <a:latin typeface="+mj-lt"/>
                <a:cs typeface="Arial" panose="020B0604020202020204" pitchFamily="34" charset="0"/>
              </a:rPr>
              <a:t>Viết</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bảng</a:t>
            </a:r>
            <a:endParaRPr lang="en-US" altLang="en-US" sz="3600"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3278810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02380" y="365125"/>
            <a:ext cx="4573905" cy="5812155"/>
          </a:xfrm>
          <a:prstGeom prst="rect">
            <a:avLst/>
          </a:prstGeom>
        </p:spPr>
      </p:pic>
    </p:spTree>
  </p:cSld>
  <p:clrMapOvr>
    <a:masterClrMapping/>
  </p:clrMapOvr>
  <p:transition>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240977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y</a:t>
            </a:r>
          </a:p>
        </p:txBody>
      </p:sp>
      <p:sp>
        <p:nvSpPr>
          <p:cNvPr id="8" name="Rectangle 7">
            <a:extLst>
              <a:ext uri="{FF2B5EF4-FFF2-40B4-BE49-F238E27FC236}">
                <a16:creationId xmlns:a16="http://schemas.microsoft.com/office/drawing/2014/main" id="{0CB8A115-31D5-4ED1-AB52-BA862DDCC047}"/>
              </a:ext>
            </a:extLst>
          </p:cNvPr>
          <p:cNvSpPr/>
          <p:nvPr/>
        </p:nvSpPr>
        <p:spPr>
          <a:xfrm>
            <a:off x="352350" y="3479470"/>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y</a:t>
            </a: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tá</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460359C4-9684-4090-8B68-80D30B764842}"/>
              </a:ext>
            </a:extLst>
          </p:cNvPr>
          <p:cNvSpPr/>
          <p:nvPr/>
        </p:nvSpPr>
        <p:spPr>
          <a:xfrm>
            <a:off x="3286936" y="3538182"/>
            <a:ext cx="3283985"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err="1">
                <a:solidFill>
                  <a:srgbClr val="7030A0"/>
                </a:solidFill>
                <a:latin typeface="HP001 4 hàng" pitchFamily="34" charset="0"/>
                <a:ea typeface="Arial-Rounded" pitchFamily="34" charset="0"/>
                <a:cs typeface="Arial-Rounded" pitchFamily="34" charset="0"/>
              </a:rPr>
              <a:t>đá</a:t>
            </a:r>
            <a:r>
              <a:rPr lang="en-US" sz="6600" b="1" noProof="0" dirty="0">
                <a:solidFill>
                  <a:srgbClr val="7030A0"/>
                </a:solidFill>
                <a:latin typeface="HP001 4 hàng" pitchFamily="34" charset="0"/>
                <a:ea typeface="Arial-Rounded" pitchFamily="34" charset="0"/>
                <a:cs typeface="Arial-Rounded" pitchFamily="34" charset="0"/>
              </a:rPr>
              <a:t> </a:t>
            </a:r>
            <a:r>
              <a:rPr lang="en-US" sz="6600" b="1" noProof="0" dirty="0" err="1">
                <a:solidFill>
                  <a:srgbClr val="7030A0"/>
                </a:solidFill>
                <a:latin typeface="HP001 4 hàng" pitchFamily="34" charset="0"/>
                <a:ea typeface="Arial-Rounded" pitchFamily="34" charset="0"/>
                <a:cs typeface="Arial-Rounded" pitchFamily="34" charset="0"/>
              </a:rPr>
              <a:t>quý</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0" name="TextBox 9">
            <a:extLst>
              <a:ext uri="{FF2B5EF4-FFF2-40B4-BE49-F238E27FC236}">
                <a16:creationId xmlns:a16="http://schemas.microsoft.com/office/drawing/2014/main" id="{E5C22EFB-1DF8-41EB-954F-DA42AA29B902}"/>
              </a:ext>
            </a:extLst>
          </p:cNvPr>
          <p:cNvSpPr txBox="1"/>
          <p:nvPr/>
        </p:nvSpPr>
        <p:spPr>
          <a:xfrm>
            <a:off x="1970253" y="5428229"/>
            <a:ext cx="88887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Mẹ</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ghé</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Kha.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cho</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về</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bà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Hà</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chú</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ý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nghe</a:t>
            </a:r>
            <a:r>
              <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baseline="0" noProof="0" dirty="0" err="1">
                <a:ln>
                  <a:noFill/>
                </a:ln>
                <a:solidFill>
                  <a:prstClr val="black"/>
                </a:solidFill>
                <a:effectLst/>
                <a:uLnTx/>
                <a:uFillTx/>
                <a:latin typeface="+mj-lt"/>
                <a:ea typeface="+mn-ea"/>
                <a:cs typeface=".VnAvant" panose="020B7200000000000000" charset="0"/>
              </a:rPr>
              <a:t>dì</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 </a:t>
            </a:r>
            <a:r>
              <a:rPr kumimoji="0" lang="en-US" sz="3600" b="0" i="0" u="none" strike="noStrike" kern="1200" cap="none" spc="0" normalizeH="0" noProof="0" dirty="0" err="1">
                <a:ln>
                  <a:noFill/>
                </a:ln>
                <a:solidFill>
                  <a:prstClr val="black"/>
                </a:solidFill>
                <a:effectLst/>
                <a:uLnTx/>
                <a:uFillTx/>
                <a:latin typeface="+mj-lt"/>
                <a:ea typeface="+mn-ea"/>
                <a:cs typeface=".VnAvant" panose="020B7200000000000000" charset="0"/>
              </a:rPr>
              <a:t>kể</a:t>
            </a:r>
            <a:r>
              <a:rPr kumimoji="0" lang="en-US" sz="3600" b="0" i="0" u="none" strike="noStrike" kern="1200" cap="none" spc="0" normalizeH="0" noProof="0" dirty="0">
                <a:ln>
                  <a:noFill/>
                </a:ln>
                <a:solidFill>
                  <a:prstClr val="black"/>
                </a:solidFill>
                <a:effectLst/>
                <a:uLnTx/>
                <a:uFillTx/>
                <a:latin typeface="+mj-lt"/>
                <a:ea typeface="+mn-ea"/>
                <a:cs typeface=".VnAvant" panose="020B7200000000000000" charset="0"/>
              </a:rPr>
              <a:t>.</a:t>
            </a:r>
            <a:endParaRPr kumimoji="0" lang="en-US" sz="3600" b="0" i="0" u="none" strike="noStrike" kern="1200" cap="none" spc="0" normalizeH="0" baseline="0" noProof="0" dirty="0">
              <a:ln>
                <a:noFill/>
              </a:ln>
              <a:solidFill>
                <a:prstClr val="black"/>
              </a:solidFill>
              <a:effectLst/>
              <a:uLnTx/>
              <a:uFillTx/>
              <a:latin typeface="+mj-lt"/>
              <a:ea typeface="+mn-ea"/>
              <a:cs typeface=".VnAvant" panose="020B7200000000000000" charset="0"/>
            </a:endParaRPr>
          </a:p>
        </p:txBody>
      </p:sp>
      <p:pic>
        <p:nvPicPr>
          <p:cNvPr id="11" name="Picture 10">
            <a:extLst>
              <a:ext uri="{FF2B5EF4-FFF2-40B4-BE49-F238E27FC236}">
                <a16:creationId xmlns:a16="http://schemas.microsoft.com/office/drawing/2014/main" id="{77D0A08D-4166-4233-9B82-49FFD094D99D}"/>
              </a:ext>
            </a:extLst>
          </p:cNvPr>
          <p:cNvPicPr>
            <a:picLocks noChangeAspect="1"/>
          </p:cNvPicPr>
          <p:nvPr/>
        </p:nvPicPr>
        <p:blipFill>
          <a:blip r:embed="rId3"/>
          <a:stretch>
            <a:fillRect/>
          </a:stretch>
        </p:blipFill>
        <p:spPr>
          <a:xfrm>
            <a:off x="407268" y="592911"/>
            <a:ext cx="10976657" cy="4515540"/>
          </a:xfrm>
          <a:prstGeom prst="rect">
            <a:avLst/>
          </a:prstGeom>
        </p:spPr>
      </p:pic>
      <p:sp>
        <p:nvSpPr>
          <p:cNvPr id="3" name="TextBox 2">
            <a:extLst>
              <a:ext uri="{FF2B5EF4-FFF2-40B4-BE49-F238E27FC236}">
                <a16:creationId xmlns:a16="http://schemas.microsoft.com/office/drawing/2014/main" id="{9086D576-F05A-4F17-AD33-09525420A324}"/>
              </a:ext>
            </a:extLst>
          </p:cNvPr>
          <p:cNvSpPr txBox="1"/>
          <p:nvPr/>
        </p:nvSpPr>
        <p:spPr>
          <a:xfrm>
            <a:off x="4720856" y="5949307"/>
            <a:ext cx="1063256" cy="646331"/>
          </a:xfrm>
          <a:prstGeom prst="rect">
            <a:avLst/>
          </a:prstGeom>
          <a:noFill/>
        </p:spPr>
        <p:txBody>
          <a:bodyPr wrap="square" rtlCol="0">
            <a:spAutoFit/>
          </a:bodyPr>
          <a:lstStyle/>
          <a:p>
            <a:r>
              <a:rPr lang="en-US" sz="3600" dirty="0">
                <a:solidFill>
                  <a:srgbClr val="FF0000"/>
                </a:solidFill>
              </a:rPr>
              <a:t>y</a:t>
            </a:r>
          </a:p>
        </p:txBody>
      </p:sp>
    </p:spTree>
    <p:custDataLst>
      <p:tags r:id="rId1"/>
    </p:custDataLst>
    <p:extLst>
      <p:ext uri="{BB962C8B-B14F-4D97-AF65-F5344CB8AC3E}">
        <p14:creationId xmlns:p14="http://schemas.microsoft.com/office/powerpoint/2010/main" val="29052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6" name="TextBox 5"/>
          <p:cNvSpPr txBox="1"/>
          <p:nvPr/>
        </p:nvSpPr>
        <p:spPr>
          <a:xfrm>
            <a:off x="1215342" y="4606724"/>
            <a:ext cx="8888777"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Mẹ</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ghÐ</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Kha.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cho</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Hà</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về</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bµ. Hµ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chó</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ý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nghe</a:t>
            </a:r>
            <a:r>
              <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rPr>
              <a:t> d× </a:t>
            </a:r>
            <a:r>
              <a:rPr kumimoji="0" lang="en-US" sz="2400" b="0" i="0" u="none" strike="noStrike" kern="1200" cap="none" spc="0" normalizeH="0" baseline="0" noProof="0" dirty="0" err="1">
                <a:ln>
                  <a:noFill/>
                </a:ln>
                <a:solidFill>
                  <a:prstClr val="black"/>
                </a:solidFill>
                <a:effectLst/>
                <a:uLnTx/>
                <a:uFillTx/>
                <a:latin typeface=".VnAvant" panose="020B7200000000000000" charset="0"/>
                <a:ea typeface="+mn-ea"/>
                <a:cs typeface=".VnAvant" panose="020B7200000000000000" charset="0"/>
              </a:rPr>
              <a:t>kÓ</a:t>
            </a:r>
            <a:endParaRPr kumimoji="0" lang="en-US" sz="2400" b="0"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endParaRPr>
          </a:p>
        </p:txBody>
      </p:sp>
      <p:pic>
        <p:nvPicPr>
          <p:cNvPr id="8" name="Picture 7"/>
          <p:cNvPicPr>
            <a:picLocks noChangeAspect="1"/>
          </p:cNvPicPr>
          <p:nvPr/>
        </p:nvPicPr>
        <p:blipFill>
          <a:blip r:embed="rId2"/>
          <a:stretch>
            <a:fillRect/>
          </a:stretch>
        </p:blipFill>
        <p:spPr>
          <a:xfrm>
            <a:off x="1215342" y="1"/>
            <a:ext cx="10976657" cy="45155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1355208" y="171450"/>
            <a:ext cx="9998591" cy="5212080"/>
          </a:xfrm>
          <a:prstGeom prst="rect">
            <a:avLst/>
          </a:prstGeom>
        </p:spPr>
      </p:pic>
      <p:sp>
        <p:nvSpPr>
          <p:cNvPr id="5" name="Rounded Rectangle 4"/>
          <p:cNvSpPr/>
          <p:nvPr/>
        </p:nvSpPr>
        <p:spPr>
          <a:xfrm>
            <a:off x="2343150" y="5440680"/>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ô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7448550" y="5518467"/>
            <a:ext cx="3600450" cy="871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992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18435" name="Rectangle 3"/>
          <p:cNvSpPr>
            <a:spLocks noGrp="1"/>
          </p:cNvSpPr>
          <p:nvPr>
            <p:ph type="title"/>
          </p:nvPr>
        </p:nvSpPr>
        <p:spPr>
          <a:xfrm>
            <a:off x="4062414" y="1308101"/>
            <a:ext cx="3641725" cy="982663"/>
          </a:xfrm>
        </p:spPr>
        <p:txBody>
          <a:bodyPr vert="horz" wrap="square" lIns="91440" tIns="45720" rIns="91440" bIns="45720" anchor="ctr"/>
          <a:lstStyle/>
          <a:p>
            <a:r>
              <a:rPr lang="en-US" altLang="x-none" sz="5400" b="1" dirty="0">
                <a:solidFill>
                  <a:srgbClr val="FF0000"/>
                </a:solidFill>
              </a:rPr>
              <a:t>Củng cố</a:t>
            </a:r>
          </a:p>
        </p:txBody>
      </p:sp>
      <p:sp>
        <p:nvSpPr>
          <p:cNvPr id="18436" name="Text Box 4"/>
          <p:cNvSpPr txBox="1"/>
          <p:nvPr/>
        </p:nvSpPr>
        <p:spPr>
          <a:xfrm>
            <a:off x="1857375" y="2598738"/>
            <a:ext cx="8172450" cy="830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48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Vừa rồi các con học âm gì?</a:t>
            </a:r>
          </a:p>
        </p:txBody>
      </p:sp>
    </p:spTree>
  </p:cSld>
  <p:clrMapOvr>
    <a:masterClrMapping/>
  </p:clrMapOvr>
  <p:transition spd="slow">
    <p:wheel spokes="8"/>
    <p:sndAc>
      <p:stSnd>
        <p:snd r:embed="rId2"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   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 hè</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 lu</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Bài</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28: Y   </a:t>
              </a:r>
              <a:r>
                <a:rPr kumimoji="0" lang="en-US" sz="72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y</a:t>
              </a:r>
              <a:r>
                <a:rPr kumimoji="0" lang="en-US" sz="72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Calibri" panose="020F0502020204030204"/>
                  <a:ea typeface="+mn-ea"/>
                  <a:cs typeface="+mn-cs"/>
                </a:rPr>
                <a:t> </a:t>
              </a:r>
              <a:endParaRPr kumimoji="0" lang="en-US" sz="60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HP-211" panose="020B0803050302020204" pitchFamily="34" charset="0"/>
                <a:ea typeface="+mn-ea"/>
                <a:cs typeface="+mn-cs"/>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39266"/>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9" name="Text Box 2">
            <a:extLst>
              <a:ext uri="{FF2B5EF4-FFF2-40B4-BE49-F238E27FC236}">
                <a16:creationId xmlns:a16="http://schemas.microsoft.com/office/drawing/2014/main" id="{3B90DCD4-B97A-43C7-8382-E6ADDB93F275}"/>
              </a:ext>
            </a:extLst>
          </p:cNvPr>
          <p:cNvSpPr txBox="1"/>
          <p:nvPr/>
        </p:nvSpPr>
        <p:spPr>
          <a:xfrm>
            <a:off x="2927349" y="5318760"/>
            <a:ext cx="7571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Thời</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gian</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quý</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h</a:t>
            </a:r>
            <a:r>
              <a:rPr kumimoji="0" lang="vi-VN" sz="4800" b="0" i="0" u="none" strike="noStrike" kern="1200" cap="none" spc="0" normalizeH="0" baseline="0" noProof="0" dirty="0">
                <a:ln>
                  <a:noFill/>
                </a:ln>
                <a:solidFill>
                  <a:prstClr val="black"/>
                </a:solidFill>
                <a:effectLst/>
                <a:uLnTx/>
                <a:uFillTx/>
                <a:latin typeface="Arial-Rounded"/>
                <a:ea typeface="Arial-Rounded"/>
                <a:cs typeface="+mn-cs"/>
              </a:rPr>
              <a:t>ơ</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n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vàng</a:t>
            </a:r>
            <a:r>
              <a:rPr kumimoji="0" lang="en-US" sz="4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4800" b="0" i="0" u="none" strike="noStrike" kern="1200" cap="none" spc="0" normalizeH="0" baseline="0" noProof="0" dirty="0" err="1">
                <a:ln>
                  <a:noFill/>
                </a:ln>
                <a:solidFill>
                  <a:prstClr val="black"/>
                </a:solidFill>
                <a:effectLst/>
                <a:uLnTx/>
                <a:uFillTx/>
                <a:latin typeface="Arial-Rounded"/>
                <a:ea typeface="Arial-Rounded"/>
                <a:cs typeface="+mn-cs"/>
              </a:rPr>
              <a:t>bạc</a:t>
            </a:r>
            <a:endParaRPr kumimoji="0" lang="en-US" sz="4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0" name="Picture 9">
            <a:extLst>
              <a:ext uri="{FF2B5EF4-FFF2-40B4-BE49-F238E27FC236}">
                <a16:creationId xmlns:a16="http://schemas.microsoft.com/office/drawing/2014/main" id="{FC713E89-DA4B-440D-B463-3E900FCECCB5}"/>
              </a:ext>
            </a:extLst>
          </p:cNvPr>
          <p:cNvPicPr>
            <a:picLocks noChangeAspect="1"/>
          </p:cNvPicPr>
          <p:nvPr/>
        </p:nvPicPr>
        <p:blipFill>
          <a:blip r:embed="rId6"/>
          <a:stretch>
            <a:fillRect/>
          </a:stretch>
        </p:blipFill>
        <p:spPr>
          <a:xfrm>
            <a:off x="1479903" y="601386"/>
            <a:ext cx="8667750" cy="3086100"/>
          </a:xfrm>
          <a:prstGeom prst="rect">
            <a:avLst/>
          </a:prstGeom>
        </p:spPr>
      </p:pic>
      <p:pic>
        <p:nvPicPr>
          <p:cNvPr id="11" name="Thời gian quý hơn vàng bạc">
            <a:hlinkClick r:id="" action="ppaction://media"/>
            <a:extLst>
              <a:ext uri="{FF2B5EF4-FFF2-40B4-BE49-F238E27FC236}">
                <a16:creationId xmlns:a16="http://schemas.microsoft.com/office/drawing/2014/main" id="{5128FCBD-C729-4CA8-A7D6-F4D618F72A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04941" y="4108577"/>
            <a:ext cx="609600" cy="609600"/>
          </a:xfrm>
          <a:prstGeom prst="rect">
            <a:avLst/>
          </a:prstGeom>
        </p:spPr>
      </p:pic>
      <p:sp>
        <p:nvSpPr>
          <p:cNvPr id="2" name="TextBox 1">
            <a:extLst>
              <a:ext uri="{FF2B5EF4-FFF2-40B4-BE49-F238E27FC236}">
                <a16:creationId xmlns:a16="http://schemas.microsoft.com/office/drawing/2014/main" id="{C17D7E6C-7871-4A5C-AE94-2E2B738E60DE}"/>
              </a:ext>
            </a:extLst>
          </p:cNvPr>
          <p:cNvSpPr txBox="1"/>
          <p:nvPr/>
        </p:nvSpPr>
        <p:spPr>
          <a:xfrm>
            <a:off x="7800623" y="5318760"/>
            <a:ext cx="1975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Arial-Rounded"/>
                <a:ea typeface="Arial-Rounded"/>
                <a:cs typeface="+mn-cs"/>
              </a:rPr>
              <a:t>v</a:t>
            </a:r>
          </a:p>
        </p:txBody>
      </p:sp>
    </p:spTree>
    <p:custDataLst>
      <p:tags r:id="rId1"/>
    </p:custDataLst>
    <p:extLst>
      <p:ext uri="{BB962C8B-B14F-4D97-AF65-F5344CB8AC3E}">
        <p14:creationId xmlns:p14="http://schemas.microsoft.com/office/powerpoint/2010/main" val="69708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234</Words>
  <Application>Microsoft Office PowerPoint</Application>
  <PresentationFormat>Widescreen</PresentationFormat>
  <Paragraphs>53</Paragraphs>
  <Slides>19</Slides>
  <Notes>6</Notes>
  <HiddenSlides>0</HiddenSlides>
  <MMClips>13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HP-211</vt:lpstr>
      <vt:lpstr>.VnAvant</vt:lpstr>
      <vt:lpstr>Arial</vt:lpstr>
      <vt:lpstr>Arial-Rounded</vt:lpstr>
      <vt:lpstr>Calibri</vt:lpstr>
      <vt:lpstr>Calibri Light</vt:lpstr>
      <vt:lpstr>HP001 4 hàng</vt:lpstr>
      <vt:lpstr>Tahoma</vt:lpstr>
      <vt:lpstr>Times New Roman</vt:lpstr>
      <vt:lpstr>Office Theme</vt:lpstr>
      <vt:lpstr>1_Office Theme</vt:lpstr>
      <vt:lpstr>3_Office Theme</vt:lpstr>
      <vt:lpstr>2_Default Design</vt:lpstr>
      <vt:lpstr>2_Office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cp:revision>
  <dcterms:created xsi:type="dcterms:W3CDTF">2021-08-22T01:17:19Z</dcterms:created>
  <dcterms:modified xsi:type="dcterms:W3CDTF">2021-10-29T08:08:53Z</dcterms:modified>
</cp:coreProperties>
</file>