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15"/>
  </p:notesMasterIdLst>
  <p:sldIdLst>
    <p:sldId id="296" r:id="rId4"/>
    <p:sldId id="286" r:id="rId5"/>
    <p:sldId id="272" r:id="rId6"/>
    <p:sldId id="258" r:id="rId7"/>
    <p:sldId id="264" r:id="rId8"/>
    <p:sldId id="289" r:id="rId9"/>
    <p:sldId id="266" r:id="rId10"/>
    <p:sldId id="287" r:id="rId11"/>
    <p:sldId id="270" r:id="rId12"/>
    <p:sldId id="271" r:id="rId13"/>
    <p:sldId id="288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3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735904" y="5436408"/>
            <a:ext cx="3900805" cy="459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400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  <a:endParaRPr lang="en-US" sz="15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</Words>
  <Application>WPS Presentation</Application>
  <PresentationFormat>On-screen Show (4:3)</PresentationFormat>
  <Paragraphs>10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SimSun</vt:lpstr>
      <vt:lpstr>Wingdings</vt:lpstr>
      <vt:lpstr>VNI-Avo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ngoc</cp:lastModifiedBy>
  <cp:revision>65</cp:revision>
  <dcterms:created xsi:type="dcterms:W3CDTF">2020-08-07T01:41:00Z</dcterms:created>
  <dcterms:modified xsi:type="dcterms:W3CDTF">2020-08-22T11:21:08Z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