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2"/>
  </p:notesMasterIdLst>
  <p:sldIdLst>
    <p:sldId id="272" r:id="rId5"/>
    <p:sldId id="271" r:id="rId6"/>
    <p:sldId id="257" r:id="rId7"/>
    <p:sldId id="259" r:id="rId8"/>
    <p:sldId id="270" r:id="rId9"/>
    <p:sldId id="261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FAA44-7D07-4042-9679-09361799841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47913-D556-4ABE-9CAA-7FBC004004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5E4A7-01C0-4CF2-8D4E-D170AFA6360A}" type="slidenum">
              <a:rPr lang="en-US"/>
              <a:t>7</a:t>
            </a:fld>
            <a:endParaRPr lang="en-US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4D91925F-CCDD-4250-818D-664C51BA0D61}" type="slidenum">
              <a:rPr lang="en-US" sz="1200">
                <a:latin typeface="Arial" panose="020B0604020202020204" pitchFamily="34" charset="0"/>
              </a:rPr>
              <a:t>7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399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422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99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t>9/16/2022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 panose="05020102010507070707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 panose="05020102010507070707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 panose="050401020108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 panose="05040102010807070707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t>9/16/2022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t>9/16/2022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sPha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7" y="-6394"/>
            <a:ext cx="9144793" cy="6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0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COME TO OUR CLASS.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3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3231566"/>
            <a:ext cx="2420269" cy="1735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9570" y="1357928"/>
            <a:ext cx="451155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2250" b="1" dirty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LE QUY DON PRIMARY SCHOOL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69907" y="960771"/>
            <a:ext cx="11483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1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 Black" panose="020B0A04020102020204" pitchFamily="34" charset="0"/>
              </a:rPr>
              <a:t>English </a:t>
            </a:r>
            <a:r>
              <a:rPr lang="en-US" sz="1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 Black" panose="020B0A04020102020204" pitchFamily="34" charset="0"/>
              </a:rPr>
              <a:t>4</a:t>
            </a:r>
            <a:endParaRPr lang="en-US" sz="27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0569" y="3080280"/>
            <a:ext cx="2161181" cy="2038555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2346" y="2286001"/>
            <a:ext cx="71706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30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75000"/>
                    </a:prstClr>
                  </a:outerShdw>
                </a:effectLst>
                <a:latin typeface="Arial Black" panose="020B0A04020102020204" pitchFamily="34" charset="0"/>
              </a:rPr>
              <a:t>UNIT 1: NICE TO SEE YOU AGAIN</a:t>
            </a:r>
          </a:p>
          <a:p>
            <a:pPr algn="ctr" defTabSz="685800"/>
            <a:r>
              <a:rPr lang="en-US" sz="30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75000"/>
                    </a:prstClr>
                  </a:outerShdw>
                </a:effectLst>
                <a:latin typeface="Arial Black" panose="020B0A04020102020204" pitchFamily="34" charset="0"/>
              </a:rPr>
              <a:t>Lesson 3</a:t>
            </a:r>
            <a:endParaRPr lang="en-US" sz="300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prstClr val="white">
                    <a:lumMod val="75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8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7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796" fill="hold">
                                          <p:stCondLst>
                                            <p:cond delay="7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73" decel="50000" autoRev="1" fill="hold">
                                          <p:stCondLst>
                                            <p:cond delay="7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38" fill="hold">
                                          <p:stCondLst>
                                            <p:cond delay="15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228600" y="1752600"/>
            <a:ext cx="8610600" cy="48768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8610600" cy="4953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Flowchart: Connector 7"/>
          <p:cNvSpPr/>
          <p:nvPr/>
        </p:nvSpPr>
        <p:spPr>
          <a:xfrm>
            <a:off x="2819400" y="3581400"/>
            <a:ext cx="381000" cy="381000"/>
          </a:xfrm>
          <a:prstGeom prst="flowChartConnector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6858000" y="3581400"/>
            <a:ext cx="381000" cy="381000"/>
          </a:xfrm>
          <a:prstGeom prst="flowChartConnector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819400" y="5562600"/>
            <a:ext cx="381000" cy="381000"/>
          </a:xfrm>
          <a:prstGeom prst="flowChartConnector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5410200" y="5486400"/>
            <a:ext cx="381000" cy="381000"/>
          </a:xfrm>
          <a:prstGeom prst="flowChartConnector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3. Let’s chant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9078" y="1219200"/>
            <a:ext cx="8656321" cy="541020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REINFORCE: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0"/>
            <a:ext cx="7924800" cy="35052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000" b="1" dirty="0" smtClean="0">
                <a:solidFill>
                  <a:srgbClr val="0070C0"/>
                </a:solidFill>
              </a:rPr>
              <a:t>- Tell the new words we learnt today.</a:t>
            </a:r>
          </a:p>
          <a:p>
            <a:pPr>
              <a:buFontTx/>
              <a:buChar char="-"/>
            </a:pPr>
            <a:r>
              <a:rPr lang="en-US" sz="3000" b="1" dirty="0" smtClean="0">
                <a:solidFill>
                  <a:srgbClr val="0070C0"/>
                </a:solidFill>
              </a:rPr>
              <a:t>- What is the model sentences?</a:t>
            </a:r>
            <a:endParaRPr lang="en-US" sz="30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8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6740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762000" y="914400"/>
            <a:ext cx="7315200" cy="541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prstTxWarp prst="textButtonPour">
              <a:avLst>
                <a:gd name="adj1" fmla="val 11429526"/>
                <a:gd name="adj2" fmla="val 69344"/>
              </a:avLst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i="1" dirty="0" smtClean="0">
                <a:solidFill>
                  <a:srgbClr val="00B050"/>
                </a:solidFill>
              </a:rPr>
              <a:t>Thanks for your listening! </a:t>
            </a:r>
          </a:p>
          <a:p>
            <a:pPr algn="ctr">
              <a:spcBef>
                <a:spcPct val="50000"/>
              </a:spcBef>
            </a:pPr>
            <a:r>
              <a:rPr lang="en-US" sz="4800" b="1" i="1" dirty="0" smtClean="0">
                <a:solidFill>
                  <a:srgbClr val="00B0F0"/>
                </a:solidFill>
              </a:rPr>
              <a:t>Goodbye. See you later!</a:t>
            </a:r>
            <a:endParaRPr lang="vi-VN" sz="48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8" grpId="0"/>
      <p:bldP spid="140298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</TotalTime>
  <Words>52</Words>
  <Application>Microsoft Office PowerPoint</Application>
  <PresentationFormat>On-screen Show (4:3)</PresentationFormat>
  <Paragraphs>12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Arial Black</vt:lpstr>
      <vt:lpstr>Book Antiqua</vt:lpstr>
      <vt:lpstr>Calibri</vt:lpstr>
      <vt:lpstr>Constantia</vt:lpstr>
      <vt:lpstr>Gadugi</vt:lpstr>
      <vt:lpstr>Lucida Sans</vt:lpstr>
      <vt:lpstr>Wingdings</vt:lpstr>
      <vt:lpstr>Wingdings 2</vt:lpstr>
      <vt:lpstr>Wingdings 3</vt:lpstr>
      <vt:lpstr>Default Theme</vt:lpstr>
      <vt:lpstr>Flow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3. Let’s chant</vt:lpstr>
      <vt:lpstr>REINFORCE: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class</dc:title>
  <dc:creator>Admin</dc:creator>
  <cp:lastModifiedBy>HP</cp:lastModifiedBy>
  <cp:revision>14</cp:revision>
  <dcterms:created xsi:type="dcterms:W3CDTF">2015-08-30T13:22:00Z</dcterms:created>
  <dcterms:modified xsi:type="dcterms:W3CDTF">2022-09-16T04:26:41Z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