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E9D9E-1056-4196-9251-FD30BDBDEF49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0580A-B2B3-4200-B1DC-21B8C16D5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0580A-B2B3-4200-B1DC-21B8C16D52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55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0580A-B2B3-4200-B1DC-21B8C16D52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55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0580A-B2B3-4200-B1DC-21B8C16D52A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55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0580A-B2B3-4200-B1DC-21B8C16D52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55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0580A-B2B3-4200-B1DC-21B8C16D52A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55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0580A-B2B3-4200-B1DC-21B8C16D52A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55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0580A-B2B3-4200-B1DC-21B8C16D52A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55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0580A-B2B3-4200-B1DC-21B8C16D52A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55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0580A-B2B3-4200-B1DC-21B8C16D52A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55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7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76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10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759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6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1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95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82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352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2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0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774A7-2A52-4662-A317-1228E6A073AF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CDD38-3041-41A8-976A-7DD3B55C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39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8200" y="10668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TRƯỜNG TIỂU HỌC LÊ QUÝ ĐÔN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6400" y="2590800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Kính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chào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quý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thầy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cô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7400" y="3810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76400" y="44196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Giáo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viên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Nguyễn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Đặng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thành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Công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87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57400" y="3810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91000" y="11430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Myanmar Text" pitchFamily="34" charset="0"/>
                <a:cs typeface="Myanmar Text" pitchFamily="34" charset="0"/>
              </a:rPr>
              <a:t>Ngày</a:t>
            </a:r>
            <a:r>
              <a:rPr lang="en-US" sz="2400" dirty="0" smtClean="0">
                <a:latin typeface="Myanmar Text" pitchFamily="34" charset="0"/>
                <a:cs typeface="Myanmar Text" pitchFamily="34" charset="0"/>
              </a:rPr>
              <a:t> </a:t>
            </a:r>
            <a:r>
              <a:rPr lang="en-US" sz="2400" dirty="0">
                <a:latin typeface="Myanmar Text" pitchFamily="34" charset="0"/>
                <a:cs typeface="Myanmar Text" pitchFamily="34" charset="0"/>
              </a:rPr>
              <a:t>6</a:t>
            </a:r>
            <a:r>
              <a:rPr lang="en-US" sz="2400" dirty="0" smtClean="0">
                <a:latin typeface="Myanmar Text" pitchFamily="34" charset="0"/>
                <a:cs typeface="Myanmar Text" pitchFamily="34" charset="0"/>
              </a:rPr>
              <a:t> </a:t>
            </a:r>
            <a:r>
              <a:rPr lang="en-US" sz="2400" dirty="0" err="1" smtClean="0">
                <a:latin typeface="Myanmar Text" pitchFamily="34" charset="0"/>
                <a:cs typeface="Myanmar Text" pitchFamily="34" charset="0"/>
              </a:rPr>
              <a:t>tháng</a:t>
            </a:r>
            <a:r>
              <a:rPr lang="en-US" sz="2400" dirty="0" smtClean="0">
                <a:latin typeface="Myanmar Text" pitchFamily="34" charset="0"/>
                <a:cs typeface="Myanmar Text" pitchFamily="34" charset="0"/>
              </a:rPr>
              <a:t> 9 </a:t>
            </a:r>
            <a:r>
              <a:rPr lang="en-US" sz="2400" dirty="0" err="1" smtClean="0">
                <a:latin typeface="Myanmar Text" pitchFamily="34" charset="0"/>
                <a:cs typeface="Myanmar Text" pitchFamily="34" charset="0"/>
              </a:rPr>
              <a:t>năm</a:t>
            </a:r>
            <a:r>
              <a:rPr lang="en-US" sz="2400" dirty="0" smtClean="0">
                <a:latin typeface="Myanmar Text" pitchFamily="34" charset="0"/>
                <a:cs typeface="Myanmar Text" pitchFamily="34" charset="0"/>
              </a:rPr>
              <a:t> 2021</a:t>
            </a:r>
            <a:endParaRPr lang="en-US" sz="2400" dirty="0">
              <a:latin typeface="Myanmar Text" pitchFamily="34" charset="0"/>
              <a:cs typeface="Myanmar Text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2057400"/>
            <a:ext cx="463940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Myanmar Text" pitchFamily="34" charset="0"/>
                <a:cs typeface="Myanmar Text" pitchFamily="34" charset="0"/>
              </a:rPr>
              <a:t>Thể</a:t>
            </a:r>
            <a:r>
              <a:rPr lang="en-US" sz="4000" dirty="0" smtClean="0">
                <a:latin typeface="Myanmar Text" pitchFamily="34" charset="0"/>
                <a:cs typeface="Myanmar Text" pitchFamily="34" charset="0"/>
              </a:rPr>
              <a:t> </a:t>
            </a:r>
            <a:r>
              <a:rPr lang="en-US" sz="4000" dirty="0" err="1" smtClean="0">
                <a:latin typeface="Myanmar Text" pitchFamily="34" charset="0"/>
                <a:cs typeface="Myanmar Text" pitchFamily="34" charset="0"/>
              </a:rPr>
              <a:t>dục</a:t>
            </a:r>
            <a:r>
              <a:rPr lang="en-US" sz="4000" dirty="0" smtClean="0">
                <a:latin typeface="Myanmar Text" pitchFamily="34" charset="0"/>
                <a:cs typeface="Myanmar Text" pitchFamily="34" charset="0"/>
              </a:rPr>
              <a:t>: </a:t>
            </a:r>
            <a:r>
              <a:rPr lang="en-US" sz="4000" dirty="0" err="1" smtClean="0">
                <a:latin typeface="Myanmar Text" pitchFamily="34" charset="0"/>
                <a:cs typeface="Myanmar Text" pitchFamily="34" charset="0"/>
              </a:rPr>
              <a:t>khối</a:t>
            </a:r>
            <a:r>
              <a:rPr lang="en-US" sz="4000" dirty="0" smtClean="0">
                <a:latin typeface="Myanmar Text" pitchFamily="34" charset="0"/>
                <a:cs typeface="Myanmar Text" pitchFamily="34" charset="0"/>
              </a:rPr>
              <a:t> </a:t>
            </a:r>
            <a:r>
              <a:rPr lang="en-US" sz="4000" dirty="0">
                <a:latin typeface="Myanmar Text" pitchFamily="34" charset="0"/>
                <a:cs typeface="Myanmar Text" pitchFamily="34" charset="0"/>
              </a:rPr>
              <a:t>5</a:t>
            </a:r>
            <a:endParaRPr lang="en-US" sz="4000" dirty="0" smtClean="0">
              <a:latin typeface="Myanmar Text" pitchFamily="34" charset="0"/>
              <a:cs typeface="Myanmar Text" pitchFamily="34" charset="0"/>
            </a:endParaRPr>
          </a:p>
          <a:p>
            <a:r>
              <a:rPr lang="en-US" sz="2400" dirty="0" err="1"/>
              <a:t>Bài</a:t>
            </a:r>
            <a:r>
              <a:rPr lang="en-US" sz="2400" dirty="0"/>
              <a:t> 1: </a:t>
            </a:r>
            <a:r>
              <a:rPr lang="pt-BR" sz="2400" dirty="0"/>
              <a:t>GIỚI THIỆU CHƯƠNG TRÌNH, TỔ CHỨC LỚP </a:t>
            </a:r>
            <a:endParaRPr lang="en-US" sz="2400" dirty="0"/>
          </a:p>
          <a:p>
            <a:r>
              <a:rPr lang="pt-BR" sz="2400" dirty="0"/>
              <a:t>ĐỘI HÌNH ĐỘI NGŨ- TRÒ CHƠI “KẾT BẠN”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4000" dirty="0" smtClean="0">
              <a:latin typeface="Myanmar Text" pitchFamily="34" charset="0"/>
              <a:cs typeface="Myanmar Text" pitchFamily="34" charset="0"/>
            </a:endParaRPr>
          </a:p>
          <a:p>
            <a:pPr algn="ctr"/>
            <a:endParaRPr lang="en-US" sz="2000" dirty="0">
              <a:latin typeface="Myanmar Text" pitchFamily="34" charset="0"/>
              <a:cs typeface="Myanmar Text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8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33525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6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57400" y="3810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2286000"/>
            <a:ext cx="4639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>
              <a:latin typeface="Myanmar Text" pitchFamily="34" charset="0"/>
              <a:cs typeface="Myanmar Text" pitchFamily="34" charset="0"/>
            </a:endParaRPr>
          </a:p>
          <a:p>
            <a:pPr algn="ctr"/>
            <a:endParaRPr lang="en-US" sz="2000" dirty="0">
              <a:latin typeface="Myanmar Text" pitchFamily="34" charset="0"/>
              <a:cs typeface="Myanmar Tex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1808" y="377785"/>
            <a:ext cx="55626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AutoNum type="arabicPeriod"/>
            </a:pPr>
            <a:r>
              <a:rPr lang="en-US" sz="2800" dirty="0" err="1" smtClean="0"/>
              <a:t>Yêu</a:t>
            </a:r>
            <a:r>
              <a:rPr lang="en-US" sz="2800" dirty="0" smtClean="0"/>
              <a:t> </a:t>
            </a:r>
            <a:r>
              <a:rPr lang="en-US" sz="2800" dirty="0" err="1" smtClean="0"/>
              <a:t>cầu</a:t>
            </a:r>
            <a:r>
              <a:rPr lang="en-US" sz="2800" dirty="0" smtClean="0"/>
              <a:t> </a:t>
            </a:r>
            <a:r>
              <a:rPr lang="en-US" sz="2800" dirty="0" err="1" smtClean="0"/>
              <a:t>cần</a:t>
            </a:r>
            <a:r>
              <a:rPr lang="en-US" sz="2800" dirty="0" smtClean="0"/>
              <a:t> </a:t>
            </a:r>
            <a:r>
              <a:rPr lang="en-US" sz="2800" dirty="0" err="1" smtClean="0"/>
              <a:t>đạt</a:t>
            </a:r>
            <a:endParaRPr lang="en-US" sz="2800" dirty="0" smtClean="0"/>
          </a:p>
          <a:p>
            <a:r>
              <a:rPr lang="en-US" dirty="0"/>
              <a:t>1.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thù</a:t>
            </a:r>
            <a:r>
              <a:rPr lang="en-US" dirty="0"/>
              <a:t>:</a:t>
            </a:r>
          </a:p>
          <a:p>
            <a:r>
              <a:rPr lang="en-US" dirty="0"/>
              <a:t>-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vệ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,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vệ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cá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đảm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an </a:t>
            </a:r>
            <a:r>
              <a:rPr lang="en-US" dirty="0" err="1"/>
              <a:t>toàn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luyện</a:t>
            </a:r>
            <a:r>
              <a:rPr lang="en-US" dirty="0"/>
              <a:t>.</a:t>
            </a:r>
          </a:p>
          <a:p>
            <a:r>
              <a:rPr lang="en-US" dirty="0"/>
              <a:t>- T</a:t>
            </a:r>
            <a:r>
              <a:rPr lang="vi-VN" dirty="0"/>
              <a:t>hực hiện được từng bước </a:t>
            </a:r>
            <a:r>
              <a:rPr lang="pt-BR" dirty="0"/>
              <a:t>chào và báo cáo xin phép ra vào lớp. 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tranh</a:t>
            </a:r>
            <a:r>
              <a:rPr lang="vi-VN" dirty="0"/>
              <a:t>, </a:t>
            </a:r>
            <a:r>
              <a:rPr lang="en-US" dirty="0" err="1"/>
              <a:t>Từng</a:t>
            </a:r>
            <a:r>
              <a:rPr lang="en-US" dirty="0"/>
              <a:t> 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vi-VN" dirty="0"/>
              <a:t>khám phá bài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vi-VN" dirty="0"/>
              <a:t>quan sát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luyện</a:t>
            </a:r>
            <a:r>
              <a:rPr lang="en-US" dirty="0"/>
              <a:t>.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 </a:t>
            </a:r>
            <a:r>
              <a:rPr lang="pt-BR" dirty="0"/>
              <a:t>chào và báo cáo xin phép ra vào lớp</a:t>
            </a:r>
            <a:r>
              <a:rPr lang="vi-VN" dirty="0"/>
              <a:t> </a:t>
            </a:r>
            <a:endParaRPr lang="en-US" dirty="0"/>
          </a:p>
          <a:p>
            <a:r>
              <a:rPr lang="vi-VN" dirty="0"/>
              <a:t>2</a:t>
            </a:r>
            <a:r>
              <a:rPr lang="en-US" dirty="0"/>
              <a:t>.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chung</a:t>
            </a:r>
            <a:r>
              <a:rPr lang="en-US" dirty="0"/>
              <a:t>:</a:t>
            </a:r>
          </a:p>
          <a:p>
            <a:r>
              <a:rPr lang="en-US" dirty="0"/>
              <a:t>- </a:t>
            </a:r>
            <a:r>
              <a:rPr lang="vi-VN" dirty="0"/>
              <a:t>Tự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: </a:t>
            </a:r>
            <a:r>
              <a:rPr lang="vi-VN" dirty="0"/>
              <a:t>Chủ động và khám phá , tích cực chủ động trong tập luyện</a:t>
            </a:r>
            <a:endParaRPr lang="en-US" dirty="0"/>
          </a:p>
          <a:p>
            <a:r>
              <a:rPr lang="en-US" dirty="0"/>
              <a:t>- </a:t>
            </a:r>
            <a:r>
              <a:rPr lang="vi-VN" dirty="0"/>
              <a:t>G</a:t>
            </a:r>
            <a:r>
              <a:rPr lang="en-US" dirty="0" err="1"/>
              <a:t>iao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: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,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chơi</a:t>
            </a:r>
            <a:r>
              <a:rPr lang="en-US" dirty="0"/>
              <a:t>.</a:t>
            </a:r>
          </a:p>
          <a:p>
            <a:r>
              <a:rPr lang="en-US" dirty="0"/>
              <a:t>3</a:t>
            </a:r>
            <a:r>
              <a:rPr lang="vi-VN" dirty="0"/>
              <a:t>.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: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góp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bồi</a:t>
            </a:r>
            <a:r>
              <a:rPr lang="en-US" dirty="0"/>
              <a:t> </a:t>
            </a:r>
            <a:r>
              <a:rPr lang="en-US" dirty="0" err="1"/>
              <a:t>dưỡng</a:t>
            </a:r>
            <a:r>
              <a:rPr lang="vi-VN" dirty="0"/>
              <a:t> cho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vi-VN" dirty="0"/>
              <a:t> chất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vi-VN" dirty="0"/>
              <a:t>: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Đoàn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, </a:t>
            </a:r>
            <a:r>
              <a:rPr lang="en-US" dirty="0" err="1"/>
              <a:t>nghiêm</a:t>
            </a:r>
            <a:r>
              <a:rPr lang="en-US" dirty="0"/>
              <a:t> </a:t>
            </a:r>
            <a:r>
              <a:rPr lang="en-US" dirty="0" err="1"/>
              <a:t>túc</a:t>
            </a:r>
            <a:r>
              <a:rPr lang="en-US" dirty="0"/>
              <a:t>, </a:t>
            </a:r>
            <a:r>
              <a:rPr lang="en-US" dirty="0" err="1"/>
              <a:t>tích</a:t>
            </a:r>
            <a:r>
              <a:rPr lang="en-US" dirty="0"/>
              <a:t> </a:t>
            </a:r>
            <a:r>
              <a:rPr lang="en-US" dirty="0" err="1"/>
              <a:t>cực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luyện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.</a:t>
            </a:r>
          </a:p>
          <a:p>
            <a:r>
              <a:rPr lang="en-US" dirty="0"/>
              <a:t>- </a:t>
            </a:r>
            <a:r>
              <a:rPr lang="vi-VN" dirty="0"/>
              <a:t>T</a:t>
            </a:r>
            <a:r>
              <a:rPr lang="en-US" dirty="0" err="1"/>
              <a:t>ích</a:t>
            </a:r>
            <a:r>
              <a:rPr lang="en-US" dirty="0"/>
              <a:t> </a:t>
            </a:r>
            <a:r>
              <a:rPr lang="en-US" dirty="0" err="1"/>
              <a:t>cự</a:t>
            </a:r>
            <a:r>
              <a:rPr lang="vi-VN" dirty="0"/>
              <a:t>c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gia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chơi</a:t>
            </a:r>
            <a:r>
              <a:rPr lang="en-US" dirty="0"/>
              <a:t> </a:t>
            </a:r>
            <a:r>
              <a:rPr lang="en-US" dirty="0" err="1"/>
              <a:t>vận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, </a:t>
            </a:r>
            <a:r>
              <a:rPr lang="pt-BR" dirty="0"/>
              <a:t>có thái độ học tập đúng.</a:t>
            </a: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798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57400" y="3810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31631" y="908538"/>
            <a:ext cx="555380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2. Đồ dùng dạy học</a:t>
            </a:r>
            <a:r>
              <a:rPr lang="vi-VN" sz="2400" b="1" dirty="0" smtClean="0"/>
              <a:t>:</a:t>
            </a:r>
            <a:endParaRPr lang="en-US" sz="2400" b="1" dirty="0" smtClean="0"/>
          </a:p>
          <a:p>
            <a:endParaRPr lang="en-US" sz="2400" b="1" dirty="0"/>
          </a:p>
          <a:p>
            <a:endParaRPr lang="en-US" sz="2400" dirty="0"/>
          </a:p>
          <a:p>
            <a:r>
              <a:rPr lang="en-US" sz="2000" b="1" dirty="0"/>
              <a:t> </a:t>
            </a:r>
            <a:r>
              <a:rPr lang="vi-VN" sz="2000" dirty="0">
                <a:solidFill>
                  <a:schemeClr val="accent2">
                    <a:lumMod val="75000"/>
                  </a:schemeClr>
                </a:solidFill>
              </a:rPr>
              <a:t>+ Giáo viên chuẩn bị: Tranh ảnh, trang phụ thể thao, còi phục vụ trò chơi, 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vi-VN" sz="2000" dirty="0">
                <a:solidFill>
                  <a:schemeClr val="accent2">
                    <a:lumMod val="75000"/>
                  </a:schemeClr>
                </a:solidFill>
              </a:rPr>
              <a:t> + Học sinh chuẩn bị: Giày thể thao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vi-VN" sz="2000" b="1" dirty="0"/>
              <a:t> </a:t>
            </a:r>
            <a:endParaRPr lang="en-US" sz="2000" dirty="0"/>
          </a:p>
          <a:p>
            <a:endParaRPr lang="en-US" sz="2000" dirty="0">
              <a:latin typeface="Myanmar Text" pitchFamily="34" charset="0"/>
              <a:cs typeface="Myanmar Tex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1066800"/>
            <a:ext cx="556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24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95500" y="3810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457200"/>
            <a:ext cx="5562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3. –</a:t>
            </a:r>
            <a:r>
              <a:rPr lang="en-US" sz="2800" b="1" dirty="0" err="1" smtClean="0"/>
              <a:t>Các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hoạt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động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chủ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yếu</a:t>
            </a:r>
            <a:r>
              <a:rPr lang="en-US" sz="2800" b="1" dirty="0" smtClean="0"/>
              <a:t>(5-7p)</a:t>
            </a:r>
          </a:p>
          <a:p>
            <a:endParaRPr lang="en-US" sz="2800" b="1" dirty="0"/>
          </a:p>
          <a:p>
            <a:r>
              <a:rPr lang="en-US" sz="2800" dirty="0" err="1"/>
              <a:t>Nhận</a:t>
            </a:r>
            <a:r>
              <a:rPr lang="en-US" sz="2800" dirty="0"/>
              <a:t> </a:t>
            </a:r>
            <a:r>
              <a:rPr lang="en-US" sz="2800" dirty="0" err="1"/>
              <a:t>lớp</a:t>
            </a:r>
            <a:endParaRPr lang="en-US" sz="2800" dirty="0"/>
          </a:p>
          <a:p>
            <a:r>
              <a:rPr lang="en-US" sz="2800" dirty="0"/>
              <a:t> </a:t>
            </a:r>
          </a:p>
          <a:p>
            <a:r>
              <a:rPr lang="vi-VN" sz="2800" dirty="0"/>
              <a:t> </a:t>
            </a:r>
            <a:endParaRPr lang="en-US" sz="2800" dirty="0"/>
          </a:p>
          <a:p>
            <a:r>
              <a:rPr lang="en-US" sz="2800" dirty="0" err="1"/>
              <a:t>Khởi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endParaRPr lang="en-US" sz="2800" dirty="0"/>
          </a:p>
          <a:p>
            <a:r>
              <a:rPr lang="en-US" sz="2800" dirty="0"/>
              <a:t>- </a:t>
            </a:r>
            <a:r>
              <a:rPr lang="en-US" sz="2800" dirty="0" err="1"/>
              <a:t>Xoay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khớp</a:t>
            </a:r>
            <a:r>
              <a:rPr lang="en-US" sz="2800" dirty="0"/>
              <a:t> </a:t>
            </a:r>
            <a:r>
              <a:rPr lang="en-US" sz="2800" dirty="0" err="1"/>
              <a:t>cổ</a:t>
            </a:r>
            <a:r>
              <a:rPr lang="en-US" sz="2800" dirty="0"/>
              <a:t> </a:t>
            </a:r>
            <a:r>
              <a:rPr lang="en-US" sz="2800" dirty="0" err="1"/>
              <a:t>tay</a:t>
            </a:r>
            <a:r>
              <a:rPr lang="en-US" sz="2800" dirty="0"/>
              <a:t>, </a:t>
            </a:r>
            <a:r>
              <a:rPr lang="en-US" sz="2800" dirty="0" err="1"/>
              <a:t>cổ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, </a:t>
            </a:r>
            <a:r>
              <a:rPr lang="en-US" sz="2800" dirty="0" err="1"/>
              <a:t>vai</a:t>
            </a:r>
            <a:r>
              <a:rPr lang="en-US" sz="2800" dirty="0"/>
              <a:t>, </a:t>
            </a:r>
            <a:r>
              <a:rPr lang="en-US" sz="2800" dirty="0" err="1"/>
              <a:t>hông</a:t>
            </a:r>
            <a:r>
              <a:rPr lang="en-US" sz="2800" dirty="0"/>
              <a:t>, </a:t>
            </a:r>
            <a:r>
              <a:rPr lang="en-US" sz="2800" dirty="0" err="1"/>
              <a:t>gối</a:t>
            </a:r>
            <a:r>
              <a:rPr lang="en-US" sz="2800" dirty="0"/>
              <a:t>,...   </a:t>
            </a:r>
          </a:p>
          <a:p>
            <a:r>
              <a:rPr lang="en-US" sz="2800" dirty="0"/>
              <a:t>- </a:t>
            </a:r>
            <a:r>
              <a:rPr lang="en-US" sz="2800" dirty="0" err="1"/>
              <a:t>Trò</a:t>
            </a:r>
            <a:r>
              <a:rPr lang="en-US" sz="2800" dirty="0"/>
              <a:t> </a:t>
            </a:r>
            <a:r>
              <a:rPr lang="en-US" sz="2800" dirty="0" err="1"/>
              <a:t>chơi</a:t>
            </a:r>
            <a:r>
              <a:rPr lang="en-US" sz="2800" dirty="0"/>
              <a:t> “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hiệu</a:t>
            </a:r>
            <a:r>
              <a:rPr lang="en-US" sz="2800" dirty="0"/>
              <a:t> </a:t>
            </a:r>
            <a:r>
              <a:rPr lang="en-US" sz="2800" dirty="0" err="1"/>
              <a:t>lệnh</a:t>
            </a:r>
            <a:r>
              <a:rPr lang="en-US" sz="2800" dirty="0"/>
              <a:t>”</a:t>
            </a:r>
          </a:p>
          <a:p>
            <a:r>
              <a:rPr lang="en-US" sz="2800" dirty="0"/>
              <a:t> </a:t>
            </a:r>
          </a:p>
          <a:p>
            <a:r>
              <a:rPr lang="en-US" sz="2800" b="1" dirty="0"/>
              <a:t> </a:t>
            </a:r>
            <a:endParaRPr lang="en-US" sz="2800" dirty="0"/>
          </a:p>
          <a:p>
            <a:r>
              <a:rPr lang="en-US" sz="2800" b="1" dirty="0"/>
              <a:t> </a:t>
            </a:r>
            <a:endParaRPr lang="en-US" sz="2800" dirty="0"/>
          </a:p>
          <a:p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3499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57400" y="3810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23203"/>
            <a:ext cx="5562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2. </a:t>
            </a:r>
            <a:r>
              <a:rPr lang="vi-VN" sz="2400" b="1" dirty="0"/>
              <a:t>Hoạt động Hình thành kiến thức </a:t>
            </a:r>
            <a:r>
              <a:rPr lang="vi-VN" sz="2400" b="1" dirty="0" smtClean="0"/>
              <a:t>mới</a:t>
            </a:r>
            <a:r>
              <a:rPr lang="en-US" sz="2400" b="1" dirty="0" smtClean="0"/>
              <a:t> (16-18p)</a:t>
            </a:r>
          </a:p>
          <a:p>
            <a:r>
              <a:rPr lang="vi-VN" sz="2400" dirty="0" smtClean="0"/>
              <a:t> </a:t>
            </a:r>
            <a:endParaRPr lang="en-US" sz="2400" dirty="0" smtClean="0"/>
          </a:p>
          <a:p>
            <a:endParaRPr lang="en-US" dirty="0"/>
          </a:p>
          <a:p>
            <a:r>
              <a:rPr lang="en-US" sz="2000" dirty="0"/>
              <a:t>* </a:t>
            </a:r>
            <a:r>
              <a:rPr lang="en-US" sz="2000" dirty="0" err="1"/>
              <a:t>Giới</a:t>
            </a:r>
            <a:r>
              <a:rPr lang="en-US" sz="2000" dirty="0"/>
              <a:t> </a:t>
            </a:r>
            <a:r>
              <a:rPr lang="en-US" sz="2000" dirty="0" err="1"/>
              <a:t>thiệu</a:t>
            </a:r>
            <a:r>
              <a:rPr lang="en-US" sz="2000" dirty="0"/>
              <a:t> </a:t>
            </a:r>
            <a:r>
              <a:rPr lang="en-US" sz="2000" dirty="0" err="1"/>
              <a:t>chương</a:t>
            </a:r>
            <a:r>
              <a:rPr lang="en-US" sz="2000" dirty="0"/>
              <a:t> </a:t>
            </a:r>
            <a:r>
              <a:rPr lang="en-US" sz="2000" dirty="0" err="1"/>
              <a:t>trình</a:t>
            </a:r>
            <a:r>
              <a:rPr lang="en-US" sz="2000" dirty="0"/>
              <a:t> TD </a:t>
            </a:r>
            <a:r>
              <a:rPr lang="en-US" sz="2000" dirty="0" err="1"/>
              <a:t>lớp</a:t>
            </a:r>
            <a:r>
              <a:rPr lang="en-US" sz="2000" dirty="0"/>
              <a:t> 5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 err="1"/>
              <a:t>a.Phổ</a:t>
            </a:r>
            <a:r>
              <a:rPr lang="en-US" sz="2000" dirty="0"/>
              <a:t> </a:t>
            </a:r>
            <a:r>
              <a:rPr lang="en-US" sz="2000" dirty="0" err="1"/>
              <a:t>biến</a:t>
            </a:r>
            <a:r>
              <a:rPr lang="en-US" sz="2000" dirty="0"/>
              <a:t> </a:t>
            </a:r>
            <a:r>
              <a:rPr lang="en-US" sz="2000" dirty="0" err="1"/>
              <a:t>nội</a:t>
            </a:r>
            <a:r>
              <a:rPr lang="en-US" sz="2000" dirty="0"/>
              <a:t> </a:t>
            </a:r>
            <a:r>
              <a:rPr lang="en-US" sz="2000" dirty="0" err="1"/>
              <a:t>quy</a:t>
            </a:r>
            <a:r>
              <a:rPr lang="en-US" sz="2000" dirty="0"/>
              <a:t>, </a:t>
            </a:r>
            <a:r>
              <a:rPr lang="en-US" sz="2000" dirty="0" err="1"/>
              <a:t>yêu</a:t>
            </a:r>
            <a:r>
              <a:rPr lang="en-US" sz="2000" dirty="0"/>
              <a:t> </a:t>
            </a:r>
            <a:r>
              <a:rPr lang="en-US" sz="2000" dirty="0" err="1"/>
              <a:t>cầu</a:t>
            </a:r>
            <a:r>
              <a:rPr lang="en-US" sz="2000" dirty="0"/>
              <a:t> </a:t>
            </a:r>
            <a:r>
              <a:rPr lang="en-US" sz="2000" dirty="0" err="1"/>
              <a:t>tập</a:t>
            </a:r>
            <a:r>
              <a:rPr lang="en-US" sz="2000" dirty="0"/>
              <a:t> </a:t>
            </a:r>
            <a:r>
              <a:rPr lang="en-US" sz="2000" dirty="0" err="1"/>
              <a:t>luyện</a:t>
            </a:r>
            <a:r>
              <a:rPr lang="en-US" sz="2000" dirty="0"/>
              <a:t>.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b. </a:t>
            </a:r>
            <a:r>
              <a:rPr lang="en-US" sz="2000" dirty="0" err="1"/>
              <a:t>Biên</a:t>
            </a:r>
            <a:r>
              <a:rPr lang="en-US" sz="2000" dirty="0"/>
              <a:t> </a:t>
            </a:r>
            <a:r>
              <a:rPr lang="en-US" sz="2000" dirty="0" err="1"/>
              <a:t>chế</a:t>
            </a:r>
            <a:r>
              <a:rPr lang="en-US" sz="2000" dirty="0"/>
              <a:t> </a:t>
            </a:r>
            <a:r>
              <a:rPr lang="en-US" sz="2000" dirty="0" err="1"/>
              <a:t>tổ</a:t>
            </a:r>
            <a:r>
              <a:rPr lang="en-US" sz="2000" dirty="0"/>
              <a:t> </a:t>
            </a:r>
            <a:r>
              <a:rPr lang="en-US" sz="2000" dirty="0" err="1"/>
              <a:t>tập</a:t>
            </a:r>
            <a:r>
              <a:rPr lang="en-US" sz="2000" dirty="0"/>
              <a:t> </a:t>
            </a:r>
            <a:r>
              <a:rPr lang="en-US" sz="2000" dirty="0" err="1"/>
              <a:t>luyện</a:t>
            </a:r>
            <a:r>
              <a:rPr lang="en-US" sz="2000" dirty="0"/>
              <a:t>.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c. </a:t>
            </a:r>
            <a:r>
              <a:rPr lang="en-US" sz="2000" dirty="0" err="1"/>
              <a:t>Chọn</a:t>
            </a:r>
            <a:r>
              <a:rPr lang="en-US" sz="2000" dirty="0"/>
              <a:t> </a:t>
            </a:r>
            <a:r>
              <a:rPr lang="en-US" sz="2000" dirty="0" err="1"/>
              <a:t>cán</a:t>
            </a:r>
            <a:r>
              <a:rPr lang="en-US" sz="2000" dirty="0"/>
              <a:t> </a:t>
            </a:r>
            <a:r>
              <a:rPr lang="en-US" sz="2000" dirty="0" err="1"/>
              <a:t>sự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dục</a:t>
            </a:r>
            <a:r>
              <a:rPr lang="en-US" sz="2000" dirty="0"/>
              <a:t> </a:t>
            </a:r>
            <a:r>
              <a:rPr lang="en-US" sz="2000" dirty="0" err="1"/>
              <a:t>lớp</a:t>
            </a:r>
            <a:r>
              <a:rPr lang="en-US" sz="2000" dirty="0"/>
              <a:t>.</a:t>
            </a:r>
          </a:p>
          <a:p>
            <a:r>
              <a:rPr lang="en-US" sz="2000" dirty="0"/>
              <a:t>d. </a:t>
            </a:r>
            <a:r>
              <a:rPr lang="en-US" sz="2000" dirty="0" err="1"/>
              <a:t>Ôn</a:t>
            </a:r>
            <a:r>
              <a:rPr lang="en-US" sz="2000" dirty="0"/>
              <a:t> ĐHĐN.</a:t>
            </a:r>
          </a:p>
          <a:p>
            <a:endParaRPr lang="en-US" sz="2000" dirty="0">
              <a:solidFill>
                <a:schemeClr val="accent2">
                  <a:lumMod val="75000"/>
                </a:schemeClr>
              </a:solidFill>
              <a:latin typeface="Myanmar Text" pitchFamily="34" charset="0"/>
              <a:cs typeface="Myanmar Tex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89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57400" y="3810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57200"/>
            <a:ext cx="5562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3. </a:t>
            </a:r>
            <a:r>
              <a:rPr lang="en-US" sz="2800" b="1" dirty="0" err="1"/>
              <a:t>Luyện</a:t>
            </a:r>
            <a:r>
              <a:rPr lang="en-US" sz="2800" b="1" dirty="0"/>
              <a:t> </a:t>
            </a:r>
            <a:r>
              <a:rPr lang="en-US" sz="2800" b="1" dirty="0" err="1"/>
              <a:t>tập</a:t>
            </a:r>
            <a:r>
              <a:rPr lang="en-US" sz="2800" b="1" dirty="0"/>
              <a:t> </a:t>
            </a:r>
            <a:r>
              <a:rPr lang="en-US" sz="2800" b="1" dirty="0" err="1"/>
              <a:t>thực</a:t>
            </a:r>
            <a:r>
              <a:rPr lang="en-US" sz="2800" b="1" dirty="0"/>
              <a:t> </a:t>
            </a:r>
            <a:r>
              <a:rPr lang="en-US" sz="2800" b="1" dirty="0" err="1" smtClean="0"/>
              <a:t>hành</a:t>
            </a:r>
            <a:endParaRPr lang="en-US" sz="2800" b="1" dirty="0" smtClean="0"/>
          </a:p>
          <a:p>
            <a:r>
              <a:rPr lang="en-US" sz="2000" dirty="0"/>
              <a:t>. </a:t>
            </a:r>
            <a:r>
              <a:rPr lang="en-US" sz="2000" dirty="0" err="1"/>
              <a:t>Ôn</a:t>
            </a:r>
            <a:r>
              <a:rPr lang="en-US" sz="2000" dirty="0"/>
              <a:t> 1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động</a:t>
            </a:r>
            <a:r>
              <a:rPr lang="en-US" sz="2000" dirty="0"/>
              <a:t> </a:t>
            </a:r>
            <a:r>
              <a:rPr lang="en-US" sz="2000" dirty="0" err="1"/>
              <a:t>tác</a:t>
            </a:r>
            <a:r>
              <a:rPr lang="en-US" sz="2000" dirty="0"/>
              <a:t> ĐHĐN </a:t>
            </a:r>
            <a:r>
              <a:rPr lang="en-US" sz="2000" dirty="0" err="1"/>
              <a:t>tập</a:t>
            </a:r>
            <a:r>
              <a:rPr lang="en-US" sz="2000" dirty="0"/>
              <a:t> </a:t>
            </a:r>
            <a:r>
              <a:rPr lang="en-US" sz="2000" dirty="0" err="1"/>
              <a:t>hợp</a:t>
            </a:r>
            <a:r>
              <a:rPr lang="en-US" sz="2000" dirty="0"/>
              <a:t> </a:t>
            </a:r>
            <a:r>
              <a:rPr lang="en-US" sz="2000" dirty="0" err="1"/>
              <a:t>hàng</a:t>
            </a:r>
            <a:r>
              <a:rPr lang="en-US" sz="2000" dirty="0"/>
              <a:t> </a:t>
            </a:r>
            <a:r>
              <a:rPr lang="en-US" sz="2000" dirty="0" err="1"/>
              <a:t>dọc</a:t>
            </a:r>
            <a:r>
              <a:rPr lang="en-US" sz="2000" dirty="0"/>
              <a:t>, </a:t>
            </a:r>
            <a:r>
              <a:rPr lang="en-US" sz="2000" dirty="0" err="1"/>
              <a:t>dóng</a:t>
            </a:r>
            <a:r>
              <a:rPr lang="en-US" sz="2000" dirty="0"/>
              <a:t> </a:t>
            </a:r>
            <a:r>
              <a:rPr lang="en-US" sz="2000" dirty="0" err="1"/>
              <a:t>hàng</a:t>
            </a:r>
            <a:r>
              <a:rPr lang="en-US" sz="2000" dirty="0"/>
              <a:t>, quay </a:t>
            </a:r>
            <a:r>
              <a:rPr lang="en-US" sz="2000" dirty="0" err="1"/>
              <a:t>phải</a:t>
            </a:r>
            <a:r>
              <a:rPr lang="en-US" sz="2000" dirty="0"/>
              <a:t>, </a:t>
            </a:r>
            <a:r>
              <a:rPr lang="en-US" sz="2000" dirty="0" err="1"/>
              <a:t>trái</a:t>
            </a:r>
            <a:r>
              <a:rPr lang="en-US" sz="2000" dirty="0"/>
              <a:t>, </a:t>
            </a:r>
            <a:r>
              <a:rPr lang="en-US" sz="2000" dirty="0" err="1"/>
              <a:t>đứng</a:t>
            </a:r>
            <a:r>
              <a:rPr lang="en-US" sz="2000" dirty="0"/>
              <a:t> </a:t>
            </a:r>
            <a:r>
              <a:rPr lang="en-US" sz="2000" dirty="0" err="1"/>
              <a:t>nghiêm</a:t>
            </a:r>
            <a:r>
              <a:rPr lang="en-US" sz="2000" dirty="0"/>
              <a:t>, </a:t>
            </a:r>
            <a:r>
              <a:rPr lang="en-US" sz="2000" dirty="0" err="1"/>
              <a:t>nghỉ</a:t>
            </a:r>
            <a:r>
              <a:rPr lang="en-US" sz="2000" dirty="0"/>
              <a:t>, </a:t>
            </a:r>
            <a:r>
              <a:rPr lang="en-US" sz="2000" dirty="0" err="1"/>
              <a:t>dàn</a:t>
            </a:r>
            <a:r>
              <a:rPr lang="en-US" sz="2000" dirty="0"/>
              <a:t> </a:t>
            </a:r>
            <a:r>
              <a:rPr lang="en-US" sz="2000" dirty="0" err="1"/>
              <a:t>hàng</a:t>
            </a:r>
            <a:r>
              <a:rPr lang="en-US" sz="2000" dirty="0"/>
              <a:t>, </a:t>
            </a:r>
            <a:r>
              <a:rPr lang="en-US" sz="2000" dirty="0" err="1"/>
              <a:t>dồn</a:t>
            </a:r>
            <a:r>
              <a:rPr lang="en-US" sz="2000" dirty="0"/>
              <a:t> </a:t>
            </a:r>
            <a:r>
              <a:rPr lang="en-US" sz="2000" dirty="0" err="1"/>
              <a:t>hàng</a:t>
            </a:r>
            <a:r>
              <a:rPr lang="en-US" sz="2000" dirty="0"/>
              <a:t>, </a:t>
            </a:r>
            <a:r>
              <a:rPr lang="en-US" sz="2000" dirty="0" err="1"/>
              <a:t>cách</a:t>
            </a:r>
            <a:r>
              <a:rPr lang="en-US" sz="2000" dirty="0"/>
              <a:t> </a:t>
            </a:r>
            <a:r>
              <a:rPr lang="en-US" sz="2000" dirty="0" err="1"/>
              <a:t>chào</a:t>
            </a:r>
            <a:r>
              <a:rPr lang="en-US" sz="2000" dirty="0"/>
              <a:t> </a:t>
            </a:r>
            <a:r>
              <a:rPr lang="en-US" sz="2000" dirty="0" err="1"/>
              <a:t>báo</a:t>
            </a:r>
            <a:r>
              <a:rPr lang="en-US" sz="2000" dirty="0"/>
              <a:t> </a:t>
            </a:r>
            <a:r>
              <a:rPr lang="en-US" sz="2000" dirty="0" err="1"/>
              <a:t>cáo</a:t>
            </a:r>
            <a:r>
              <a:rPr lang="en-US" sz="2000" dirty="0"/>
              <a:t>, </a:t>
            </a:r>
            <a:r>
              <a:rPr lang="en-US" sz="2000" dirty="0" err="1"/>
              <a:t>xin</a:t>
            </a:r>
            <a:r>
              <a:rPr lang="en-US" sz="2000" dirty="0"/>
              <a:t> </a:t>
            </a:r>
            <a:r>
              <a:rPr lang="en-US" sz="2000" dirty="0" err="1"/>
              <a:t>phép</a:t>
            </a:r>
            <a:r>
              <a:rPr lang="en-US" sz="2000" dirty="0"/>
              <a:t> </a:t>
            </a:r>
            <a:r>
              <a:rPr lang="en-US" sz="2000" dirty="0" err="1"/>
              <a:t>ra</a:t>
            </a:r>
            <a:r>
              <a:rPr lang="en-US" sz="2000" dirty="0"/>
              <a:t> </a:t>
            </a:r>
            <a:r>
              <a:rPr lang="en-US" sz="2000" dirty="0" err="1"/>
              <a:t>vào</a:t>
            </a:r>
            <a:r>
              <a:rPr lang="en-US" sz="2000" dirty="0"/>
              <a:t> </a:t>
            </a:r>
            <a:r>
              <a:rPr lang="en-US" sz="2000" dirty="0" err="1"/>
              <a:t>lớp</a:t>
            </a:r>
            <a:r>
              <a:rPr lang="en-US" sz="2000" dirty="0"/>
              <a:t>.</a:t>
            </a:r>
            <a:endParaRPr lang="en-US" sz="2000" dirty="0"/>
          </a:p>
          <a:p>
            <a:r>
              <a:rPr lang="en-US" sz="2000" dirty="0"/>
              <a:t>+. </a:t>
            </a:r>
            <a:r>
              <a:rPr lang="en-US" sz="2000" dirty="0" err="1"/>
              <a:t>Tập</a:t>
            </a:r>
            <a:r>
              <a:rPr lang="en-US" sz="2000" dirty="0"/>
              <a:t> </a:t>
            </a:r>
            <a:r>
              <a:rPr lang="en-US" sz="2000" dirty="0" err="1"/>
              <a:t>luyện</a:t>
            </a:r>
            <a:r>
              <a:rPr lang="en-US" sz="2000" dirty="0"/>
              <a:t> </a:t>
            </a:r>
            <a:r>
              <a:rPr lang="en-US" sz="2000" dirty="0" err="1"/>
              <a:t>đồng</a:t>
            </a:r>
            <a:r>
              <a:rPr lang="en-US" sz="2000" dirty="0"/>
              <a:t> </a:t>
            </a:r>
            <a:r>
              <a:rPr lang="en-US" sz="2000" dirty="0" err="1"/>
              <a:t>loạt</a:t>
            </a:r>
            <a:endParaRPr lang="en-US" sz="2000" dirty="0"/>
          </a:p>
          <a:p>
            <a:r>
              <a:rPr lang="en-US" sz="2000" dirty="0"/>
              <a:t> </a:t>
            </a:r>
            <a:endParaRPr lang="en-US" sz="2000" dirty="0"/>
          </a:p>
          <a:p>
            <a:r>
              <a:rPr lang="en-US" sz="2000" dirty="0"/>
              <a:t> </a:t>
            </a:r>
            <a:endParaRPr lang="en-US" sz="2000" dirty="0"/>
          </a:p>
          <a:p>
            <a:r>
              <a:rPr lang="en-US" sz="2000" dirty="0"/>
              <a:t>+. </a:t>
            </a:r>
            <a:r>
              <a:rPr lang="en-US" sz="2000" dirty="0" err="1"/>
              <a:t>Tập</a:t>
            </a:r>
            <a:r>
              <a:rPr lang="en-US" sz="2000" dirty="0"/>
              <a:t> </a:t>
            </a:r>
            <a:r>
              <a:rPr lang="en-US" sz="2000" dirty="0" err="1"/>
              <a:t>theo</a:t>
            </a:r>
            <a:r>
              <a:rPr lang="en-US" sz="2000" dirty="0"/>
              <a:t> </a:t>
            </a:r>
            <a:r>
              <a:rPr lang="en-US" sz="2000" dirty="0" err="1"/>
              <a:t>nhóm</a:t>
            </a:r>
            <a:r>
              <a:rPr lang="en-US" sz="2000" dirty="0"/>
              <a:t>, </a:t>
            </a:r>
            <a:r>
              <a:rPr lang="en-US" sz="2000" dirty="0" err="1"/>
              <a:t>tổ</a:t>
            </a:r>
            <a:endParaRPr lang="en-US" sz="2000" dirty="0"/>
          </a:p>
          <a:p>
            <a:r>
              <a:rPr lang="en-US" sz="2000" dirty="0"/>
              <a:t> </a:t>
            </a:r>
            <a:endParaRPr lang="en-US" sz="2000" dirty="0"/>
          </a:p>
          <a:p>
            <a:r>
              <a:rPr lang="en-US" sz="2000" dirty="0"/>
              <a:t> </a:t>
            </a:r>
            <a:endParaRPr lang="en-US" sz="2000" dirty="0"/>
          </a:p>
          <a:p>
            <a:r>
              <a:rPr lang="en-US" sz="2000" dirty="0"/>
              <a:t> </a:t>
            </a:r>
            <a:endParaRPr lang="en-US" sz="2000" dirty="0"/>
          </a:p>
          <a:p>
            <a:r>
              <a:rPr lang="en-US" sz="2000" dirty="0"/>
              <a:t> </a:t>
            </a:r>
            <a:endParaRPr lang="en-US" sz="2000" dirty="0"/>
          </a:p>
          <a:p>
            <a:r>
              <a:rPr lang="en-US" sz="2000" dirty="0"/>
              <a:t>.</a:t>
            </a:r>
            <a:r>
              <a:rPr lang="en-US" sz="2000" dirty="0" err="1"/>
              <a:t>Thi</a:t>
            </a:r>
            <a:r>
              <a:rPr lang="en-US" sz="2000" dirty="0"/>
              <a:t> </a:t>
            </a:r>
            <a:r>
              <a:rPr lang="en-US" sz="2000" dirty="0" err="1"/>
              <a:t>đua</a:t>
            </a:r>
            <a:r>
              <a:rPr lang="en-US" sz="2000" dirty="0"/>
              <a:t> </a:t>
            </a:r>
            <a:r>
              <a:rPr lang="en-US" sz="2000" dirty="0" err="1"/>
              <a:t>tổ</a:t>
            </a:r>
            <a:r>
              <a:rPr lang="en-US" sz="2000" dirty="0"/>
              <a:t> </a:t>
            </a:r>
            <a:r>
              <a:rPr lang="en-US" sz="2000" dirty="0" err="1"/>
              <a:t>nhóm</a:t>
            </a:r>
            <a:endParaRPr lang="en-US" sz="2000" dirty="0"/>
          </a:p>
          <a:p>
            <a:r>
              <a:rPr lang="en-US" sz="2800" dirty="0"/>
              <a:t> </a:t>
            </a:r>
            <a:endParaRPr lang="en-US" sz="2800" dirty="0"/>
          </a:p>
          <a:p>
            <a:r>
              <a:rPr lang="en-US" sz="2800" dirty="0"/>
              <a:t> </a:t>
            </a:r>
            <a:endParaRPr lang="en-US" sz="2800" dirty="0"/>
          </a:p>
          <a:p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8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57400" y="3810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57200"/>
            <a:ext cx="5562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Trò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chơi</a:t>
            </a:r>
            <a:r>
              <a:rPr lang="en-US" sz="2800" b="1" dirty="0" smtClean="0"/>
              <a:t>:” </a:t>
            </a:r>
            <a:r>
              <a:rPr lang="en-US" sz="2800" b="1" dirty="0" err="1" smtClean="0"/>
              <a:t>Kết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bạn</a:t>
            </a:r>
            <a:r>
              <a:rPr lang="en-US" sz="2800" b="1" smtClean="0"/>
              <a:t>”</a:t>
            </a:r>
            <a:r>
              <a:rPr lang="en-US" sz="2000"/>
              <a:t> </a:t>
            </a:r>
            <a:r>
              <a:rPr lang="en-US" sz="2000" smtClean="0"/>
              <a:t> </a:t>
            </a:r>
            <a:endParaRPr lang="en-US" sz="2000" dirty="0"/>
          </a:p>
          <a:p>
            <a:r>
              <a:rPr lang="en-US" sz="2000" dirty="0"/>
              <a:t>- </a:t>
            </a:r>
            <a:r>
              <a:rPr lang="en-US" sz="2000" dirty="0" err="1"/>
              <a:t>Yêu</a:t>
            </a:r>
            <a:r>
              <a:rPr lang="en-US" sz="2000" dirty="0"/>
              <a:t> </a:t>
            </a:r>
            <a:r>
              <a:rPr lang="en-US" sz="2000" dirty="0" err="1"/>
              <a:t>cầu</a:t>
            </a:r>
            <a:r>
              <a:rPr lang="en-US" sz="2000" dirty="0"/>
              <a:t>: </a:t>
            </a:r>
            <a:r>
              <a:rPr lang="en-US" sz="2000" dirty="0" err="1"/>
              <a:t>Học</a:t>
            </a:r>
            <a:r>
              <a:rPr lang="en-US" sz="2000" dirty="0"/>
              <a:t> </a:t>
            </a:r>
            <a:r>
              <a:rPr lang="en-US" sz="2000" dirty="0" err="1"/>
              <a:t>sinh</a:t>
            </a:r>
            <a:r>
              <a:rPr lang="en-US" sz="2000" dirty="0"/>
              <a:t> </a:t>
            </a:r>
            <a:r>
              <a:rPr lang="en-US" sz="2000" dirty="0" err="1"/>
              <a:t>biết</a:t>
            </a:r>
            <a:r>
              <a:rPr lang="en-US" sz="2000" dirty="0"/>
              <a:t> </a:t>
            </a:r>
            <a:r>
              <a:rPr lang="en-US" sz="2000" dirty="0" err="1"/>
              <a:t>cách</a:t>
            </a:r>
            <a:r>
              <a:rPr lang="en-US" sz="2000" dirty="0"/>
              <a:t> </a:t>
            </a:r>
            <a:r>
              <a:rPr lang="en-US" sz="2000" dirty="0" err="1"/>
              <a:t>chơi</a:t>
            </a:r>
            <a:r>
              <a:rPr lang="en-US" sz="2000" dirty="0"/>
              <a:t>, </a:t>
            </a:r>
            <a:r>
              <a:rPr lang="en-US" sz="2000" dirty="0" err="1"/>
              <a:t>nội</a:t>
            </a:r>
            <a:r>
              <a:rPr lang="en-US" sz="2000" dirty="0"/>
              <a:t> </a:t>
            </a:r>
            <a:r>
              <a:rPr lang="en-US" sz="2000" dirty="0" err="1"/>
              <a:t>quy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khi</a:t>
            </a:r>
            <a:r>
              <a:rPr lang="en-US" sz="2000" dirty="0"/>
              <a:t> </a:t>
            </a:r>
            <a:r>
              <a:rPr lang="en-US" sz="2000" dirty="0" err="1"/>
              <a:t>chơi</a:t>
            </a:r>
            <a:r>
              <a:rPr lang="en-US" sz="2000" dirty="0"/>
              <a:t>, </a:t>
            </a:r>
            <a:r>
              <a:rPr lang="en-US" sz="2000" dirty="0" err="1"/>
              <a:t>hứng</a:t>
            </a:r>
            <a:r>
              <a:rPr lang="en-US" sz="2000" dirty="0"/>
              <a:t> </a:t>
            </a:r>
            <a:r>
              <a:rPr lang="en-US" sz="2000" dirty="0" err="1"/>
              <a:t>thú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kh</a:t>
            </a:r>
            <a:r>
              <a:rPr lang="en-US" sz="2000" dirty="0"/>
              <a:t> </a:t>
            </a:r>
            <a:r>
              <a:rPr lang="en-US" sz="2000" dirty="0" err="1"/>
              <a:t>chơi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800" dirty="0"/>
              <a:t> </a:t>
            </a:r>
            <a:endParaRPr lang="en-US" sz="2800" dirty="0"/>
          </a:p>
          <a:p>
            <a:r>
              <a:rPr lang="en-US" sz="2800" dirty="0"/>
              <a:t> </a:t>
            </a:r>
            <a:endParaRPr lang="en-US" sz="2800" dirty="0"/>
          </a:p>
          <a:p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9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57400" y="3810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457200"/>
            <a:ext cx="55626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800" b="1" dirty="0"/>
              <a:t>5. </a:t>
            </a:r>
            <a:r>
              <a:rPr lang="en-US" sz="2800" b="1" dirty="0" err="1"/>
              <a:t>Hoạt</a:t>
            </a:r>
            <a:r>
              <a:rPr lang="en-US" sz="2800" b="1" dirty="0"/>
              <a:t> </a:t>
            </a:r>
            <a:r>
              <a:rPr lang="en-US" sz="2800" b="1" dirty="0" err="1"/>
              <a:t>động</a:t>
            </a:r>
            <a:r>
              <a:rPr lang="en-US" sz="2800" b="1" dirty="0"/>
              <a:t> </a:t>
            </a:r>
            <a:r>
              <a:rPr lang="en-US" sz="2800" b="1" dirty="0" err="1"/>
              <a:t>tiếp</a:t>
            </a:r>
            <a:r>
              <a:rPr lang="en-US" sz="2800" b="1" dirty="0"/>
              <a:t> </a:t>
            </a:r>
            <a:r>
              <a:rPr lang="en-US" sz="2800" b="1" dirty="0" err="1" smtClean="0"/>
              <a:t>nối</a:t>
            </a:r>
            <a:r>
              <a:rPr lang="en-US" sz="2800" b="1" dirty="0" smtClean="0"/>
              <a:t>(5-7p)</a:t>
            </a:r>
          </a:p>
          <a:p>
            <a:pPr fontAlgn="base"/>
            <a:endParaRPr lang="en-US" sz="2800" dirty="0"/>
          </a:p>
          <a:p>
            <a:r>
              <a:rPr lang="vi-VN" sz="2000" dirty="0">
                <a:solidFill>
                  <a:schemeClr val="accent2">
                    <a:lumMod val="50000"/>
                  </a:schemeClr>
                </a:solidFill>
              </a:rPr>
              <a:t>*  Thả lỏng cơ toàn thân. 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vi-VN" sz="2000" dirty="0">
                <a:solidFill>
                  <a:schemeClr val="accent2">
                    <a:lumMod val="50000"/>
                  </a:schemeClr>
                </a:solidFill>
              </a:rPr>
              <a:t>* Nhận xét, đánh giá chung của buổi học. 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vi-VN" sz="2000" dirty="0">
                <a:solidFill>
                  <a:schemeClr val="accent2">
                    <a:lumMod val="50000"/>
                  </a:schemeClr>
                </a:solidFill>
              </a:rPr>
              <a:t> Hướng dẫn HS Tự ôn ở nhà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vi-VN" sz="2000" dirty="0">
                <a:solidFill>
                  <a:schemeClr val="accent2">
                    <a:lumMod val="50000"/>
                  </a:schemeClr>
                </a:solidFill>
              </a:rPr>
              <a:t>* Xuống lớp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Myanmar Text" pitchFamily="34" charset="0"/>
              <a:cs typeface="Myanmar Tex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3206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447</Words>
  <Application>Microsoft Office PowerPoint</Application>
  <PresentationFormat>On-screen Show (4:3)</PresentationFormat>
  <Paragraphs>82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14</cp:revision>
  <dcterms:created xsi:type="dcterms:W3CDTF">2021-09-26T03:02:12Z</dcterms:created>
  <dcterms:modified xsi:type="dcterms:W3CDTF">2021-10-12T09:55:59Z</dcterms:modified>
</cp:coreProperties>
</file>