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820882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err="1" smtClean="0"/>
              <a:t>khối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1:Động </a:t>
            </a:r>
            <a:r>
              <a:rPr lang="en-US" sz="2000" dirty="0" err="1" smtClean="0"/>
              <a:t>tác</a:t>
            </a:r>
            <a:r>
              <a:rPr lang="en-US" sz="2000" dirty="0" smtClean="0"/>
              <a:t> </a:t>
            </a:r>
            <a:r>
              <a:rPr lang="en-US" sz="2000" dirty="0" err="1" smtClean="0"/>
              <a:t>điêu</a:t>
            </a:r>
            <a:r>
              <a:rPr lang="en-US" sz="2000" dirty="0" smtClean="0"/>
              <a:t> </a:t>
            </a:r>
            <a:r>
              <a:rPr lang="en-US" sz="2000" dirty="0" err="1" smtClean="0"/>
              <a:t>hòa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</a:t>
            </a:r>
            <a:r>
              <a:rPr lang="en-US" sz="2000" dirty="0" err="1" smtClean="0"/>
              <a:t>c</a:t>
            </a:r>
            <a:r>
              <a:rPr lang="en-US" sz="2000" dirty="0" smtClean="0"/>
              <a:t> PTC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33350"/>
            <a:ext cx="8610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Yêu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cầu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cần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đạt</a:t>
            </a:r>
            <a:endParaRPr lang="en-US" sz="1600" b="1" dirty="0" smtClean="0"/>
          </a:p>
          <a:p>
            <a:r>
              <a:rPr lang="en-US" sz="1600" dirty="0" smtClean="0"/>
              <a:t>1.</a:t>
            </a:r>
            <a:r>
              <a:rPr lang="vi-VN" sz="1600" dirty="0" smtClean="0"/>
              <a:t> </a:t>
            </a:r>
            <a:r>
              <a:rPr lang="vi-VN" sz="1600" dirty="0"/>
              <a:t>Thực hiện tốt vệ sinh sân tập, thực hiện vệ sinh cá nhân, đảm bảo an toàn trong tập luyện.</a:t>
            </a:r>
            <a:endParaRPr lang="en-US" sz="1600" dirty="0"/>
          </a:p>
          <a:p>
            <a:r>
              <a:rPr lang="vi-VN" sz="1600" dirty="0"/>
              <a:t>- Ôn 6 động tác vươn thở, tay, chân, lườn, bụng, toàn thân, nhảy của bài thể dục phát triển chung. HS thực hiện động tác tương đối chính xác.</a:t>
            </a:r>
            <a:endParaRPr lang="en-US" sz="1600" dirty="0"/>
          </a:p>
          <a:p>
            <a:r>
              <a:rPr lang="vi-VN" sz="1600" dirty="0"/>
              <a:t>- Học động tác điều hoà của bài thể dục. Thực hiện động tác cơ bản đúng.</a:t>
            </a:r>
            <a:endParaRPr lang="en-US" sz="1600" dirty="0"/>
          </a:p>
          <a:p>
            <a:r>
              <a:rPr lang="vi-VN" sz="1600" dirty="0"/>
              <a:t>- Chơi trò chơi “ Chim về tổ ”. Biết cách chơi và tham gia trò chơi tương đối chủ động.</a:t>
            </a:r>
            <a:endParaRPr lang="en-US" sz="1600" dirty="0"/>
          </a:p>
          <a:p>
            <a:r>
              <a:rPr lang="vi-VN" sz="1600" dirty="0"/>
              <a:t>- Tham gia tích cực các trò chơi vận động, tích cực trong tập luyện và hoạt động tập thể.</a:t>
            </a:r>
            <a:endParaRPr lang="en-US" sz="1600" dirty="0"/>
          </a:p>
          <a:p>
            <a:r>
              <a:rPr lang="vi-VN" sz="1600" b="1" dirty="0"/>
              <a:t> 2. Năng lực chung</a:t>
            </a:r>
            <a:endParaRPr lang="en-US" sz="1600" dirty="0"/>
          </a:p>
          <a:p>
            <a:r>
              <a:rPr lang="vi-VN" sz="1600" dirty="0"/>
              <a:t>- Nắm được nội dung bài học, hiểu và thực hiện được yêu cầu của bài.</a:t>
            </a:r>
            <a:endParaRPr lang="en-US" sz="1600" dirty="0"/>
          </a:p>
          <a:p>
            <a:r>
              <a:rPr lang="vi-VN" sz="1600" dirty="0"/>
              <a:t>- Biết phân công, hợp tác nhóm để thực hiện các yêu cầu cần đạt.</a:t>
            </a:r>
            <a:endParaRPr lang="en-US" sz="1600" dirty="0"/>
          </a:p>
          <a:p>
            <a:r>
              <a:rPr lang="vi-VN" sz="1600" b="1" dirty="0"/>
              <a:t>3. Về phẩm chất</a:t>
            </a:r>
            <a:endParaRPr lang="en-US" sz="1600" dirty="0"/>
          </a:p>
          <a:p>
            <a:r>
              <a:rPr lang="vi-VN" sz="1600" dirty="0"/>
              <a:t>- Chủ động hoàn thành lượng vận động của bài yêu cầu.</a:t>
            </a:r>
            <a:endParaRPr lang="en-US" sz="1600" dirty="0"/>
          </a:p>
          <a:p>
            <a:r>
              <a:rPr lang="vi-VN" sz="1600" dirty="0"/>
              <a:t>- Đoàn kết, tích cực trong tập luyện và hoạt động tập thể.</a:t>
            </a:r>
            <a:endParaRPr lang="en-US" sz="1600" dirty="0"/>
          </a:p>
          <a:p>
            <a:r>
              <a:rPr lang="vi-VN" sz="1600" dirty="0"/>
              <a:t>- Tích cực tham gia các trò chơi vận động và các bài tập phát triển thể lực.</a:t>
            </a:r>
            <a:endParaRPr lang="en-US" sz="1600" dirty="0"/>
          </a:p>
          <a:p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dirty="0"/>
              <a:t>+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: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,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, </a:t>
            </a:r>
            <a:r>
              <a:rPr lang="en-US" dirty="0" err="1"/>
              <a:t>còi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, </a:t>
            </a:r>
          </a:p>
          <a:p>
            <a:r>
              <a:rPr lang="en-US" dirty="0"/>
              <a:t>+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: </a:t>
            </a:r>
            <a:r>
              <a:rPr lang="en-US" dirty="0" err="1"/>
              <a:t>Giày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thao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1600" dirty="0"/>
              <a:t>- Nhận lớp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dirty="0"/>
              <a:t>- Khởi động:</a:t>
            </a:r>
            <a:endParaRPr lang="en-US" sz="1600" dirty="0"/>
          </a:p>
          <a:p>
            <a:r>
              <a:rPr lang="vi-VN" sz="1600" dirty="0"/>
              <a:t>- Xoay các khớp cổ tay, cổ chân, vai, hông, gối,...   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endParaRPr lang="en-US" sz="2400" dirty="0"/>
          </a:p>
        </p:txBody>
      </p:sp>
      <p:pic>
        <p:nvPicPr>
          <p:cNvPr id="10" name="Picture 9" descr="KD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4038600" cy="204493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62000" y="280658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Trò </a:t>
            </a:r>
            <a:r>
              <a:rPr lang="vi-VN" dirty="0" smtClean="0"/>
              <a:t>chơi</a:t>
            </a:r>
            <a:r>
              <a:rPr lang="en-US" dirty="0" smtClean="0"/>
              <a:t>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46" y="2670274"/>
            <a:ext cx="4648199" cy="1349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50"/>
            <a:ext cx="4191000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400" dirty="0" smtClean="0"/>
              <a:t> </a:t>
            </a:r>
            <a:r>
              <a:rPr lang="vi-VN" b="1" i="1" dirty="0"/>
              <a:t> 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hòa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63091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2" name="AutoShape 2" descr="Hình bài thể dục phát triển chung lớp 3,4,5 - Người soạn: Thanh Hảo lop345  d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ình bài thể dục phát triển chung lớp 3,4,5 - Người soạn: Thanh Hảo lop345  d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95" y="2235092"/>
            <a:ext cx="4061522" cy="1403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vi-VN" dirty="0"/>
              <a:t>a. Ôn 7 động tác vươn thở, tay, chân, lườn, bụng, toàn thân, nhảy của bài thể dục.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b.</a:t>
            </a:r>
            <a:r>
              <a:rPr lang="vi-VN" dirty="0" smtClean="0"/>
              <a:t>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vi-VN" dirty="0"/>
              <a:t>- Trò chơi </a:t>
            </a:r>
            <a:r>
              <a:rPr lang="vi-VN" dirty="0" smtClean="0"/>
              <a:t>“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vi-VN" dirty="0" smtClean="0"/>
              <a:t>”.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70356"/>
            <a:ext cx="4724399" cy="2015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429</Words>
  <Application>Microsoft Office PowerPoint</Application>
  <PresentationFormat>On-screen Show (16:9)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11</cp:revision>
  <dcterms:created xsi:type="dcterms:W3CDTF">2021-09-27T05:41:57Z</dcterms:created>
  <dcterms:modified xsi:type="dcterms:W3CDTF">2021-10-08T10:06:50Z</dcterms:modified>
</cp:coreProperties>
</file>