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8" d="100"/>
          <a:sy n="48" d="100"/>
        </p:scale>
        <p:origin x="-1110" y="-15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0765D6-B69C-4EDF-82A0-C468D87B983E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9B587D-1CB0-4050-82EB-76E82A380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902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250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518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812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774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439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661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526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998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10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803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502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62B9A0-C421-4765-ACAB-02E1B92AB7EC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794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209550"/>
            <a:ext cx="670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Trường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Tiểu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học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Lê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Quý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Đôn</a:t>
            </a:r>
            <a:endParaRPr lang="en-US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81400" y="1047750"/>
            <a:ext cx="6168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Kính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chào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các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quý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thầy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cô</a:t>
            </a:r>
            <a:endParaRPr lang="en-US" sz="3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05400" y="264795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Giáo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viên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: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Nguyễn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Đặng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Thành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Công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385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209550"/>
            <a:ext cx="670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Ngày</a:t>
            </a:r>
            <a:r>
              <a:rPr lang="en-US" sz="280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smtClean="0">
                <a:solidFill>
                  <a:schemeClr val="accent6">
                    <a:lumMod val="50000"/>
                  </a:schemeClr>
                </a:solidFill>
              </a:rPr>
              <a:t>18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thang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10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năm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2021</a:t>
            </a:r>
            <a:endParaRPr lang="en-US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94264" y="933861"/>
            <a:ext cx="6168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Thể</a:t>
            </a:r>
            <a:r>
              <a:rPr lang="en-US" sz="2000" dirty="0" smtClean="0"/>
              <a:t> </a:t>
            </a:r>
            <a:r>
              <a:rPr lang="en-US" sz="2000" dirty="0" err="1" smtClean="0"/>
              <a:t>dục</a:t>
            </a:r>
            <a:r>
              <a:rPr lang="en-US" sz="2000" dirty="0" smtClean="0"/>
              <a:t>: </a:t>
            </a:r>
            <a:r>
              <a:rPr lang="en-US" sz="2000" dirty="0" smtClean="0"/>
              <a:t>khối5</a:t>
            </a:r>
          </a:p>
          <a:p>
            <a:r>
              <a:rPr lang="en-US" sz="2000" dirty="0" err="1" smtClean="0"/>
              <a:t>Bài</a:t>
            </a:r>
            <a:r>
              <a:rPr lang="en-US" sz="2000" dirty="0" smtClean="0"/>
              <a:t> </a:t>
            </a:r>
            <a:r>
              <a:rPr lang="en-US" sz="2000" dirty="0" smtClean="0"/>
              <a:t>14:Động </a:t>
            </a:r>
            <a:r>
              <a:rPr lang="en-US" sz="2000" dirty="0" err="1" smtClean="0"/>
              <a:t>tác</a:t>
            </a:r>
            <a:r>
              <a:rPr lang="en-US" sz="2000" dirty="0" smtClean="0"/>
              <a:t> </a:t>
            </a:r>
            <a:r>
              <a:rPr lang="en-US" sz="2000" dirty="0" err="1" smtClean="0"/>
              <a:t>điều</a:t>
            </a:r>
            <a:r>
              <a:rPr lang="en-US" sz="2000" dirty="0" smtClean="0"/>
              <a:t> </a:t>
            </a:r>
            <a:r>
              <a:rPr lang="en-US" sz="2000" dirty="0" err="1" smtClean="0"/>
              <a:t>hòa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5105400" y="264795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Giáo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viên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: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Nguyễn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Đặng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Thành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Công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5372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57150"/>
            <a:ext cx="50292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Yêu</a:t>
            </a:r>
            <a:r>
              <a:rPr lang="en-US" b="1" dirty="0" smtClean="0"/>
              <a:t> </a:t>
            </a:r>
            <a:r>
              <a:rPr lang="en-US" b="1" dirty="0" err="1" smtClean="0"/>
              <a:t>cầu</a:t>
            </a:r>
            <a:r>
              <a:rPr lang="en-US" b="1" dirty="0" smtClean="0"/>
              <a:t> </a:t>
            </a:r>
            <a:r>
              <a:rPr lang="en-US" b="1" dirty="0" err="1" smtClean="0"/>
              <a:t>cần</a:t>
            </a:r>
            <a:r>
              <a:rPr lang="en-US" b="1" dirty="0" smtClean="0"/>
              <a:t> </a:t>
            </a:r>
            <a:r>
              <a:rPr lang="en-US" b="1" dirty="0" err="1" smtClean="0"/>
              <a:t>đạt</a:t>
            </a:r>
            <a:endParaRPr lang="en-US" b="1" dirty="0" smtClean="0"/>
          </a:p>
          <a:p>
            <a:r>
              <a:rPr lang="vi-VN" dirty="0" smtClean="0"/>
              <a:t>1</a:t>
            </a:r>
            <a:r>
              <a:rPr lang="vi-VN" dirty="0"/>
              <a:t>. Năng lực đặc thù:</a:t>
            </a:r>
            <a:endParaRPr lang="en-US" dirty="0"/>
          </a:p>
          <a:p>
            <a:r>
              <a:rPr lang="vi-VN" dirty="0"/>
              <a:t>- Biết thực hiện vệ sinh sân tập, thực hiện vệ sinh cá nhân để đảm bảo an toàn trong tập luyện.</a:t>
            </a:r>
            <a:endParaRPr lang="en-US" dirty="0"/>
          </a:p>
          <a:p>
            <a:r>
              <a:rPr lang="vi-VN" dirty="0"/>
              <a:t>- Bước đầu thực hiện cơ bản động tác Điều hòa .Nắm được cách chơi trò chơi “ Chạy nhanh theo số”</a:t>
            </a:r>
            <a:endParaRPr lang="en-US" dirty="0"/>
          </a:p>
          <a:p>
            <a:r>
              <a:rPr lang="vi-VN" dirty="0"/>
              <a:t>2. Năng lực chung:</a:t>
            </a:r>
            <a:endParaRPr lang="en-US" dirty="0"/>
          </a:p>
          <a:p>
            <a:r>
              <a:rPr lang="vi-VN" dirty="0"/>
              <a:t>- Tự chủ và tự học: Chủ động và khám phá , tích cực chủ động trong tập luyện</a:t>
            </a:r>
            <a:endParaRPr lang="en-US" dirty="0"/>
          </a:p>
          <a:p>
            <a:r>
              <a:rPr lang="vi-VN" dirty="0"/>
              <a:t>- Giao tiếp và hợp tác: Biết phân công, hợp tác trong nhóm để thực hiện các động tác và trò chơi.</a:t>
            </a:r>
            <a:endParaRPr lang="en-US" dirty="0"/>
          </a:p>
          <a:p>
            <a:r>
              <a:rPr lang="vi-VN" dirty="0"/>
              <a:t>3.Về phẩm chất: Bài học góp phần bồi dưỡng cho học sinh các phẩm chất cụ thể:</a:t>
            </a:r>
            <a:endParaRPr lang="en-US" dirty="0"/>
          </a:p>
          <a:p>
            <a:r>
              <a:rPr lang="vi-VN" dirty="0"/>
              <a:t>- Đoàn kết trong tập luyện và hoạt động tập thể.</a:t>
            </a:r>
            <a:endParaRPr lang="en-US" dirty="0"/>
          </a:p>
          <a:p>
            <a:r>
              <a:rPr lang="vi-VN" dirty="0"/>
              <a:t>- Nghiêm túc khi tham gia chơi trò chơi và tập luyện</a:t>
            </a:r>
            <a:r>
              <a:rPr lang="vi-VN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52626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66800" y="551811"/>
            <a:ext cx="41148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r>
              <a:rPr lang="en-US" sz="2800" dirty="0" smtClean="0"/>
              <a:t>. </a:t>
            </a:r>
            <a:r>
              <a:rPr lang="en-US" sz="2800" dirty="0" err="1" smtClean="0"/>
              <a:t>Đồ</a:t>
            </a:r>
            <a:r>
              <a:rPr lang="en-US" sz="2800" dirty="0" smtClean="0"/>
              <a:t> </a:t>
            </a:r>
            <a:r>
              <a:rPr lang="en-US" sz="2800" dirty="0" err="1" smtClean="0"/>
              <a:t>dùng</a:t>
            </a:r>
            <a:r>
              <a:rPr lang="en-US" sz="2800" dirty="0" smtClean="0"/>
              <a:t> </a:t>
            </a:r>
            <a:r>
              <a:rPr lang="en-US" sz="2800" dirty="0" err="1" smtClean="0"/>
              <a:t>dạy</a:t>
            </a:r>
            <a:r>
              <a:rPr lang="en-US" sz="2800" dirty="0" smtClean="0"/>
              <a:t> </a:t>
            </a:r>
            <a:r>
              <a:rPr lang="en-US" sz="2800" dirty="0" err="1" smtClean="0"/>
              <a:t>học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1600" dirty="0"/>
              <a:t>+ </a:t>
            </a:r>
            <a:r>
              <a:rPr lang="en-US" sz="1600" dirty="0" err="1"/>
              <a:t>Giáo</a:t>
            </a:r>
            <a:r>
              <a:rPr lang="en-US" sz="1600" dirty="0"/>
              <a:t> </a:t>
            </a:r>
            <a:r>
              <a:rPr lang="en-US" sz="1600" dirty="0" err="1"/>
              <a:t>viên</a:t>
            </a:r>
            <a:r>
              <a:rPr lang="en-US" sz="1600" dirty="0"/>
              <a:t> </a:t>
            </a:r>
            <a:r>
              <a:rPr lang="en-US" sz="1600" dirty="0" err="1"/>
              <a:t>chuẩn</a:t>
            </a:r>
            <a:r>
              <a:rPr lang="en-US" sz="1600" dirty="0"/>
              <a:t> </a:t>
            </a:r>
            <a:r>
              <a:rPr lang="en-US" sz="1600" dirty="0" err="1"/>
              <a:t>bị</a:t>
            </a:r>
            <a:r>
              <a:rPr lang="en-US" sz="1600" dirty="0"/>
              <a:t>: </a:t>
            </a:r>
            <a:r>
              <a:rPr lang="en-US" sz="1600" dirty="0" err="1"/>
              <a:t>Tranh</a:t>
            </a:r>
            <a:r>
              <a:rPr lang="en-US" sz="1600" dirty="0"/>
              <a:t> </a:t>
            </a:r>
            <a:r>
              <a:rPr lang="en-US" sz="1600" dirty="0" err="1"/>
              <a:t>ảnh</a:t>
            </a:r>
            <a:r>
              <a:rPr lang="en-US" sz="1600" dirty="0"/>
              <a:t>, </a:t>
            </a:r>
            <a:r>
              <a:rPr lang="en-US" sz="1600" dirty="0" err="1"/>
              <a:t>trang</a:t>
            </a:r>
            <a:r>
              <a:rPr lang="en-US" sz="1600" dirty="0"/>
              <a:t> </a:t>
            </a:r>
            <a:r>
              <a:rPr lang="en-US" sz="1600" dirty="0" err="1"/>
              <a:t>phụ</a:t>
            </a:r>
            <a:r>
              <a:rPr lang="en-US" sz="1600" dirty="0"/>
              <a:t> </a:t>
            </a:r>
            <a:r>
              <a:rPr lang="en-US" sz="1600" dirty="0" err="1"/>
              <a:t>thể</a:t>
            </a:r>
            <a:r>
              <a:rPr lang="en-US" sz="1600" dirty="0"/>
              <a:t> </a:t>
            </a:r>
            <a:r>
              <a:rPr lang="en-US" sz="1600" dirty="0" err="1"/>
              <a:t>thao</a:t>
            </a:r>
            <a:r>
              <a:rPr lang="en-US" sz="1600" dirty="0"/>
              <a:t>, </a:t>
            </a:r>
            <a:r>
              <a:rPr lang="en-US" sz="1600" dirty="0" err="1"/>
              <a:t>còi</a:t>
            </a:r>
            <a:r>
              <a:rPr lang="en-US" sz="1600" dirty="0"/>
              <a:t> </a:t>
            </a:r>
            <a:r>
              <a:rPr lang="en-US" sz="1600" dirty="0" err="1"/>
              <a:t>phục</a:t>
            </a:r>
            <a:r>
              <a:rPr lang="en-US" sz="1600" dirty="0"/>
              <a:t> </a:t>
            </a:r>
            <a:r>
              <a:rPr lang="en-US" sz="1600" dirty="0" err="1"/>
              <a:t>vụ</a:t>
            </a:r>
            <a:r>
              <a:rPr lang="en-US" sz="1600" dirty="0"/>
              <a:t> </a:t>
            </a:r>
            <a:r>
              <a:rPr lang="en-US" sz="1600" dirty="0" err="1"/>
              <a:t>trò</a:t>
            </a:r>
            <a:r>
              <a:rPr lang="en-US" sz="1600" dirty="0"/>
              <a:t> </a:t>
            </a:r>
            <a:r>
              <a:rPr lang="en-US" sz="1600" dirty="0" err="1"/>
              <a:t>chơi</a:t>
            </a:r>
            <a:r>
              <a:rPr lang="en-US" sz="1600" dirty="0"/>
              <a:t>, </a:t>
            </a:r>
          </a:p>
          <a:p>
            <a:r>
              <a:rPr lang="en-US" sz="1600" dirty="0"/>
              <a:t>+ </a:t>
            </a:r>
            <a:r>
              <a:rPr lang="en-US" sz="1600" dirty="0" err="1"/>
              <a:t>Học</a:t>
            </a:r>
            <a:r>
              <a:rPr lang="en-US" sz="1600" dirty="0"/>
              <a:t> </a:t>
            </a:r>
            <a:r>
              <a:rPr lang="en-US" sz="1600" dirty="0" err="1"/>
              <a:t>sinh</a:t>
            </a:r>
            <a:r>
              <a:rPr lang="en-US" sz="1600" dirty="0"/>
              <a:t> </a:t>
            </a:r>
            <a:r>
              <a:rPr lang="en-US" sz="1600" dirty="0" err="1"/>
              <a:t>chuẩn</a:t>
            </a:r>
            <a:r>
              <a:rPr lang="en-US" sz="1600" dirty="0"/>
              <a:t> </a:t>
            </a:r>
            <a:r>
              <a:rPr lang="en-US" sz="1600" dirty="0" err="1"/>
              <a:t>bị</a:t>
            </a:r>
            <a:r>
              <a:rPr lang="en-US" sz="1600" dirty="0"/>
              <a:t>: </a:t>
            </a:r>
            <a:r>
              <a:rPr lang="en-US" sz="1600" dirty="0" err="1"/>
              <a:t>Giày</a:t>
            </a:r>
            <a:r>
              <a:rPr lang="en-US" sz="1600" dirty="0"/>
              <a:t> </a:t>
            </a:r>
            <a:r>
              <a:rPr lang="en-US" sz="1600" dirty="0" err="1"/>
              <a:t>thể</a:t>
            </a:r>
            <a:r>
              <a:rPr lang="en-US" sz="1600" dirty="0"/>
              <a:t> </a:t>
            </a:r>
            <a:r>
              <a:rPr lang="en-US" sz="1600" dirty="0" err="1"/>
              <a:t>thao</a:t>
            </a:r>
            <a:endParaRPr lang="en-US" sz="16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1543056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361950"/>
            <a:ext cx="4953000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3. </a:t>
            </a:r>
            <a:r>
              <a:rPr lang="en-US" sz="3200" b="1" dirty="0" err="1" smtClean="0"/>
              <a:t>Các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hoạt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động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chủ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yếu</a:t>
            </a:r>
            <a:endParaRPr lang="en-US" sz="3200" b="1" dirty="0" smtClean="0"/>
          </a:p>
          <a:p>
            <a:r>
              <a:rPr lang="vi-VN" sz="2400" dirty="0" smtClean="0"/>
              <a:t>Giáo </a:t>
            </a:r>
            <a:r>
              <a:rPr lang="vi-VN" sz="2400" dirty="0"/>
              <a:t>viên nhận lớp, phổ biến nội dung yêu cầu tiết học.</a:t>
            </a:r>
            <a:endParaRPr lang="en-US" sz="2400" dirty="0"/>
          </a:p>
          <a:p>
            <a:r>
              <a:rPr lang="vi-VN" sz="2400" dirty="0"/>
              <a:t>- Khởi động:</a:t>
            </a:r>
            <a:endParaRPr lang="en-US" sz="2400" dirty="0"/>
          </a:p>
          <a:p>
            <a:r>
              <a:rPr lang="vi-VN" sz="2400" dirty="0"/>
              <a:t>Chạy chậm theo hàng dọc quanh sân tập.</a:t>
            </a:r>
            <a:endParaRPr lang="en-US" sz="2400" dirty="0"/>
          </a:p>
          <a:p>
            <a:r>
              <a:rPr lang="vi-VN" sz="2400" dirty="0"/>
              <a:t>Đi thường theo vòng tròn và hít thở sâu. Xoạy các khớp: cổ tay, cổ chân, đầu gối, hông.</a:t>
            </a:r>
            <a:endParaRPr lang="en-US" sz="2400" dirty="0"/>
          </a:p>
          <a:p>
            <a:r>
              <a:rPr lang="vi-VN" sz="2400" dirty="0"/>
              <a:t>- Trò chơi Trò chơi “ </a:t>
            </a:r>
            <a:r>
              <a:rPr lang="en-US" sz="2400" dirty="0" err="1"/>
              <a:t>tìm</a:t>
            </a:r>
            <a:r>
              <a:rPr lang="en-US" sz="2400" dirty="0"/>
              <a:t> </a:t>
            </a:r>
            <a:r>
              <a:rPr lang="en-US" sz="2400" dirty="0" err="1"/>
              <a:t>người</a:t>
            </a:r>
            <a:r>
              <a:rPr lang="en-US" sz="2400" dirty="0"/>
              <a:t> </a:t>
            </a:r>
            <a:r>
              <a:rPr lang="en-US" sz="2400" dirty="0" err="1"/>
              <a:t>chỉ</a:t>
            </a:r>
            <a:r>
              <a:rPr lang="en-US" sz="2400" dirty="0"/>
              <a:t> </a:t>
            </a:r>
            <a:r>
              <a:rPr lang="en-US" sz="2400" dirty="0" err="1"/>
              <a:t>huy</a:t>
            </a:r>
            <a:r>
              <a:rPr lang="vi-VN" sz="2400" dirty="0"/>
              <a:t>”</a:t>
            </a:r>
            <a:endParaRPr lang="en-US" sz="2400" dirty="0"/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802261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285749"/>
            <a:ext cx="41910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2. </a:t>
            </a:r>
            <a:r>
              <a:rPr lang="en-US" sz="2800" dirty="0" err="1" smtClean="0"/>
              <a:t>Hoạt</a:t>
            </a:r>
            <a:r>
              <a:rPr lang="en-US" sz="2800" dirty="0" smtClean="0"/>
              <a:t> </a:t>
            </a:r>
            <a:r>
              <a:rPr lang="en-US" sz="2800" dirty="0" err="1" smtClean="0"/>
              <a:t>động</a:t>
            </a:r>
            <a:r>
              <a:rPr lang="en-US" sz="2800" dirty="0" smtClean="0"/>
              <a:t> </a:t>
            </a:r>
            <a:r>
              <a:rPr lang="en-US" sz="2800" dirty="0" err="1" smtClean="0"/>
              <a:t>kiến</a:t>
            </a:r>
            <a:r>
              <a:rPr lang="en-US" sz="2800" dirty="0" smtClean="0"/>
              <a:t> </a:t>
            </a:r>
            <a:r>
              <a:rPr lang="en-US" sz="2800" dirty="0" err="1" smtClean="0"/>
              <a:t>thức</a:t>
            </a:r>
            <a:r>
              <a:rPr lang="en-US" sz="2800" dirty="0" smtClean="0"/>
              <a:t> </a:t>
            </a:r>
            <a:r>
              <a:rPr lang="en-US" sz="2800" dirty="0" err="1" smtClean="0"/>
              <a:t>mới</a:t>
            </a:r>
            <a:endParaRPr lang="en-US" sz="2800" dirty="0" smtClean="0"/>
          </a:p>
          <a:p>
            <a:endParaRPr lang="en-US" dirty="0" smtClean="0"/>
          </a:p>
          <a:p>
            <a:r>
              <a:rPr lang="vi-VN" dirty="0" smtClean="0"/>
              <a:t>-  </a:t>
            </a:r>
            <a:r>
              <a:rPr lang="vi-VN" dirty="0"/>
              <a:t>Bài thể dục phát triển chung</a:t>
            </a:r>
            <a:endParaRPr lang="en-US" dirty="0"/>
          </a:p>
          <a:p>
            <a:r>
              <a:rPr lang="vi-VN" dirty="0"/>
              <a:t>* Học động tác </a:t>
            </a:r>
            <a:r>
              <a:rPr lang="en-US" dirty="0" err="1"/>
              <a:t>điều</a:t>
            </a:r>
            <a:r>
              <a:rPr lang="en-US" dirty="0"/>
              <a:t> </a:t>
            </a:r>
            <a:r>
              <a:rPr lang="en-US" dirty="0" err="1"/>
              <a:t>hòa</a:t>
            </a:r>
            <a:endParaRPr lang="en-US" dirty="0"/>
          </a:p>
          <a:p>
            <a:r>
              <a:rPr lang="fr-FR" dirty="0"/>
              <a:t>- Y/C </a:t>
            </a:r>
            <a:r>
              <a:rPr lang="fr-FR" dirty="0" err="1"/>
              <a:t>hs</a:t>
            </a:r>
            <a:r>
              <a:rPr lang="fr-FR" dirty="0"/>
              <a:t> </a:t>
            </a:r>
            <a:r>
              <a:rPr lang="fr-FR" dirty="0" err="1"/>
              <a:t>thuộc</a:t>
            </a:r>
            <a:r>
              <a:rPr lang="fr-FR" dirty="0"/>
              <a:t> </a:t>
            </a:r>
            <a:r>
              <a:rPr lang="fr-FR" dirty="0" err="1"/>
              <a:t>động</a:t>
            </a:r>
            <a:r>
              <a:rPr lang="fr-FR" dirty="0"/>
              <a:t> </a:t>
            </a:r>
            <a:r>
              <a:rPr lang="fr-FR" dirty="0" err="1"/>
              <a:t>tác</a:t>
            </a:r>
            <a:endParaRPr lang="en-US" dirty="0"/>
          </a:p>
          <a:p>
            <a:r>
              <a:rPr lang="fr-FR" dirty="0"/>
              <a:t>*</a:t>
            </a:r>
            <a:r>
              <a:rPr lang="fr-FR" dirty="0" err="1"/>
              <a:t>Ôn</a:t>
            </a:r>
            <a:r>
              <a:rPr lang="fr-FR" dirty="0"/>
              <a:t> 8 </a:t>
            </a:r>
            <a:r>
              <a:rPr lang="fr-FR" dirty="0" err="1"/>
              <a:t>động</a:t>
            </a:r>
            <a:r>
              <a:rPr lang="fr-FR" dirty="0"/>
              <a:t> </a:t>
            </a:r>
            <a:r>
              <a:rPr lang="fr-FR" dirty="0" err="1"/>
              <a:t>tác</a:t>
            </a:r>
            <a:r>
              <a:rPr lang="fr-FR" dirty="0"/>
              <a:t> </a:t>
            </a:r>
            <a:r>
              <a:rPr lang="fr-FR" dirty="0" err="1"/>
              <a:t>đã</a:t>
            </a:r>
            <a:r>
              <a:rPr lang="fr-FR" dirty="0"/>
              <a:t> </a:t>
            </a:r>
            <a:r>
              <a:rPr lang="fr-FR" dirty="0" err="1"/>
              <a:t>học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807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 flipH="1" flipV="1">
            <a:off x="2165931" y="1036082"/>
            <a:ext cx="1366978" cy="861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41686" y="361950"/>
            <a:ext cx="3810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2400" b="1" dirty="0" smtClean="0"/>
              <a:t>3 </a:t>
            </a:r>
            <a:r>
              <a:rPr lang="en-US" sz="2400" b="1" dirty="0" err="1"/>
              <a:t>Luyện</a:t>
            </a:r>
            <a:r>
              <a:rPr lang="en-US" sz="2400" b="1" dirty="0"/>
              <a:t> </a:t>
            </a:r>
            <a:r>
              <a:rPr lang="en-US" sz="2400" b="1" dirty="0" err="1"/>
              <a:t>tập</a:t>
            </a:r>
            <a:r>
              <a:rPr lang="en-US" sz="2400" b="1" dirty="0"/>
              <a:t> </a:t>
            </a:r>
            <a:r>
              <a:rPr lang="en-US" sz="2400" b="1" dirty="0" err="1"/>
              <a:t>thực</a:t>
            </a:r>
            <a:r>
              <a:rPr lang="en-US" sz="2400" b="1" dirty="0"/>
              <a:t> </a:t>
            </a:r>
            <a:r>
              <a:rPr lang="en-US" sz="2400" b="1" dirty="0" err="1" smtClean="0"/>
              <a:t>hành</a:t>
            </a:r>
            <a:endParaRPr lang="en-US" sz="2400" b="1" dirty="0" smtClean="0"/>
          </a:p>
          <a:p>
            <a:r>
              <a:rPr lang="en-US" dirty="0" smtClean="0"/>
              <a:t>- </a:t>
            </a:r>
            <a:r>
              <a:rPr lang="en-US" dirty="0" err="1" smtClean="0"/>
              <a:t>Ôn</a:t>
            </a:r>
            <a:r>
              <a:rPr lang="en-US" dirty="0" smtClean="0"/>
              <a:t> 8 </a:t>
            </a:r>
            <a:r>
              <a:rPr lang="en-US" dirty="0" err="1" smtClean="0"/>
              <a:t>động</a:t>
            </a:r>
            <a:r>
              <a:rPr lang="en-US" dirty="0" smtClean="0"/>
              <a:t> </a:t>
            </a:r>
            <a:r>
              <a:rPr lang="en-US" dirty="0" err="1" smtClean="0"/>
              <a:t>tác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bài</a:t>
            </a:r>
            <a:r>
              <a:rPr lang="en-US" dirty="0" smtClean="0"/>
              <a:t> </a:t>
            </a:r>
            <a:r>
              <a:rPr lang="en-US" dirty="0" err="1" smtClean="0"/>
              <a:t>thể</a:t>
            </a:r>
            <a:r>
              <a:rPr lang="en-US" dirty="0" smtClean="0"/>
              <a:t> </a:t>
            </a:r>
            <a:r>
              <a:rPr lang="en-US" dirty="0" err="1" smtClean="0"/>
              <a:t>dục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vi-VN" dirty="0" smtClean="0"/>
              <a:t>- </a:t>
            </a:r>
            <a:r>
              <a:rPr lang="vi-VN" dirty="0"/>
              <a:t>Tập đồng loạt</a:t>
            </a:r>
            <a:endParaRPr lang="en-US" dirty="0"/>
          </a:p>
          <a:p>
            <a:r>
              <a:rPr lang="vi-VN" dirty="0"/>
              <a:t>- Tập theo tổ nhóm</a:t>
            </a:r>
            <a:endParaRPr lang="en-US" dirty="0"/>
          </a:p>
          <a:p>
            <a:r>
              <a:rPr lang="vi-VN" dirty="0"/>
              <a:t>- Tập theo cặp đôi</a:t>
            </a:r>
            <a:endParaRPr lang="en-US" dirty="0"/>
          </a:p>
          <a:p>
            <a:r>
              <a:rPr lang="vi-VN" dirty="0"/>
              <a:t>Thi đua giữa các </a:t>
            </a:r>
            <a:r>
              <a:rPr lang="vi-VN" dirty="0" smtClean="0"/>
              <a:t>t</a:t>
            </a:r>
            <a:r>
              <a:rPr lang="en-US" dirty="0" smtClean="0"/>
              <a:t>ổ</a:t>
            </a:r>
          </a:p>
        </p:txBody>
      </p:sp>
    </p:spTree>
    <p:extLst>
      <p:ext uri="{BB962C8B-B14F-4D97-AF65-F5344CB8AC3E}">
        <p14:creationId xmlns:p14="http://schemas.microsoft.com/office/powerpoint/2010/main" val="1171374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 flipH="1" flipV="1">
            <a:off x="2165931" y="1036082"/>
            <a:ext cx="1366978" cy="861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55575" y="1122218"/>
            <a:ext cx="419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4.Chơi </a:t>
            </a:r>
            <a:r>
              <a:rPr lang="en-US" sz="2400" dirty="0" err="1" smtClean="0"/>
              <a:t>trò</a:t>
            </a:r>
            <a:r>
              <a:rPr lang="en-US" sz="2400" dirty="0" smtClean="0"/>
              <a:t> </a:t>
            </a:r>
            <a:r>
              <a:rPr lang="en-US" sz="2400" dirty="0" err="1" smtClean="0"/>
              <a:t>chơi</a:t>
            </a:r>
            <a:r>
              <a:rPr lang="en-US" sz="2400" dirty="0" smtClean="0"/>
              <a:t>:</a:t>
            </a:r>
          </a:p>
          <a:p>
            <a:r>
              <a:rPr lang="en-US" sz="2400" dirty="0" smtClean="0"/>
              <a:t> </a:t>
            </a:r>
            <a:r>
              <a:rPr lang="en-US" dirty="0" smtClean="0"/>
              <a:t>- </a:t>
            </a:r>
            <a:r>
              <a:rPr lang="en-US" dirty="0" err="1" smtClean="0"/>
              <a:t>chạy</a:t>
            </a:r>
            <a:r>
              <a:rPr lang="en-US" dirty="0" smtClean="0"/>
              <a:t> </a:t>
            </a:r>
            <a:r>
              <a:rPr lang="en-US" dirty="0" err="1" smtClean="0"/>
              <a:t>nhanh</a:t>
            </a:r>
            <a:r>
              <a:rPr lang="en-US" dirty="0" smtClean="0"/>
              <a:t> </a:t>
            </a:r>
            <a:r>
              <a:rPr lang="en-US" dirty="0" err="1" smtClean="0"/>
              <a:t>theo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endParaRPr lang="en-US" dirty="0" smtClean="0"/>
          </a:p>
        </p:txBody>
      </p:sp>
      <p:sp>
        <p:nvSpPr>
          <p:cNvPr id="3" name="AutoShape 2" descr="Trò chơi dân gian: Mèo bắt chuột | Special Kid – Special Kid Việt Na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Trò chơi dân gian: Mèo bắt chuột | Special Kid – Special Kid Việt Nam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729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 flipH="1" flipV="1">
            <a:off x="2165931" y="1036082"/>
            <a:ext cx="1366978" cy="861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AutoShape 2" descr="Trò chơi dân gian: Mèo bắt chuột | Special Kid – Special Kid Việt Na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Trò chơi dân gian: Mèo bắt chuột | Special Kid – Special Kid Việt Nam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04800" y="895350"/>
            <a:ext cx="4191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b="1" dirty="0"/>
              <a:t>5. </a:t>
            </a:r>
            <a:r>
              <a:rPr lang="en-US" b="1" dirty="0" err="1"/>
              <a:t>Hoạt</a:t>
            </a:r>
            <a:r>
              <a:rPr lang="en-US" b="1" dirty="0"/>
              <a:t> </a:t>
            </a:r>
            <a:r>
              <a:rPr lang="en-US" b="1" dirty="0" err="1"/>
              <a:t>động</a:t>
            </a:r>
            <a:r>
              <a:rPr lang="en-US" b="1" dirty="0"/>
              <a:t> </a:t>
            </a:r>
            <a:r>
              <a:rPr lang="en-US" b="1" dirty="0" err="1"/>
              <a:t>tiếp</a:t>
            </a:r>
            <a:r>
              <a:rPr lang="en-US" b="1" dirty="0"/>
              <a:t> </a:t>
            </a:r>
            <a:r>
              <a:rPr lang="en-US" b="1" dirty="0" err="1"/>
              <a:t>nối</a:t>
            </a:r>
            <a:r>
              <a:rPr lang="en-US" b="1" dirty="0"/>
              <a:t>.</a:t>
            </a:r>
            <a:endParaRPr lang="en-US" dirty="0"/>
          </a:p>
          <a:p>
            <a:r>
              <a:rPr lang="vi-VN" dirty="0"/>
              <a:t>*  Thả lỏng cơ toàn thân. </a:t>
            </a:r>
            <a:endParaRPr lang="en-US" dirty="0"/>
          </a:p>
          <a:p>
            <a:r>
              <a:rPr lang="vi-VN" dirty="0"/>
              <a:t>* Nhận xét, đánh giá chung của buổi học. </a:t>
            </a:r>
            <a:endParaRPr lang="en-US" dirty="0"/>
          </a:p>
          <a:p>
            <a:r>
              <a:rPr lang="vi-VN" dirty="0"/>
              <a:t> Hướng dẫn HS Tự ôn ở nhà</a:t>
            </a:r>
            <a:endParaRPr lang="en-US" dirty="0"/>
          </a:p>
          <a:p>
            <a:r>
              <a:rPr lang="vi-VN" dirty="0"/>
              <a:t>* Xuống lớp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870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413</Words>
  <Application>Microsoft Office PowerPoint</Application>
  <PresentationFormat>On-screen Show (16:9)</PresentationFormat>
  <Paragraphs>49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sony</dc:creator>
  <cp:lastModifiedBy>sony</cp:lastModifiedBy>
  <cp:revision>16</cp:revision>
  <dcterms:created xsi:type="dcterms:W3CDTF">2021-09-27T05:41:57Z</dcterms:created>
  <dcterms:modified xsi:type="dcterms:W3CDTF">2021-10-14T02:48:57Z</dcterms:modified>
</cp:coreProperties>
</file>