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11/12/2021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11/12/2021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a:t>
            </a:r>
            <a:r>
              <a:rPr lang="en-US" sz="2800" dirty="0" smtClean="0">
                <a:solidFill>
                  <a:schemeClr val="accent6">
                    <a:lumMod val="50000"/>
                  </a:schemeClr>
                </a:solidFill>
              </a:rPr>
              <a:t>15 </a:t>
            </a:r>
            <a:r>
              <a:rPr lang="en-US" sz="2800" dirty="0" err="1" smtClean="0">
                <a:solidFill>
                  <a:schemeClr val="accent6">
                    <a:lumMod val="50000"/>
                  </a:schemeClr>
                </a:solidFill>
              </a:rPr>
              <a:t>thang</a:t>
            </a:r>
            <a:r>
              <a:rPr lang="en-US" sz="2800" dirty="0" smtClean="0">
                <a:solidFill>
                  <a:schemeClr val="accent6">
                    <a:lumMod val="50000"/>
                  </a:schemeClr>
                </a:solidFill>
              </a:rPr>
              <a:t> </a:t>
            </a:r>
            <a:r>
              <a:rPr lang="en-US" sz="2800" dirty="0" smtClean="0">
                <a:solidFill>
                  <a:schemeClr val="accent6">
                    <a:lumMod val="50000"/>
                  </a:schemeClr>
                </a:solidFill>
              </a:rPr>
              <a:t>11 </a:t>
            </a:r>
            <a:r>
              <a:rPr lang="en-US" sz="2800" dirty="0" err="1" smtClean="0">
                <a:solidFill>
                  <a:schemeClr val="accent6">
                    <a:lumMod val="50000"/>
                  </a:schemeClr>
                </a:solidFill>
              </a:rPr>
              <a:t>năm</a:t>
            </a:r>
            <a:r>
              <a:rPr lang="en-US" sz="2800" dirty="0" smtClean="0">
                <a:solidFill>
                  <a:schemeClr val="accent6">
                    <a:lumMod val="50000"/>
                  </a:schemeClr>
                </a:solidFill>
              </a:rPr>
              <a:t> 2021</a:t>
            </a:r>
            <a:endParaRPr lang="en-US" sz="2800" dirty="0">
              <a:solidFill>
                <a:schemeClr val="accent6">
                  <a:lumMod val="50000"/>
                </a:schemeClr>
              </a:solidFill>
            </a:endParaRPr>
          </a:p>
        </p:txBody>
      </p:sp>
      <p:sp>
        <p:nvSpPr>
          <p:cNvPr id="6" name="TextBox 5"/>
          <p:cNvSpPr txBox="1"/>
          <p:nvPr/>
        </p:nvSpPr>
        <p:spPr>
          <a:xfrm>
            <a:off x="3587496" y="750296"/>
            <a:ext cx="6168736" cy="707886"/>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khối2</a:t>
            </a:r>
          </a:p>
          <a:p>
            <a:r>
              <a:rPr lang="en-US" sz="2000" dirty="0" err="1" smtClean="0"/>
              <a:t>Bai</a:t>
            </a:r>
            <a:r>
              <a:rPr lang="en-US" sz="2000" dirty="0" smtClean="0"/>
              <a:t> </a:t>
            </a:r>
            <a:r>
              <a:rPr lang="en-US" sz="2000" dirty="0" smtClean="0"/>
              <a:t>3: </a:t>
            </a:r>
            <a:r>
              <a:rPr lang="en-US" sz="2000" dirty="0" err="1" smtClean="0"/>
              <a:t>Đi</a:t>
            </a:r>
            <a:r>
              <a:rPr lang="en-US" sz="2000" dirty="0" smtClean="0"/>
              <a:t> </a:t>
            </a:r>
            <a:r>
              <a:rPr lang="en-US" sz="2000" dirty="0" err="1" smtClean="0"/>
              <a:t>nhanh</a:t>
            </a:r>
            <a:r>
              <a:rPr lang="en-US" sz="2000" dirty="0"/>
              <a:t> </a:t>
            </a:r>
            <a:r>
              <a:rPr lang="en-US" sz="2000" dirty="0" err="1" smtClean="0"/>
              <a:t>chuyển</a:t>
            </a:r>
            <a:r>
              <a:rPr lang="en-US" sz="2000" dirty="0" smtClean="0"/>
              <a:t> sang </a:t>
            </a:r>
            <a:r>
              <a:rPr lang="en-US" sz="2000" dirty="0" err="1" smtClean="0"/>
              <a:t>chạy</a:t>
            </a:r>
            <a:endParaRPr lang="en-US" sz="2000" dirty="0" smtClean="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4739759"/>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sz="1400" dirty="0"/>
              <a:t>- Biết thực hiện vệ sinh sân tập, thực hiện vệ sinh cá nhân để đảm bảo an toàn trong tập luyện.</a:t>
            </a:r>
            <a:endParaRPr lang="en-US" sz="1400" dirty="0"/>
          </a:p>
          <a:p>
            <a:r>
              <a:rPr lang="vi-VN" sz="1400" dirty="0"/>
              <a:t>- Thực hiện được các bài tập đi theo vạch kẻ thẳng; các bài tập phối hợp.</a:t>
            </a:r>
            <a:endParaRPr lang="en-US" sz="1400" dirty="0"/>
          </a:p>
          <a:p>
            <a:r>
              <a:rPr lang="vi-VN" sz="1400" dirty="0"/>
              <a:t>Biết quan sát tranh, tự khám phá bài và quan sát động tác làm mẫu của giáo viên để tập luyện. Thực hiện được các bài tập đi theo vạch kẻ thẳng; các bài tập phối hợp</a:t>
            </a:r>
            <a:r>
              <a:rPr lang="en-US" sz="1400" dirty="0"/>
              <a:t>.</a:t>
            </a:r>
          </a:p>
          <a:p>
            <a:r>
              <a:rPr lang="vi-VN" sz="1400" dirty="0"/>
              <a:t>- Tự chủ và tự học: Tự xem trước cách thực hiện các bài tập đi theo vạch kẻ thẳng; các bài tập phối hợp trong sách giáo khoa và quan sát động tác mẫu của giáo viên. </a:t>
            </a:r>
            <a:endParaRPr lang="en-US" sz="1400" dirty="0"/>
          </a:p>
          <a:p>
            <a:r>
              <a:rPr lang="vi-VN" sz="1400" dirty="0"/>
              <a:t>- Giao tiếp và hợp tác: Biết phân công, hợp tác trong nhóm để thực hiện các động tác và trò chơi.</a:t>
            </a:r>
            <a:endParaRPr lang="en-US" sz="1400" dirty="0"/>
          </a:p>
          <a:p>
            <a:r>
              <a:rPr lang="en-US" sz="1400" dirty="0"/>
              <a:t>-</a:t>
            </a:r>
            <a:r>
              <a:rPr lang="vi-VN" sz="1400" dirty="0"/>
              <a:t> Bài học góp phần bồi dưỡng cho học sinh các phẩm chất cụ thể:</a:t>
            </a:r>
            <a:endParaRPr lang="en-US" sz="1400" dirty="0"/>
          </a:p>
          <a:p>
            <a:r>
              <a:rPr lang="vi-VN" sz="1400" dirty="0"/>
              <a:t>- Đoàn kết, nghiêm túc, tích cực trong tập luyện và hoạt động tập thể.</a:t>
            </a:r>
            <a:endParaRPr lang="en-US" sz="1400" dirty="0"/>
          </a:p>
          <a:p>
            <a:r>
              <a:rPr lang="vi-VN" sz="1400" dirty="0"/>
              <a:t>- Luôn có trách nhiệm trong khi chơi trò chơi và hình thành thói quen tập luyện TDTT.</a:t>
            </a:r>
            <a:endParaRPr lang="en-US" sz="1400" dirty="0"/>
          </a:p>
          <a:p>
            <a:r>
              <a:rPr lang="en-US" sz="1400" dirty="0"/>
              <a:t> </a:t>
            </a:r>
          </a:p>
          <a:p>
            <a:endParaRPr lang="en-US"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642730" y="361950"/>
            <a:ext cx="4953000" cy="2308324"/>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400" dirty="0" smtClean="0"/>
              <a:t>Nhận </a:t>
            </a:r>
            <a:r>
              <a:rPr lang="vi-VN" sz="2400" dirty="0"/>
              <a:t>lớp</a:t>
            </a:r>
            <a:endParaRPr lang="en-US" sz="2400" dirty="0"/>
          </a:p>
          <a:p>
            <a:r>
              <a:rPr lang="vi-VN" sz="2400" b="1" i="1" dirty="0"/>
              <a:t> </a:t>
            </a:r>
            <a:endParaRPr lang="en-US" sz="2400" dirty="0"/>
          </a:p>
          <a:p>
            <a:r>
              <a:rPr lang="vi-VN" sz="2400" b="1" i="1" dirty="0"/>
              <a:t> </a:t>
            </a:r>
            <a:endParaRPr lang="en-US" sz="2400" dirty="0"/>
          </a:p>
          <a:p>
            <a:r>
              <a:rPr lang="vi-VN" sz="2400" b="1" i="1" dirty="0"/>
              <a:t> </a:t>
            </a:r>
            <a:r>
              <a:rPr lang="vi-VN" sz="2400" dirty="0"/>
              <a:t>- Trò chơi </a:t>
            </a:r>
            <a:r>
              <a:rPr lang="vi-VN" sz="2400" dirty="0" smtClean="0"/>
              <a:t>“</a:t>
            </a:r>
            <a:r>
              <a:rPr lang="en-US" sz="2400" dirty="0"/>
              <a:t> </a:t>
            </a:r>
            <a:r>
              <a:rPr lang="en-US" sz="2400" dirty="0" err="1" smtClean="0"/>
              <a:t>Kéo</a:t>
            </a:r>
            <a:r>
              <a:rPr lang="en-US" sz="2400" dirty="0" smtClean="0"/>
              <a:t> </a:t>
            </a:r>
            <a:r>
              <a:rPr lang="en-US" sz="2400" dirty="0" err="1" smtClean="0"/>
              <a:t>cưa</a:t>
            </a:r>
            <a:r>
              <a:rPr lang="en-US" sz="2400" dirty="0" smtClean="0"/>
              <a:t>, </a:t>
            </a:r>
            <a:r>
              <a:rPr lang="en-US" sz="2400" dirty="0" err="1" smtClean="0"/>
              <a:t>lừa</a:t>
            </a:r>
            <a:r>
              <a:rPr lang="en-US" sz="2400" dirty="0" smtClean="0"/>
              <a:t> </a:t>
            </a:r>
            <a:r>
              <a:rPr lang="en-US" sz="2400" dirty="0" err="1" smtClean="0"/>
              <a:t>xẻ</a:t>
            </a:r>
            <a:r>
              <a:rPr lang="vi-VN" sz="2400" dirty="0" smtClean="0"/>
              <a:t>”</a:t>
            </a:r>
            <a:endParaRPr lang="en-US" sz="2400" dirty="0"/>
          </a:p>
          <a:p>
            <a:endParaRPr lang="en-US" sz="2400" dirty="0"/>
          </a:p>
        </p:txBody>
      </p:sp>
      <p:pic>
        <p:nvPicPr>
          <p:cNvPr id="5" name="Picture 4" descr="TC kéo cưa lừa xẻ"/>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1097012"/>
            <a:ext cx="3048000" cy="2008138"/>
          </a:xfrm>
          <a:prstGeom prst="rect">
            <a:avLst/>
          </a:prstGeom>
          <a:noFill/>
          <a:ln>
            <a:noFill/>
          </a:ln>
        </p:spPr>
      </p:pic>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85749"/>
            <a:ext cx="4191000" cy="2985433"/>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pPr marL="342900" indent="-342900">
              <a:buFontTx/>
              <a:buChar char="-"/>
            </a:pPr>
            <a:r>
              <a:rPr lang="vi-VN" sz="2000" dirty="0" smtClean="0"/>
              <a:t>Ôn </a:t>
            </a:r>
            <a:r>
              <a:rPr lang="vi-VN" sz="2000" dirty="0"/>
              <a:t>đi nhanh dần theo vạch kẻ thẳng hai tay phối hợp tự nhiên (chống hông</a:t>
            </a:r>
            <a:r>
              <a:rPr lang="vi-VN" sz="2000" dirty="0" smtClean="0"/>
              <a:t>).</a:t>
            </a:r>
            <a:endParaRPr lang="en-US" sz="2000" dirty="0" smtClean="0"/>
          </a:p>
          <a:p>
            <a:pPr marL="342900" indent="-342900">
              <a:buFontTx/>
              <a:buChar char="-"/>
            </a:pPr>
            <a:endParaRPr lang="en-US" sz="2000" dirty="0"/>
          </a:p>
          <a:p>
            <a:pPr marL="342900" indent="-342900">
              <a:buFontTx/>
              <a:buChar char="-"/>
            </a:pPr>
            <a:endParaRPr lang="en-US" sz="2000" dirty="0"/>
          </a:p>
          <a:p>
            <a:r>
              <a:rPr lang="vi-VN" sz="2000" dirty="0"/>
              <a:t>- Học đi nhanh chuyển sang chạy theo vạch kẻ thẳng.</a:t>
            </a:r>
            <a:endParaRPr lang="en-US" sz="2000" dirty="0"/>
          </a:p>
          <a:p>
            <a:pPr marL="342900" indent="-342900">
              <a:buFontTx/>
              <a:buChar char="-"/>
            </a:pPr>
            <a:endParaRPr lang="en-US" sz="2000" dirty="0"/>
          </a:p>
        </p:txBody>
      </p:sp>
      <p:pic>
        <p:nvPicPr>
          <p:cNvPr id="6" name="Picture 5" descr="đi nanh chuyển sang chạ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2114550"/>
            <a:ext cx="3352800" cy="2209800"/>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830997"/>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en-US" dirty="0" smtClean="0"/>
              <a:t>- </a:t>
            </a:r>
            <a:r>
              <a:rPr lang="en-US" dirty="0" err="1" smtClean="0"/>
              <a:t>nhay</a:t>
            </a:r>
            <a:r>
              <a:rPr lang="en-US" dirty="0" smtClean="0"/>
              <a:t> ô </a:t>
            </a:r>
            <a:r>
              <a:rPr lang="en-US" dirty="0" err="1" smtClean="0"/>
              <a:t>tiếp</a:t>
            </a:r>
            <a:r>
              <a:rPr lang="en-US" dirty="0" smtClean="0"/>
              <a:t> </a:t>
            </a:r>
            <a:r>
              <a:rPr lang="en-US" dirty="0" err="1" smtClean="0"/>
              <a:t>sức</a:t>
            </a:r>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nhảy ô tiếp sức 2"/>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19814"/>
            <a:ext cx="3276600" cy="1913935"/>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402</Words>
  <Application>Microsoft Office PowerPoint</Application>
  <PresentationFormat>On-screen Show (16:9)</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17</cp:revision>
  <dcterms:created xsi:type="dcterms:W3CDTF">2021-09-27T05:41:57Z</dcterms:created>
  <dcterms:modified xsi:type="dcterms:W3CDTF">2021-11-12T02:04:42Z</dcterms:modified>
</cp:coreProperties>
</file>