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5264" y="862974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khối2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23: ÔN ĐI VƯỢT CHƯỚNG NGẠI VẬT THẤP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539" y="31474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- Thực hiện tốt vệ sinh sân tập, thực hiện vệ sinh cá nhân, đảm bảo an toàn trong tập luyện.</a:t>
            </a:r>
            <a:endParaRPr lang="en-US" sz="1400" dirty="0"/>
          </a:p>
          <a:p>
            <a:r>
              <a:rPr lang="vi-VN" sz="1400" dirty="0"/>
              <a:t>- Ôn tập hợp hàng ngang, dóng hàng, đi đều theo1-4 hàng dọc. Thực hiện động tác tương đối chính xác, chủ động.</a:t>
            </a:r>
            <a:endParaRPr lang="en-US" sz="1400" dirty="0"/>
          </a:p>
          <a:p>
            <a:r>
              <a:rPr lang="vi-VN" sz="1400" dirty="0"/>
              <a:t>- Ôn đi vượt chướng ngại vật thấp. Thực hiện động tác tương đối chủ động.</a:t>
            </a:r>
            <a:endParaRPr lang="en-US" sz="1400" dirty="0"/>
          </a:p>
          <a:p>
            <a:r>
              <a:rPr lang="vi-VN" sz="1400" dirty="0"/>
              <a:t>- Chơi trò chơi “Mèo đuổi chuột”. Biết cách chơi và tham gia trò chơi tương đối chủ động, đúng luật.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yêu cầu của bài.</a:t>
            </a:r>
            <a:endParaRPr lang="en-US" sz="1400" dirty="0"/>
          </a:p>
          <a:p>
            <a:r>
              <a:rPr lang="vi-VN" sz="1400" dirty="0"/>
              <a:t>- Biết phân công, hợp tác nhóm để thực hiện các yêu cầu cần đạt.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- Trò chơi </a:t>
            </a:r>
            <a:r>
              <a:rPr lang="vi-VN" sz="2400" dirty="0" smtClean="0"/>
              <a:t>“</a:t>
            </a:r>
            <a:r>
              <a:rPr lang="en-US" sz="2400" dirty="0"/>
              <a:t> </a:t>
            </a:r>
            <a:r>
              <a:rPr lang="en-US" sz="2400" dirty="0" err="1" smtClean="0"/>
              <a:t>Kéo</a:t>
            </a:r>
            <a:r>
              <a:rPr lang="en-US" sz="2400" dirty="0" smtClean="0"/>
              <a:t> </a:t>
            </a:r>
            <a:r>
              <a:rPr lang="en-US" sz="2400" dirty="0" err="1" smtClean="0"/>
              <a:t>cưa</a:t>
            </a:r>
            <a:r>
              <a:rPr lang="en-US" sz="2400" dirty="0" smtClean="0"/>
              <a:t>, </a:t>
            </a:r>
            <a:r>
              <a:rPr lang="en-US" sz="2400" dirty="0" err="1" smtClean="0"/>
              <a:t>lừa</a:t>
            </a:r>
            <a:r>
              <a:rPr lang="en-US" sz="2400" dirty="0" smtClean="0"/>
              <a:t> </a:t>
            </a:r>
            <a:r>
              <a:rPr lang="en-US" sz="2400" dirty="0" err="1" smtClean="0"/>
              <a:t>xẻ</a:t>
            </a:r>
            <a:r>
              <a:rPr lang="vi-VN" sz="2400" dirty="0" smtClean="0"/>
              <a:t>”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TC kéo cưa lừa xẻ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97012"/>
            <a:ext cx="3048000" cy="2008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r>
              <a:rPr lang="vi-VN" sz="2000" smtClean="0"/>
              <a:t>.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</p:txBody>
      </p:sp>
      <p:pic>
        <p:nvPicPr>
          <p:cNvPr id="6" name="Picture 5" descr="đi thường theo vạch vòng trái hai tay tự nhiê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42950"/>
            <a:ext cx="2895600" cy="1343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đi thường theo vạch vòng trái hai tay dang nga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71749"/>
            <a:ext cx="2895600" cy="1314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nhay</a:t>
            </a:r>
            <a:r>
              <a:rPr lang="en-US" dirty="0" smtClean="0"/>
              <a:t> ô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nhảy ô tiếp sức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19814"/>
            <a:ext cx="3276600" cy="1913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371</Words>
  <Application>Microsoft Office PowerPoint</Application>
  <PresentationFormat>On-screen Show (16:9)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19</cp:revision>
  <dcterms:created xsi:type="dcterms:W3CDTF">2021-09-27T05:41:57Z</dcterms:created>
  <dcterms:modified xsi:type="dcterms:W3CDTF">2021-11-19T03:15:17Z</dcterms:modified>
</cp:coreProperties>
</file>