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312" r:id="rId2"/>
    <p:sldId id="296" r:id="rId3"/>
    <p:sldId id="299" r:id="rId4"/>
    <p:sldId id="301" r:id="rId5"/>
    <p:sldId id="310" r:id="rId6"/>
    <p:sldId id="300" r:id="rId7"/>
    <p:sldId id="311" r:id="rId8"/>
    <p:sldId id="297" r:id="rId9"/>
    <p:sldId id="308" r:id="rId10"/>
    <p:sldId id="309" r:id="rId11"/>
    <p:sldId id="275" r:id="rId12"/>
    <p:sldId id="304" r:id="rId13"/>
    <p:sldId id="303" r:id="rId14"/>
    <p:sldId id="305" r:id="rId15"/>
    <p:sldId id="307" r:id="rId16"/>
    <p:sldId id="306" r:id="rId17"/>
    <p:sldId id="31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2976"/>
    <a:srgbClr val="FDA1AE"/>
    <a:srgbClr val="FAB0A4"/>
    <a:srgbClr val="B6A7F7"/>
    <a:srgbClr val="FDA1B7"/>
    <a:srgbClr val="FF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9" autoAdjust="0"/>
    <p:restoredTop sz="94790" autoAdjust="0"/>
  </p:normalViewPr>
  <p:slideViewPr>
    <p:cSldViewPr>
      <p:cViewPr varScale="1">
        <p:scale>
          <a:sx n="69" d="100"/>
          <a:sy n="69" d="100"/>
        </p:scale>
        <p:origin x="14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EE79-965C-42E8-974B-52818F758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17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F904-45AE-4EB2-8C69-24C770FAD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2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6062-46B5-4552-93B7-607E93749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80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88B04-EF64-4FC5-B876-28BADBC355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12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9692-6CB6-46A9-95F2-173EFCF23F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94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9FA5-1680-4FB1-8FCC-D84786FA1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61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0C0F-E15F-40CA-9F3C-5F43A5606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46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969CB-CA4E-459F-83BF-7B94087A4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3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8F917-D9AE-4C47-88F9-28D34C68E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83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CCEF0-5E9D-4E95-91AB-625AEFD7D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35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82225-E3B7-4D87-BCB7-02DC36FF8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83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32D60E-53B2-4D31-BA27-0E0209B1F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1%20B&#224;i%20gi&#7843;ng%20&#273;i&#7879;n%20t&#7917;\L&#7899;p%204\Ti&#7871;t%206%20L&#7899;p%204\T&#7853;p%20&#273;&#7885;c%20nh&#7841;c%20s&#7889;%201%20-%20l&#7899;p%204%20-%20SON%20LA%20SON%20-%20T&#272;N%20so%201%20lop%204%20(online-video-cutter.com).mp4" TargetMode="External"/><Relationship Id="rId1" Type="http://schemas.microsoft.com/office/2007/relationships/media" Target="file:///D:\1%20B&#224;i%20gi&#7843;ng%20&#273;i&#7879;n%20t&#7917;\L&#7899;p%204\Ti&#7871;t%206%20L&#7899;p%204\T&#7853;p%20&#273;&#7885;c%20nh&#7841;c%20s&#7889;%201%20-%20l&#7899;p%204%20-%20SON%20LA%20SON%20-%20T&#272;N%20so%201%20lop%204%20(online-video-cutter.com).mp4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1%20B&#224;i%20gi&#7843;ng%20&#273;i&#7879;n%20t&#7917;\L&#7899;p%204\Ti&#7871;t%206%20L&#7899;p%204\T&#7853;p%20&#273;&#7885;c%20nh&#7841;c%20s&#7889;%201%20-%20l&#7899;p%204%20-%20SON%20LA%20SON%20-%20T&#272;N%20so%201%20lop%204%20(mp3cut.net)%20(1).m4a" TargetMode="External"/><Relationship Id="rId1" Type="http://schemas.microsoft.com/office/2007/relationships/media" Target="file:///D:\1%20B&#224;i%20gi&#7843;ng%20&#273;i&#7879;n%20t&#7917;\L&#7899;p%204\Ti&#7871;t%206%20L&#7899;p%204\T&#7853;p%20&#273;&#7885;c%20nh&#7841;c%20s&#7889;%201%20-%20l&#7899;p%204%20-%20SON%20LA%20SON%20-%20T&#272;N%20so%201%20lop%204%20(mp3cut.net)%20(1).m4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7.wm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1%20B&#224;i%20gi&#7843;ng%20&#273;i&#7879;n%20t&#7917;\L&#7899;p%204\Ti&#7871;t%206%20L&#7899;p%204\T&#7853;p%20&#273;&#7885;c%20nh&#7841;c%20s&#7889;%201%20-%20l&#7899;p%204%20-%20SON%20LA%20SON%20-%20T&#272;N%20so%201%20lop%204%20(mp3cut.net)%20(1).m4a" TargetMode="External"/><Relationship Id="rId1" Type="http://schemas.microsoft.com/office/2007/relationships/media" Target="file:///D:\1%20B&#224;i%20gi&#7843;ng%20&#273;i&#7879;n%20t&#7917;\L&#7899;p%204\Ti&#7871;t%206%20L&#7899;p%204\T&#7853;p%20&#273;&#7885;c%20nh&#7841;c%20s&#7889;%201%20-%20l&#7899;p%204%20-%20SON%20LA%20SON%20-%20T&#272;N%20so%201%20lop%204%20(mp3cut.net)%20(1).m4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7.wm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1%20B&#224;i%20gi&#7843;ng%20&#273;i&#7879;n%20t&#7917;\L&#7899;p%204\Ti&#7871;t%206%20L&#7899;p%204\T&#7853;p%20&#273;&#7885;c%20nh&#7841;c%20s&#7889;%201%20-%20l&#7899;p%204%20-%20SON%20LA%20SON%20-%20T&#272;N%20so%201%20lop%204%20(mp3cut.net)%20(1).m4a" TargetMode="External"/><Relationship Id="rId1" Type="http://schemas.microsoft.com/office/2007/relationships/media" Target="file:///D:\1%20B&#224;i%20gi&#7843;ng%20&#273;i&#7879;n%20t&#7917;\L&#7899;p%204\Ti&#7871;t%206%20L&#7899;p%204\T&#7853;p%20&#273;&#7885;c%20nh&#7841;c%20s&#7889;%201%20-%20l&#7899;p%204%20-%20SON%20LA%20SON%20-%20T&#272;N%20so%201%20lop%204%20(mp3cut.net)%20(1).m4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7.wmf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1%20B&#224;i%20gi&#7843;ng%20&#273;i&#7879;n%20t&#7917;\L&#7899;p%204\Ti&#7871;t%206%20L&#7899;p%204\T&#7853;p%20&#273;&#7885;c%20nh&#7841;c%20s&#7889;%201%20-%20l&#7899;p%204%20-%20SON%20LA%20SON%20-%20T&#272;N%20so%201%20lop%204%20(mp3cut.net)%20(1).m4a" TargetMode="External"/><Relationship Id="rId1" Type="http://schemas.microsoft.com/office/2007/relationships/media" Target="file:///D:\1%20B&#224;i%20gi&#7843;ng%20&#273;i&#7879;n%20t&#7917;\L&#7899;p%204\Ti&#7871;t%206%20L&#7899;p%204\T&#7853;p%20&#273;&#7885;c%20nh&#7841;c%20s&#7889;%201%20-%20l&#7899;p%204%20-%20SON%20LA%20SON%20-%20T&#272;N%20so%201%20lop%204%20(mp3cut.net)%20(1).m4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7.wm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file:///D:\1%20B&#224;i%20gi&#7843;ng%20&#273;i&#7879;n%20t&#7917;\L&#7899;p%204\Ti&#7871;t%206%20L&#7899;p%204\&#272;&#224;n%20t&#7923;%20b&#224;%20hay.mp3" TargetMode="External"/><Relationship Id="rId1" Type="http://schemas.microsoft.com/office/2007/relationships/media" Target="file:///D:\1%20B&#224;i%20gi&#7843;ng%20&#273;i&#7879;n%20t&#7917;\L&#7899;p%204\Ti&#7871;t%206%20L&#7899;p%204\&#272;&#224;n%20t&#7923;%20b&#224;%20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1%20B&#224;i%20gi&#7843;ng%20&#273;i&#7879;n%20t&#7917;\L&#7899;p%204\Ti&#7871;t%206%20L&#7899;p%204\&#272;&#224;n%20t&#236;%20b&#224;.mp4%20(online-video-cutter.com).mp4" TargetMode="External"/><Relationship Id="rId1" Type="http://schemas.microsoft.com/office/2007/relationships/media" Target="file:///D:\1%20B&#224;i%20gi&#7843;ng%20&#273;i&#7879;n%20t&#7917;\L&#7899;p%204\Ti&#7871;t%206%20L&#7899;p%204\&#272;&#224;n%20t&#236;%20b&#224;.mp4%20(online-video-cutter.com).mp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file:///D:\1%20B&#224;i%20gi&#7843;ng%20&#273;i&#7879;n%20t&#7917;\L&#7899;p%204\Ti&#7871;t%206%20L&#7899;p%204\&#272;&#224;n%20nhi%20hay.mp3" TargetMode="External"/><Relationship Id="rId1" Type="http://schemas.microsoft.com/office/2007/relationships/media" Target="file:///D:\1%20B&#224;i%20gi&#7843;ng%20&#273;i&#7879;n%20t&#7917;\L&#7899;p%204\Ti&#7871;t%206%20L&#7899;p%204\&#272;&#224;n%20nhi%20hay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1%20B&#224;i%20gi&#7843;ng%20&#273;i&#7879;n%20t&#7917;\L&#7899;p%204\Ti&#7871;t%206%20L&#7899;p%204\beo%20dat%20may%20troi%20(online-video-cutter.com).mp4" TargetMode="External"/><Relationship Id="rId1" Type="http://schemas.microsoft.com/office/2007/relationships/media" Target="file:///D:\1%20B&#224;i%20gi&#7843;ng%20&#273;i&#7879;n%20t&#7917;\L&#7899;p%204\Ti&#7871;t%206%20L&#7899;p%204\beo%20dat%20may%20troi%20(online-video-cutter.com).mp4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file:///D:\1%20B&#224;i%20gi&#7843;ng%20&#273;i&#7879;n%20t&#7917;\L&#7899;p%204\Ti&#7871;t%206%20L&#7899;p%204\&#272;&#224;n%20tam.mp3" TargetMode="External"/><Relationship Id="rId1" Type="http://schemas.microsoft.com/office/2007/relationships/media" Target="file:///D:\1%20B&#224;i%20gi&#7843;ng%20&#273;i&#7879;n%20t&#7917;\L&#7899;p%204\Ti&#7871;t%206%20L&#7899;p%204\&#272;&#224;n%20tam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7.wm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1%20B&#224;i%20gi&#7843;ng%20&#273;i&#7879;n%20t&#7917;\L&#7899;p%204\Ti&#7871;t%206%20L&#7899;p%204\Dan%20tam%20(online-video-cutter.com).mp4" TargetMode="External"/><Relationship Id="rId1" Type="http://schemas.microsoft.com/office/2007/relationships/media" Target="file:///D:\1%20B&#224;i%20gi&#7843;ng%20&#273;i&#7879;n%20t&#7917;\L&#7899;p%204\Ti&#7871;t%206%20L&#7899;p%204\Dan%20tam%20(online-video-cutter.com)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file:///D:\1%20B&#224;i%20gi&#7843;ng%20&#273;i&#7879;n%20t&#7917;\L&#7899;p%204\Ti&#7871;t%206%20L&#7899;p%204\&#272;&#224;n%20t&#7913;.mp3" TargetMode="External"/><Relationship Id="rId1" Type="http://schemas.microsoft.com/office/2007/relationships/media" Target="file:///D:\1%20B&#224;i%20gi&#7843;ng%20&#273;i&#7879;n%20t&#7917;\L&#7899;p%204\Ti&#7871;t%206%20L&#7899;p%204\&#272;&#224;n%20t&#7913;.mp3" TargetMode="External"/><Relationship Id="rId6" Type="http://schemas.openxmlformats.org/officeDocument/2006/relationships/image" Target="../media/image7.wm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HINH NEN 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533400" y="1524000"/>
            <a:ext cx="83820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Giới thiệu một số nhạc cụ dân tộc.</a:t>
            </a:r>
          </a:p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Tập đọc nhạc số 1: Son – La - Son</a:t>
            </a:r>
            <a:endParaRPr lang="en-US" altLang="en-US" sz="4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ập đọc nhạc số 1 - lớp 4 - SON LA SON - TĐN so 1 lop 4 (online-video-cutter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600"/>
            <a:ext cx="9144000" cy="95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an2"/>
          <p:cNvPicPr>
            <a:picLocks noChangeAspect="1" noChangeArrowheads="1"/>
          </p:cNvPicPr>
          <p:nvPr/>
        </p:nvPicPr>
        <p:blipFill>
          <a:blip r:embed="rId4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32888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WordArt 6"/>
          <p:cNvSpPr>
            <a:spLocks noChangeArrowheads="1" noChangeShapeType="1" noTextEdit="1"/>
          </p:cNvSpPr>
          <p:nvPr/>
        </p:nvSpPr>
        <p:spPr bwMode="auto">
          <a:xfrm>
            <a:off x="1085850" y="793750"/>
            <a:ext cx="584517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nhạc số 1: Son La Son</a:t>
            </a:r>
          </a:p>
        </p:txBody>
      </p:sp>
      <p:sp>
        <p:nvSpPr>
          <p:cNvPr id="11268" name="Text Box 29"/>
          <p:cNvSpPr txBox="1">
            <a:spLocks noChangeArrowheads="1"/>
          </p:cNvSpPr>
          <p:nvPr/>
        </p:nvSpPr>
        <p:spPr bwMode="auto">
          <a:xfrm>
            <a:off x="4038600" y="5943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1271" name="Picture 1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13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4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5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5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1303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04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05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06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07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08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09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10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11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12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13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14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276" name="Group 2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1291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2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3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4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5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6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7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8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9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00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01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02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277" name="Group 4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1285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6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278" name="Group 4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1279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0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2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3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4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50" name="Tập đọc nhạc số 1 - lớp 4 - SON LA SON - TĐN so 1 lop 4 (mp3cut.net)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690563"/>
            <a:ext cx="9588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4419600" y="-100013"/>
            <a:ext cx="198438" cy="7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2" tIns="45706" rIns="91412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4000">
              <a:latin typeface=".VnTime" panose="020B7200000000000000" pitchFamily="34" charset="0"/>
            </a:endParaRPr>
          </a:p>
        </p:txBody>
      </p:sp>
      <p:pic>
        <p:nvPicPr>
          <p:cNvPr id="12291" name="Picture 5" descr="Notes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GUITARW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4800"/>
            <a:ext cx="992188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46138" y="1633538"/>
            <a:ext cx="3806825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chemeClr val="accent2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tiết tấu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571750"/>
            <a:ext cx="78311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73088" y="3455988"/>
            <a:ext cx="7954962" cy="9540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     đen     trắng     đen      đen      trắng</a:t>
            </a:r>
            <a:endParaRPr lang="en-US" altLang="en-US" sz="2000" b="1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lang="en-US" altLang="en-US" sz="2400" b="1">
                <a:solidFill>
                  <a:srgbClr val="FF3300"/>
                </a:solidFill>
                <a:latin typeface=".VnArial" panose="020B7200000000000000" pitchFamily="34" charset="0"/>
              </a:rPr>
              <a:t>+             +           + _        +            +            + _ </a:t>
            </a:r>
          </a:p>
        </p:txBody>
      </p:sp>
      <p:grpSp>
        <p:nvGrpSpPr>
          <p:cNvPr id="12296" name="Group 11"/>
          <p:cNvGrpSpPr>
            <a:grpSpLocks/>
          </p:cNvGrpSpPr>
          <p:nvPr/>
        </p:nvGrpSpPr>
        <p:grpSpPr bwMode="auto">
          <a:xfrm>
            <a:off x="-14288" y="-68263"/>
            <a:ext cx="9158288" cy="6900863"/>
            <a:chOff x="-9" y="-18"/>
            <a:chExt cx="5769" cy="4347"/>
          </a:xfrm>
        </p:grpSpPr>
        <p:pic>
          <p:nvPicPr>
            <p:cNvPr id="12297" name="Picture 1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13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14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15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1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2329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30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31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32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33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34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35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36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37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38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39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40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02" name="Group 2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2317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18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19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20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21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22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23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24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25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26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27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28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03" name="Group 4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2311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12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13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14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15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16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04" name="Group 4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2305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06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07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08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09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10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 descr="thu1"/>
          <p:cNvPicPr>
            <a:picLocks noChangeAspect="1" noChangeArrowheads="1"/>
          </p:cNvPicPr>
          <p:nvPr/>
        </p:nvPicPr>
        <p:blipFill>
          <a:blip r:embed="rId2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36550" y="1143000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i="1"/>
              <a:t> 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cao độ: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604963"/>
            <a:ext cx="76200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752600" y="2366963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Son</a:t>
            </a: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743200" y="23463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La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811588" y="235585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Son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959350" y="2320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La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5849938" y="2320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La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745288" y="2320925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Son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2160588" y="408305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Son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377950" y="4083050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Mi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3521075" y="4103688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Mi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4752975" y="4083050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Mi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5535613" y="40830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Rê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6875463" y="4089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Đô </a:t>
            </a:r>
          </a:p>
        </p:txBody>
      </p:sp>
      <p:grpSp>
        <p:nvGrpSpPr>
          <p:cNvPr id="14351" name="Group 11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4354" name="Picture 1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13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14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15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8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4386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87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88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89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90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91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92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93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94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95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96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97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359" name="Group 2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4374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75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76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77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78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79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80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81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82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83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84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85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360" name="Group 4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4368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69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70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71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72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73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361" name="Group 4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4362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63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64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65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66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367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4352" name="WordArt 6"/>
          <p:cNvSpPr>
            <a:spLocks noChangeArrowheads="1" noChangeShapeType="1" noTextEdit="1"/>
          </p:cNvSpPr>
          <p:nvPr/>
        </p:nvSpPr>
        <p:spPr bwMode="auto">
          <a:xfrm>
            <a:off x="1266825" y="506413"/>
            <a:ext cx="5846763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nhạc số 1: Son La Son</a:t>
            </a:r>
          </a:p>
        </p:txBody>
      </p:sp>
      <p:pic>
        <p:nvPicPr>
          <p:cNvPr id="61" name="Tập đọc nhạc số 1 - lớp 4 - SON LA SON - TĐN so 1 lop 4 (mp3cut.net)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690563"/>
            <a:ext cx="9588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3" grpId="0"/>
      <p:bldP spid="6" grpId="0"/>
      <p:bldP spid="7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82800"/>
            <a:ext cx="8534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5366" name="Picture 1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13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4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5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70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5398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99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00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01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02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03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04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05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06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07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08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09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371" name="Group 2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5386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87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88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89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90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91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92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93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94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95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96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97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372" name="Group 4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5380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81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82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83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84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85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373" name="Group 4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5374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75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76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77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78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379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1085850" y="793750"/>
            <a:ext cx="584517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nhạc số 1: Son La Son</a:t>
            </a:r>
          </a:p>
        </p:txBody>
      </p:sp>
      <p:pic>
        <p:nvPicPr>
          <p:cNvPr id="49" name="Tập đọc nhạc số 1 - lớp 4 - SON LA SON - TĐN so 1 lop 4 (mp3cut.net)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690563"/>
            <a:ext cx="9588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82800"/>
            <a:ext cx="8534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1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16402" name="Picture 1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13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14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5" name="Picture 15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06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6434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5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6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7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8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9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40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41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42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43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44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45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407" name="Group 2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6422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3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4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5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6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7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8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9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0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1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2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33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408" name="Group 4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6416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7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8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9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0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21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409" name="Group 4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6410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1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2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3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4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15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1085850" y="793750"/>
            <a:ext cx="584517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nhạc số 1: Son La Son</a:t>
            </a:r>
          </a:p>
        </p:txBody>
      </p:sp>
      <p:sp>
        <p:nvSpPr>
          <p:cNvPr id="16389" name="Text Box 20"/>
          <p:cNvSpPr txBox="1">
            <a:spLocks noChangeArrowheads="1"/>
          </p:cNvSpPr>
          <p:nvPr/>
        </p:nvSpPr>
        <p:spPr bwMode="auto">
          <a:xfrm>
            <a:off x="1646238" y="3024188"/>
            <a:ext cx="6207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Son</a:t>
            </a:r>
          </a:p>
        </p:txBody>
      </p:sp>
      <p:sp>
        <p:nvSpPr>
          <p:cNvPr id="16390" name="Text Box 21"/>
          <p:cNvSpPr txBox="1">
            <a:spLocks noChangeArrowheads="1"/>
          </p:cNvSpPr>
          <p:nvPr/>
        </p:nvSpPr>
        <p:spPr bwMode="auto">
          <a:xfrm>
            <a:off x="2667000" y="3024188"/>
            <a:ext cx="5318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La</a:t>
            </a:r>
          </a:p>
        </p:txBody>
      </p:sp>
      <p:sp>
        <p:nvSpPr>
          <p:cNvPr id="16391" name="Text Box 20"/>
          <p:cNvSpPr txBox="1">
            <a:spLocks noChangeArrowheads="1"/>
          </p:cNvSpPr>
          <p:nvPr/>
        </p:nvSpPr>
        <p:spPr bwMode="auto">
          <a:xfrm>
            <a:off x="3886200" y="3027363"/>
            <a:ext cx="6207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Son</a:t>
            </a:r>
          </a:p>
        </p:txBody>
      </p:sp>
      <p:sp>
        <p:nvSpPr>
          <p:cNvPr id="16392" name="Text Box 20"/>
          <p:cNvSpPr txBox="1">
            <a:spLocks noChangeArrowheads="1"/>
          </p:cNvSpPr>
          <p:nvPr/>
        </p:nvSpPr>
        <p:spPr bwMode="auto">
          <a:xfrm>
            <a:off x="2046288" y="4873625"/>
            <a:ext cx="6207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Son</a:t>
            </a:r>
          </a:p>
        </p:txBody>
      </p:sp>
      <p:sp>
        <p:nvSpPr>
          <p:cNvPr id="16393" name="Text Box 29"/>
          <p:cNvSpPr txBox="1">
            <a:spLocks noChangeArrowheads="1"/>
          </p:cNvSpPr>
          <p:nvPr/>
        </p:nvSpPr>
        <p:spPr bwMode="auto">
          <a:xfrm>
            <a:off x="1176338" y="4873625"/>
            <a:ext cx="4397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Mi</a:t>
            </a:r>
          </a:p>
        </p:txBody>
      </p:sp>
      <p:sp>
        <p:nvSpPr>
          <p:cNvPr id="16394" name="Text Box 29"/>
          <p:cNvSpPr txBox="1">
            <a:spLocks noChangeArrowheads="1"/>
          </p:cNvSpPr>
          <p:nvPr/>
        </p:nvSpPr>
        <p:spPr bwMode="auto">
          <a:xfrm>
            <a:off x="3621088" y="4876800"/>
            <a:ext cx="4413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Mi</a:t>
            </a:r>
          </a:p>
        </p:txBody>
      </p:sp>
      <p:sp>
        <p:nvSpPr>
          <p:cNvPr id="16395" name="Text Box 29"/>
          <p:cNvSpPr txBox="1">
            <a:spLocks noChangeArrowheads="1"/>
          </p:cNvSpPr>
          <p:nvPr/>
        </p:nvSpPr>
        <p:spPr bwMode="auto">
          <a:xfrm>
            <a:off x="4833938" y="4929188"/>
            <a:ext cx="7747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trống</a:t>
            </a:r>
          </a:p>
        </p:txBody>
      </p:sp>
      <p:sp>
        <p:nvSpPr>
          <p:cNvPr id="16396" name="Text Box 29"/>
          <p:cNvSpPr txBox="1">
            <a:spLocks noChangeArrowheads="1"/>
          </p:cNvSpPr>
          <p:nvPr/>
        </p:nvSpPr>
        <p:spPr bwMode="auto">
          <a:xfrm>
            <a:off x="7432675" y="4891088"/>
            <a:ext cx="5429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rền</a:t>
            </a:r>
          </a:p>
        </p:txBody>
      </p:sp>
      <p:sp>
        <p:nvSpPr>
          <p:cNvPr id="16397" name="Text Box 29"/>
          <p:cNvSpPr txBox="1">
            <a:spLocks noChangeArrowheads="1"/>
          </p:cNvSpPr>
          <p:nvPr/>
        </p:nvSpPr>
        <p:spPr bwMode="auto">
          <a:xfrm>
            <a:off x="6173788" y="3044825"/>
            <a:ext cx="5826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véo</a:t>
            </a:r>
          </a:p>
        </p:txBody>
      </p:sp>
      <p:sp>
        <p:nvSpPr>
          <p:cNvPr id="16398" name="Text Box 29"/>
          <p:cNvSpPr txBox="1">
            <a:spLocks noChangeArrowheads="1"/>
          </p:cNvSpPr>
          <p:nvPr/>
        </p:nvSpPr>
        <p:spPr bwMode="auto">
          <a:xfrm>
            <a:off x="5257800" y="3046413"/>
            <a:ext cx="5302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hát</a:t>
            </a:r>
          </a:p>
        </p:txBody>
      </p:sp>
      <p:sp>
        <p:nvSpPr>
          <p:cNvPr id="16399" name="Text Box 29"/>
          <p:cNvSpPr txBox="1">
            <a:spLocks noChangeArrowheads="1"/>
          </p:cNvSpPr>
          <p:nvPr/>
        </p:nvSpPr>
        <p:spPr bwMode="auto">
          <a:xfrm>
            <a:off x="5875338" y="4884738"/>
            <a:ext cx="7239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vang</a:t>
            </a:r>
          </a:p>
        </p:txBody>
      </p:sp>
      <p:sp>
        <p:nvSpPr>
          <p:cNvPr id="16400" name="Text Box 29"/>
          <p:cNvSpPr txBox="1">
            <a:spLocks noChangeArrowheads="1"/>
          </p:cNvSpPr>
          <p:nvPr/>
        </p:nvSpPr>
        <p:spPr bwMode="auto">
          <a:xfrm>
            <a:off x="7392988" y="3025775"/>
            <a:ext cx="5953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von</a:t>
            </a:r>
          </a:p>
        </p:txBody>
      </p:sp>
      <p:pic>
        <p:nvPicPr>
          <p:cNvPr id="61" name="Tập đọc nhạc số 1 - lớp 4 - SON LA SON - TĐN so 1 lop 4 (mp3cut.net)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690563"/>
            <a:ext cx="9588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13"/>
            <a:ext cx="89154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738603"/>
            <a:ext cx="9471223" cy="1887415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89817" y="3048000"/>
            <a:ext cx="8852817" cy="1754326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5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5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5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54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8" descr="chơ dan ty 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600200"/>
            <a:ext cx="434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21"/>
          <p:cNvSpPr txBox="1">
            <a:spLocks noChangeArrowheads="1"/>
          </p:cNvSpPr>
          <p:nvPr/>
        </p:nvSpPr>
        <p:spPr bwMode="auto">
          <a:xfrm>
            <a:off x="1203325" y="887413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tên nhạc cụ trong ảnh </a:t>
            </a:r>
            <a:r>
              <a:rPr lang="en-US" altLang="en-US" sz="2400" b="1" i="1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077" name="Picture 25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6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48449" y="-1058862"/>
            <a:ext cx="76200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7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8" descr="979084a5ntsqaag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3118" y="-696118"/>
            <a:ext cx="762001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Ty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1601788"/>
            <a:ext cx="4043362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Đàn tỳ bà h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46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370263" y="5978525"/>
            <a:ext cx="2411412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tì bà</a:t>
            </a:r>
          </a:p>
        </p:txBody>
      </p:sp>
      <p:sp>
        <p:nvSpPr>
          <p:cNvPr id="3084" name="Text Box 2"/>
          <p:cNvSpPr txBox="1">
            <a:spLocks noChangeArrowheads="1"/>
          </p:cNvSpPr>
          <p:nvPr/>
        </p:nvSpPr>
        <p:spPr bwMode="auto">
          <a:xfrm>
            <a:off x="1624013" y="-14288"/>
            <a:ext cx="5600700" cy="92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Ai nhanh ai đúng</a:t>
            </a:r>
            <a:endParaRPr lang="en-US" altLang="en-US" sz="320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1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4100" name="Picture 12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13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14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15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4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4132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3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4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5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6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7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8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9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40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41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42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43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05" name="Group 2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4120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21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22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23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24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25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26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27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28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29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0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1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06" name="Group 4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4114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5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6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7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8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9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07" name="Group 4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4108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9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0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1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2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3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48" name="Đàn tì bà.mp4 (online-video-cutter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66688"/>
            <a:ext cx="8615362" cy="638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background-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background-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dan-n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874713"/>
            <a:ext cx="4448175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Copy of 210808huongdtvh20dep20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74713"/>
            <a:ext cx="41910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Đàn nhi h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3446463" y="-47625"/>
            <a:ext cx="31242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nhị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1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6148" name="Picture 12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13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14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15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2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6180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1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2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3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4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5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6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7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8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89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90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91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153" name="Group 2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6168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9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0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1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2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3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4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5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6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7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8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79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154" name="Group 4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6162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3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4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5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6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7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155" name="Group 4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6156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57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58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59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0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1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47" name="beo dat may troi (online-video-cutter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66700"/>
            <a:ext cx="8710612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Dan_Tam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420688"/>
            <a:ext cx="2106613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11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7175" name="Picture 1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13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14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5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9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7207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08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09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10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11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12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13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14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15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16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17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18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180" name="Group 2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7195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96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97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98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99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00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01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02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03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04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05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06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181" name="Group 4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7189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90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91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92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93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94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182" name="Group 4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7183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84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85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86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87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88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6148" name="Text Box 95"/>
          <p:cNvSpPr txBox="1">
            <a:spLocks noChangeArrowheads="1"/>
          </p:cNvSpPr>
          <p:nvPr/>
        </p:nvSpPr>
        <p:spPr bwMode="auto">
          <a:xfrm>
            <a:off x="601663" y="5926138"/>
            <a:ext cx="21939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00"/>
                </a:solidFill>
              </a:rPr>
              <a:t>  </a:t>
            </a:r>
            <a:r>
              <a:rPr lang="en-US" alt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tam</a:t>
            </a:r>
          </a:p>
        </p:txBody>
      </p:sp>
      <p:pic>
        <p:nvPicPr>
          <p:cNvPr id="7173" name="Picture 22" descr="Tambd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420688"/>
            <a:ext cx="6205537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Đàn t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3797300"/>
            <a:ext cx="10604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1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8196" name="Picture 12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13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14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15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0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8228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9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0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1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2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3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4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5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6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7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8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39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201" name="Group 2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8216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17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18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19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0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1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2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3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4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5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6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7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202" name="Group 4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8210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11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12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13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14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15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203" name="Group 4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8204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05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06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07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08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09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47" name="Dan tam (online-video-cutter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42888"/>
            <a:ext cx="8628062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6"/>
          <p:cNvSpPr txBox="1">
            <a:spLocks noChangeArrowheads="1"/>
          </p:cNvSpPr>
          <p:nvPr/>
        </p:nvSpPr>
        <p:spPr bwMode="auto">
          <a:xfrm>
            <a:off x="2895600" y="6350"/>
            <a:ext cx="4038600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tứ</a:t>
            </a:r>
          </a:p>
          <a:p>
            <a:pPr eaLnBrk="1" hangingPunct="1"/>
            <a:endParaRPr lang="en-US" altLang="en-US"/>
          </a:p>
        </p:txBody>
      </p:sp>
      <p:pic>
        <p:nvPicPr>
          <p:cNvPr id="9219" name="Picture 11" descr="dantu_c491c3a0n-c491oe1baa3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77900"/>
            <a:ext cx="44100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Kết quả hình ảnh cho đàn t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1016000"/>
            <a:ext cx="4268787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11"/>
          <p:cNvGrpSpPr>
            <a:grpSpLocks/>
          </p:cNvGrpSpPr>
          <p:nvPr/>
        </p:nvGrpSpPr>
        <p:grpSpPr bwMode="auto">
          <a:xfrm>
            <a:off x="0" y="-42863"/>
            <a:ext cx="9158288" cy="6900863"/>
            <a:chOff x="-9" y="-18"/>
            <a:chExt cx="5769" cy="4347"/>
          </a:xfrm>
        </p:grpSpPr>
        <p:pic>
          <p:nvPicPr>
            <p:cNvPr id="9223" name="Picture 12" descr="POINSET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13" descr="POINSET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14" descr="POINSET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5" descr="POINSET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9255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56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57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58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59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60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61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62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63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64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65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66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28" name="Group 2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9243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4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5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6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7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8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9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50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51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52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53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54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29" name="Group 4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9237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38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39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0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1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2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30" name="Group 4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9231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32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33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34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35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36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8" name="Đàn tứ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5195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</TotalTime>
  <Words>150</Words>
  <Application>Microsoft Office PowerPoint</Application>
  <PresentationFormat>On-screen Show (4:3)</PresentationFormat>
  <Paragraphs>42</Paragraphs>
  <Slides>17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.VnArial</vt:lpstr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118</cp:revision>
  <dcterms:created xsi:type="dcterms:W3CDTF">2012-11-17T04:41:45Z</dcterms:created>
  <dcterms:modified xsi:type="dcterms:W3CDTF">2021-10-03T12:15:28Z</dcterms:modified>
</cp:coreProperties>
</file>