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7" r:id="rId4"/>
    <p:sldId id="268" r:id="rId5"/>
    <p:sldId id="258" r:id="rId6"/>
    <p:sldId id="260" r:id="rId7"/>
    <p:sldId id="269" r:id="rId8"/>
    <p:sldId id="261" r:id="rId9"/>
    <p:sldId id="270" r:id="rId10"/>
    <p:sldId id="266" r:id="rId11"/>
    <p:sldId id="271" r:id="rId12"/>
    <p:sldId id="272" r:id="rId13"/>
    <p:sldId id="264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133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" y="-97676"/>
            <a:ext cx="9135646" cy="6955676"/>
          </a:xfrm>
        </p:spPr>
      </p:pic>
    </p:spTree>
    <p:extLst>
      <p:ext uri="{BB962C8B-B14F-4D97-AF65-F5344CB8AC3E}">
        <p14:creationId xmlns:p14="http://schemas.microsoft.com/office/powerpoint/2010/main" val="265334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Download Hướng dẫn Gõ đệm trống con bài hát TỔ QUỐC TA  Âm Nhạc 1  Bộ sách KẾT NỐI TRI THỨC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727"/>
            <a:ext cx="9135293" cy="6956018"/>
          </a:xfrm>
        </p:spPr>
      </p:pic>
    </p:spTree>
    <p:extLst>
      <p:ext uri="{BB962C8B-B14F-4D97-AF65-F5344CB8AC3E}">
        <p14:creationId xmlns:p14="http://schemas.microsoft.com/office/powerpoint/2010/main" val="16438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47067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585176" cy="5954162"/>
          </a:xfrm>
        </p:spPr>
      </p:pic>
    </p:spTree>
    <p:extLst>
      <p:ext uri="{BB962C8B-B14F-4D97-AF65-F5344CB8AC3E}">
        <p14:creationId xmlns:p14="http://schemas.microsoft.com/office/powerpoint/2010/main" val="108436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65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4394"/>
            <a:ext cx="10526103" cy="5920933"/>
          </a:xfrm>
        </p:spPr>
      </p:pic>
    </p:spTree>
    <p:extLst>
      <p:ext uri="{BB962C8B-B14F-4D97-AF65-F5344CB8AC3E}">
        <p14:creationId xmlns:p14="http://schemas.microsoft.com/office/powerpoint/2010/main" val="354340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04664"/>
            <a:ext cx="10890956" cy="6126163"/>
          </a:xfrm>
        </p:spPr>
      </p:pic>
    </p:spTree>
    <p:extLst>
      <p:ext uri="{BB962C8B-B14F-4D97-AF65-F5344CB8AC3E}">
        <p14:creationId xmlns:p14="http://schemas.microsoft.com/office/powerpoint/2010/main" val="234811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Lễ Chào Cờ   Quốc Ca Việt Nam Có Lờ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4" y="-3277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459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74639"/>
            <a:ext cx="10402709" cy="5851524"/>
          </a:xfrm>
        </p:spPr>
      </p:pic>
    </p:spTree>
    <p:extLst>
      <p:ext uri="{BB962C8B-B14F-4D97-AF65-F5344CB8AC3E}">
        <p14:creationId xmlns:p14="http://schemas.microsoft.com/office/powerpoint/2010/main" val="18490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171553" cy="6858000"/>
          </a:xfrm>
        </p:spPr>
      </p:pic>
    </p:spTree>
    <p:extLst>
      <p:ext uri="{BB962C8B-B14F-4D97-AF65-F5344CB8AC3E}">
        <p14:creationId xmlns:p14="http://schemas.microsoft.com/office/powerpoint/2010/main" val="20422797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0</Words>
  <Application>Microsoft Office PowerPoint</Application>
  <PresentationFormat>On-screen Show (4:3)</PresentationFormat>
  <Paragraphs>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130</cp:revision>
  <dcterms:created xsi:type="dcterms:W3CDTF">2021-06-17T04:40:15Z</dcterms:created>
  <dcterms:modified xsi:type="dcterms:W3CDTF">2021-10-26T10:02:48Z</dcterms:modified>
</cp:coreProperties>
</file>