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media/media1.wav" ContentType="audio/x-wav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4045" r:id="rId2"/>
  </p:sldMasterIdLst>
  <p:notesMasterIdLst>
    <p:notesMasterId r:id="rId12"/>
  </p:notesMasterIdLst>
  <p:handoutMasterIdLst>
    <p:handoutMasterId r:id="rId13"/>
  </p:handoutMasterIdLst>
  <p:sldIdLst>
    <p:sldId id="374" r:id="rId3"/>
    <p:sldId id="375" r:id="rId4"/>
    <p:sldId id="384" r:id="rId5"/>
    <p:sldId id="371" r:id="rId6"/>
    <p:sldId id="381" r:id="rId7"/>
    <p:sldId id="377" r:id="rId8"/>
    <p:sldId id="376" r:id="rId9"/>
    <p:sldId id="378" r:id="rId10"/>
    <p:sldId id="34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80808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80808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80808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80808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80808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rgbClr val="080808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rgbClr val="080808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rgbClr val="080808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rgbClr val="080808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F83C7E"/>
    <a:srgbClr val="FF9900"/>
    <a:srgbClr val="0000FF"/>
    <a:srgbClr val="00FF00"/>
    <a:srgbClr val="080800"/>
    <a:srgbClr val="FF0000"/>
    <a:srgbClr val="008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8" autoAdjust="0"/>
    <p:restoredTop sz="94662" autoAdjust="0"/>
  </p:normalViewPr>
  <p:slideViewPr>
    <p:cSldViewPr snapToGrid="0">
      <p:cViewPr varScale="1">
        <p:scale>
          <a:sx n="65" d="100"/>
          <a:sy n="65" d="100"/>
        </p:scale>
        <p:origin x="1572" y="66"/>
      </p:cViewPr>
      <p:guideLst>
        <p:guide orient="horz" pos="2159"/>
        <p:guide pos="2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Header Placeholder 542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Thứ 7, ngày 20 tháng 10 năm 2007</a:t>
            </a:r>
          </a:p>
        </p:txBody>
      </p:sp>
      <p:sp>
        <p:nvSpPr>
          <p:cNvPr id="54275" name="Date Placeholder 5427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spcBef>
                <a:spcPct val="20000"/>
              </a:spcBef>
              <a:defRPr sz="1200" noProof="1">
                <a:cs typeface="+mn-cs"/>
              </a:defRPr>
            </a:lvl1pPr>
          </a:lstStyle>
          <a:p>
            <a:pPr>
              <a:defRPr/>
            </a:pPr>
            <a:fld id="{9010DC1F-0C49-452C-969E-BFC198D99653}" type="datetime1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54276" name="Footer Placeholder 5427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Thứ 7, ngày 20 tháng 10 năm 2007</a:t>
            </a:r>
          </a:p>
        </p:txBody>
      </p:sp>
      <p:sp>
        <p:nvSpPr>
          <p:cNvPr id="54277" name="Slide Number Placeholder 5427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127DE69D-3564-4CFD-B99D-6A0B1FB4B5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1042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Header Placeholder 5222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Thứ 7, ngày 20 tháng 10 năm 2007</a:t>
            </a:r>
          </a:p>
        </p:txBody>
      </p:sp>
      <p:sp>
        <p:nvSpPr>
          <p:cNvPr id="52227" name="Date Placeholder 5222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spcBef>
                <a:spcPct val="20000"/>
              </a:spcBef>
              <a:defRPr sz="1200" noProof="1">
                <a:cs typeface="+mn-cs"/>
              </a:defRPr>
            </a:lvl1pPr>
          </a:lstStyle>
          <a:p>
            <a:pPr>
              <a:defRPr/>
            </a:pPr>
            <a:fld id="{9A753E2C-B965-4D6F-A69F-5AED89E51869}" type="datetime1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29700" name="Slide Image Placeholder 5222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Text Placeholder 52228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2230" name="Footer Placeholder 5222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Thứ 7, ngày 20 tháng 10 năm 2007</a:t>
            </a:r>
          </a:p>
        </p:txBody>
      </p:sp>
      <p:sp>
        <p:nvSpPr>
          <p:cNvPr id="52231" name="Slide Number Placeholder 5223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248413F0-E736-4121-8224-19B55D2341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310782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A753E2C-B965-4D6F-A69F-5AED89E51869}" type="datetime1">
              <a:rPr lang="en-US" smtClean="0"/>
              <a:pPr>
                <a:defRPr/>
              </a:pPr>
              <a:t>9/27/2022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8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2800">
                <a:solidFill>
                  <a:srgbClr val="080808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rgbClr val="080808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800">
                <a:solidFill>
                  <a:srgbClr val="080808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800">
                <a:solidFill>
                  <a:srgbClr val="080808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800">
                <a:solidFill>
                  <a:srgbClr val="080808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777FC1D1-FF89-4103-BCD2-90C5E2E3D5E3}" type="datetime1">
              <a:rPr lang="en-US" sz="1200" smtClean="0"/>
              <a:pPr eaLnBrk="1" hangingPunct="1">
                <a:defRPr/>
              </a:pPr>
              <a:t>9/27/2022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: </a:t>
            </a:r>
            <a:r>
              <a:rPr lang="en-US" dirty="0" err="1"/>
              <a:t>Truyện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, </a:t>
            </a:r>
            <a:r>
              <a:rPr lang="en-US" dirty="0" err="1"/>
              <a:t>hẹn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ở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.</a:t>
            </a: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2800">
                <a:solidFill>
                  <a:srgbClr val="080808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rgbClr val="080808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800">
                <a:solidFill>
                  <a:srgbClr val="080808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2800">
                <a:solidFill>
                  <a:srgbClr val="080808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800">
                <a:solidFill>
                  <a:srgbClr val="080808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4C763A16-1174-4C73-9ED6-4E12D658A0DB}" type="datetime1">
              <a:rPr lang="en-US" sz="1200" smtClean="0"/>
              <a:pPr eaLnBrk="1" hangingPunct="1">
                <a:defRPr/>
              </a:pPr>
              <a:t>9/27/2022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87E379-09EE-4033-BA8D-E0409786345F}" type="datetime1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spcBef>
                <a:spcPct val="20000"/>
              </a:spcBef>
              <a:defRPr sz="1200" noProof="1">
                <a:solidFill>
                  <a:srgbClr val="D1EAEE"/>
                </a:solidFill>
                <a:latin typeface="Constantia" panose="02030602050306030303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solidFill>
                  <a:srgbClr val="D1EAEE"/>
                </a:solidFill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67E114CC-4803-46A8-94E6-5A0D8C3247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0882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checker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Thứ 7, ngày 20 tháng 10 năm 2007</a:t>
            </a:r>
            <a:endParaRPr lang="en-US" altLang="zh-CN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29ABE-B20A-464D-986B-82BF8A861AAE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8181"/>
      </p:ext>
    </p:extLst>
  </p:cSld>
  <p:clrMapOvr>
    <a:masterClrMapping/>
  </p:clrMapOvr>
  <p:transition spd="slow">
    <p:checker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Thứ 7, ngày 20 tháng 10 năm 2007</a:t>
            </a:r>
            <a:endParaRPr lang="en-US" altLang="zh-CN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B883-C69F-40A9-8E59-D55F3A0988AA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46981"/>
      </p:ext>
    </p:extLst>
  </p:cSld>
  <p:clrMapOvr>
    <a:masterClrMapping/>
  </p:clrMapOvr>
  <p:transition spd="slow">
    <p:checker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Thứ 7, ngày 20 tháng 10 năm 2007</a:t>
            </a:r>
            <a:endParaRPr lang="en-US" altLang="zh-CN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2535A-47D0-4BDE-837A-199FCDCEA5B7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33404"/>
      </p:ext>
    </p:extLst>
  </p:cSld>
  <p:clrMapOvr>
    <a:masterClrMapping/>
  </p:clrMapOvr>
  <p:transition spd="slow">
    <p:checker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Thứ 7, ngày 20 tháng 10 năm 2007</a:t>
            </a:r>
            <a:endParaRPr lang="en-US" altLang="zh-CN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518D-DE98-431D-9839-7B176D19F1B7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99736"/>
      </p:ext>
    </p:extLst>
  </p:cSld>
  <p:clrMapOvr>
    <a:masterClrMapping/>
  </p:clrMapOvr>
  <p:transition spd="slow">
    <p:checker/>
    <p:sndAc>
      <p:stSnd>
        <p:snd r:embed="rId1" name="camera.wav"/>
      </p:stSnd>
    </p:sndAc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Thứ 7, ngày 20 tháng 10 năm 2007</a:t>
            </a:r>
            <a:endParaRPr lang="en-US" altLang="zh-CN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D4A18-CBBA-4F00-8B31-0480C32D9561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89897"/>
      </p:ext>
    </p:extLst>
  </p:cSld>
  <p:clrMapOvr>
    <a:masterClrMapping/>
  </p:clrMapOvr>
  <p:transition spd="slow">
    <p:checker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Thứ 7, ngày 20 tháng 10 năm 2007</a:t>
            </a:r>
            <a:endParaRPr lang="en-US" altLang="zh-CN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49EF-A851-4765-A3B0-9609683C6154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26160"/>
      </p:ext>
    </p:extLst>
  </p:cSld>
  <p:clrMapOvr>
    <a:masterClrMapping/>
  </p:clrMapOvr>
  <p:transition spd="slow">
    <p:checker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Thứ 7, ngày 20 tháng 10 năm 2007</a:t>
            </a:r>
            <a:endParaRPr lang="en-US" altLang="zh-CN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AA82-3F0F-4307-8E6C-6E13A550E5FD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3176"/>
      </p:ext>
    </p:extLst>
  </p:cSld>
  <p:clrMapOvr>
    <a:masterClrMapping/>
  </p:clrMapOvr>
  <p:transition spd="slow">
    <p:checker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Thứ 7, ngày 20 tháng 10 năm 2007</a:t>
            </a:r>
            <a:endParaRPr lang="en-US" altLang="zh-CN">
              <a:latin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5D88-92E2-475A-8AD8-E38AE952F550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4812"/>
      </p:ext>
    </p:extLst>
  </p:cSld>
  <p:clrMapOvr>
    <a:masterClrMapping/>
  </p:clrMapOvr>
  <p:transition spd="slow">
    <p:checker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Thứ 7, ngày 20 tháng 10 năm 2007</a:t>
            </a:r>
            <a:endParaRPr lang="en-US" altLang="zh-CN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7BEB-3A7A-4016-AED5-C76D238B2EB9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5219"/>
      </p:ext>
    </p:extLst>
  </p:cSld>
  <p:clrMapOvr>
    <a:masterClrMapping/>
  </p:clrMapOvr>
  <p:transition spd="slow">
    <p:checker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Thứ 7, ngày 20 tháng 10 năm 2007</a:t>
            </a:r>
            <a:endParaRPr lang="en-US" altLang="zh-CN"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7FFA2-D5EB-44A2-A11B-8949F1605D74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64543"/>
      </p:ext>
    </p:extLst>
  </p:cSld>
  <p:clrMapOvr>
    <a:masterClrMapping/>
  </p:clrMapOvr>
  <p:transition spd="slow">
    <p:checker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Thứ 7, ngày 20 tháng 10 năm 2007</a:t>
            </a:r>
            <a:endParaRPr lang="en-US" altLang="zh-CN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05AA3-CB89-43DD-A0A6-BB25AA42B6D4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65034"/>
      </p:ext>
    </p:extLst>
  </p:cSld>
  <p:clrMapOvr>
    <a:masterClrMapping/>
  </p:clrMapOvr>
  <p:transition spd="slow">
    <p:checker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  <a:latin typeface="+mn-lt"/>
              <a:cs typeface="+mn-cs"/>
            </a:endParaRPr>
          </a:p>
        </p:txBody>
      </p:sp>
      <p:grpSp>
        <p:nvGrpSpPr>
          <p:cNvPr id="1028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29" name="Title Placeholder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0" name="Text Placeholder 29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29" r:id="rId1"/>
  </p:sldLayoutIdLst>
  <p:transition spd="slow" advTm="5000">
    <p:checker/>
    <p:sndAc>
      <p:stSnd>
        <p:snd r:embed="rId3" name="camera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4027019-C2B8-4CAF-99F9-79566FC0E4D2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B85F3C3-486C-4763-B4FF-90F8EF0B2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</p:sldLayoutIdLst>
  <p:transition spd="slow">
    <p:checker/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1.wav"/><Relationship Id="rId7" Type="http://schemas.openxmlformats.org/officeDocument/2006/relationships/image" Target="../media/image8.png"/><Relationship Id="rId2" Type="http://schemas.microsoft.com/office/2007/relationships/media" Target="../media/media1.wav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13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noProof="1"/>
          </a:p>
        </p:txBody>
      </p:sp>
      <p:pic>
        <p:nvPicPr>
          <p:cNvPr id="15363" name="Picture 6" descr="2511784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4563" y="1911350"/>
            <a:ext cx="2316162" cy="944563"/>
          </a:xfrm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11" y="-7939"/>
            <a:ext cx="91328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le 1"/>
          <p:cNvSpPr>
            <a:spLocks noGrp="1"/>
          </p:cNvSpPr>
          <p:nvPr/>
        </p:nvSpPr>
        <p:spPr bwMode="auto">
          <a:xfrm>
            <a:off x="1004888" y="1159692"/>
            <a:ext cx="698023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7" rIns="51435" bIns="25717" anchor="ctr"/>
          <a:lstStyle/>
          <a:p>
            <a:pPr algn="ctr"/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alt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15366" name="TextBox 12"/>
          <p:cNvSpPr txBox="1">
            <a:spLocks noChangeArrowheads="1"/>
          </p:cNvSpPr>
          <p:nvPr/>
        </p:nvSpPr>
        <p:spPr bwMode="auto">
          <a:xfrm>
            <a:off x="2257231" y="2271931"/>
            <a:ext cx="4414414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600" b="1" dirty="0" err="1">
                <a:solidFill>
                  <a:srgbClr val="F61E6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600" b="1" dirty="0">
                <a:solidFill>
                  <a:srgbClr val="F61E6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61E6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600" b="1" dirty="0">
                <a:solidFill>
                  <a:srgbClr val="F61E6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600" b="1" dirty="0" err="1">
                <a:solidFill>
                  <a:srgbClr val="F61E6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600" b="1" dirty="0">
                <a:solidFill>
                  <a:srgbClr val="F61E6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3600" b="1" dirty="0" err="1">
                <a:solidFill>
                  <a:srgbClr val="F61E6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600" b="1" dirty="0">
                <a:solidFill>
                  <a:srgbClr val="F61E6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600" b="1" dirty="0" err="1">
                <a:solidFill>
                  <a:srgbClr val="F61E6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3600" b="1" dirty="0">
                <a:solidFill>
                  <a:srgbClr val="F61E6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61E6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600" b="1" dirty="0">
                <a:solidFill>
                  <a:srgbClr val="F61E6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61E6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600" b="1" dirty="0">
                <a:solidFill>
                  <a:srgbClr val="F61E6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61E6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Hình chữ nhật 10"/>
          <p:cNvSpPr/>
          <p:nvPr/>
        </p:nvSpPr>
        <p:spPr>
          <a:xfrm>
            <a:off x="2395538" y="4052888"/>
            <a:ext cx="4621212" cy="4381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vi-VN" altLang="en-US" sz="2400" noProof="1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2759">
    <p:checker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USER\Pictures\hình pp\hinh-nen-dep-cho-powerpoint_1158562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182" descr="0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125538"/>
            <a:ext cx="21717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7179"/>
          <p:cNvSpPr txBox="1">
            <a:spLocks noChangeArrowheads="1"/>
          </p:cNvSpPr>
          <p:nvPr/>
        </p:nvSpPr>
        <p:spPr bwMode="auto">
          <a:xfrm>
            <a:off x="331617" y="1562271"/>
            <a:ext cx="11038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noProof="1">
                <a:solidFill>
                  <a:srgbClr val="0070C0"/>
                </a:solidFill>
                <a:latin typeface="Times New Roman" pitchFamily="18" charset="0"/>
              </a:rPr>
              <a:t>S</a:t>
            </a:r>
            <a:r>
              <a:rPr lang="en-US" altLang="en-US" sz="2000" noProof="1">
                <a:solidFill>
                  <a:srgbClr val="0070C0"/>
                </a:solidFill>
                <a:latin typeface="Times New Roman" pitchFamily="18" charset="0"/>
              </a:rPr>
              <a:t>GK/20</a:t>
            </a:r>
            <a:endParaRPr lang="en-US" altLang="zh-CN" sz="2000" noProof="1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0485" name="Text Box 9221"/>
          <p:cNvSpPr txBox="1">
            <a:spLocks noChangeArrowheads="1"/>
          </p:cNvSpPr>
          <p:nvPr/>
        </p:nvSpPr>
        <p:spPr bwMode="auto">
          <a:xfrm>
            <a:off x="1482725" y="608141"/>
            <a:ext cx="6434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Truyện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cổ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mình</a:t>
            </a:r>
            <a:endParaRPr lang="vi-VN" altLang="zh-CN" sz="2400" b="1" dirty="0">
              <a:solidFill>
                <a:srgbClr val="FF0000"/>
              </a:solidFill>
              <a:latin typeface="HP001 4 HÀNG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50193" y="1166401"/>
            <a:ext cx="6899773" cy="5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yêu truyện cổ nước tôi</a:t>
            </a:r>
          </a:p>
          <a:p>
            <a:pPr algn="ctr">
              <a:spcBef>
                <a:spcPct val="20000"/>
              </a:spcBef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Vừa nhân hậu lại tuyệt vời sâu xa</a:t>
            </a:r>
          </a:p>
          <a:p>
            <a:pPr algn="ctr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rồi mới thương ta</a:t>
            </a:r>
          </a:p>
          <a:p>
            <a:pPr algn="ctr">
              <a:spcBef>
                <a:spcPct val="20000"/>
              </a:spcBef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nhau dù mấy cách xa cũng tìm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hiền thì lại gặp hiền</a:t>
            </a:r>
          </a:p>
          <a:p>
            <a:pPr algn="ctr">
              <a:spcBef>
                <a:spcPct val="20000"/>
              </a:spcBef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ngay thì được phật, tiên độ trì.</a:t>
            </a:r>
          </a:p>
          <a:p>
            <a:pPr algn="ctr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 theo truyện cổ tôi đi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trong cuộc sống thầm thì tiếng xưa</a:t>
            </a:r>
          </a:p>
          <a:p>
            <a:pPr algn="ctr">
              <a:spcBef>
                <a:spcPct val="20000"/>
              </a:spcBef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Vàng cơn nắng, trắng cơn mưa</a:t>
            </a:r>
          </a:p>
          <a:p>
            <a:pPr algn="ctr">
              <a:spcBef>
                <a:spcPct val="20000"/>
              </a:spcBef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sông chảy có rặng dừa nghiêng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soi.</a:t>
            </a:r>
          </a:p>
          <a:p>
            <a:pPr algn="ctr">
              <a:spcBef>
                <a:spcPct val="2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endParaRPr lang="vi-VN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2794" y="194361"/>
            <a:ext cx="2454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spd="slow" advTm="65895">
    <p:checker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hình pp\hinh-nen-powerpoint-don-gian-3-1024x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4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221"/>
          <p:cNvSpPr txBox="1">
            <a:spLocks noChangeArrowheads="1"/>
          </p:cNvSpPr>
          <p:nvPr/>
        </p:nvSpPr>
        <p:spPr bwMode="auto">
          <a:xfrm>
            <a:off x="230507" y="608141"/>
            <a:ext cx="3959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Truyện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cổ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mình</a:t>
            </a:r>
            <a:endParaRPr lang="vi-VN" altLang="zh-C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59323" y="1166241"/>
            <a:ext cx="4735784" cy="45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Tôi yêu truyện cổ nước tôi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Vừa nhân hậu lại tuyệt vời sâu xa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Thương người rồi mới thương ta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Yêu nhau dù mấy cách xa cũng tìm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Ở hiền thì lại gặp hiền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Người ngay thì được phật, tiên độ trì.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Mang theo truyện cổ tôi đi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Nghe trong cuộc sống thầm thì tiếng xưa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Vàng cơn nắng, trắng cơn mưa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Con sông chảy có rặng dừa nghiêng soi.</a:t>
            </a:r>
          </a:p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endParaRPr lang="vi-VN" altLang="zh-CN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990" y="150121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76461" y="468343"/>
            <a:ext cx="95534" cy="546842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8724" y="688845"/>
            <a:ext cx="293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5770" y="1214642"/>
            <a:ext cx="424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0363" y="1957345"/>
            <a:ext cx="41079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5898" y="2946708"/>
            <a:ext cx="4012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2. Qua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32217" y="3712177"/>
            <a:ext cx="4166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Cha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083593"/>
      </p:ext>
    </p:extLst>
  </p:cSld>
  <p:clrMapOvr>
    <a:masterClrMapping/>
  </p:clrMapOvr>
  <p:transition spd="slow" advTm="65375">
    <p:checker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Pictures\hình pp\hinh-nen-dep-cho-powerpoint_1158562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360363" y="1427163"/>
            <a:ext cx="3348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995488" y="18589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00150" y="2311400"/>
            <a:ext cx="2160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36663" y="3385852"/>
            <a:ext cx="15343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vời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1285875" y="4276725"/>
            <a:ext cx="274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3427216" y="-563173"/>
            <a:ext cx="266477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b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000" u="sng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 tả </a:t>
            </a:r>
            <a:r>
              <a:rPr lang="en-US" sz="2000" noProof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(nhớ viết)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TextBox 1"/>
          <p:cNvSpPr txBox="1">
            <a:spLocks noChangeArrowheads="1"/>
          </p:cNvSpPr>
          <p:nvPr/>
        </p:nvSpPr>
        <p:spPr bwMode="auto">
          <a:xfrm>
            <a:off x="2985372" y="769938"/>
            <a:ext cx="300396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vi-VN" altLang="zh-C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4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2538" name="TextBox 2"/>
          <p:cNvSpPr txBox="1">
            <a:spLocks noChangeArrowheads="1"/>
          </p:cNvSpPr>
          <p:nvPr/>
        </p:nvSpPr>
        <p:spPr bwMode="auto">
          <a:xfrm>
            <a:off x="12172950" y="427672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02392" y="3372278"/>
            <a:ext cx="1867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5670" y="23215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2965" y="338585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uyệt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7623" y="3378758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7803" y="3370337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1834" y="2234776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6684" y="223477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3997">
    <p:checker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2" grpId="0"/>
      <p:bldP spid="3" grpId="0"/>
      <p:bldP spid="4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hình pp\hinh-nen-dep-cho-powerpoint_1158562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7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USER\Pictures\hình pp\hinh-nen-powerpoint-don-gian-3-1024x5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51"/>
            <a:ext cx="9144000" cy="684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221"/>
          <p:cNvSpPr txBox="1">
            <a:spLocks noChangeArrowheads="1"/>
          </p:cNvSpPr>
          <p:nvPr/>
        </p:nvSpPr>
        <p:spPr bwMode="auto">
          <a:xfrm>
            <a:off x="230507" y="608141"/>
            <a:ext cx="3959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Truyện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cổ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mình</a:t>
            </a:r>
            <a:endParaRPr lang="vi-VN" altLang="zh-C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48795" y="1166241"/>
            <a:ext cx="4735784" cy="45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Tôi yêu truyện cổ nước tôi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Vừa nhân hậu lại tuyệt vời sâu xa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Thương người rồi mới thương ta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Yêu nhau dù mấy cách xa cũng tìm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Ở hiền thì lại gặp hiền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Người ngay thì được phật, tiên độ trì.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Mang theo truyện cổ tôi đi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Nghe trong cuộc sống thầm thì tiếng xưa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Vàng cơn nắng, trắng cơn mưa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Con sông chảy có rặng dừa nghiêng soi.</a:t>
            </a:r>
          </a:p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endParaRPr lang="vi-VN" altLang="zh-CN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942" y="150121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24234" y="550231"/>
            <a:ext cx="95534" cy="546842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08724" y="688845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5770" y="1340770"/>
            <a:ext cx="424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2 ô</a:t>
            </a:r>
          </a:p>
          <a:p>
            <a:pPr algn="just"/>
            <a:endParaRPr lang="en-US" sz="2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1 ô.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364069"/>
      </p:ext>
    </p:extLst>
  </p:cSld>
  <p:clrMapOvr>
    <a:masterClrMapping/>
  </p:clrMapOvr>
  <p:transition spd="slow" advTm="24236">
    <p:checker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USER\Pictures\hình pp\2010_hinh-nen-Powerpoint-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7"/>
          <p:cNvSpPr txBox="1">
            <a:spLocks noChangeArrowheads="1"/>
          </p:cNvSpPr>
          <p:nvPr/>
        </p:nvSpPr>
        <p:spPr bwMode="auto">
          <a:xfrm>
            <a:off x="3557118" y="-47625"/>
            <a:ext cx="2198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3483343" y="506579"/>
            <a:ext cx="24583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066" y="4507019"/>
            <a:ext cx="2774734" cy="23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28084" y="885343"/>
            <a:ext cx="6559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Dạ</a:t>
            </a:r>
            <a:endParaRPr lang="en-US" sz="2000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98940">
    <p:checker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Pictures\hình pp\hinh-nen-dep-cho-powerpoint_1158562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1117600"/>
            <a:ext cx="2846388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550863" y="1328738"/>
            <a:ext cx="1290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Soát lỗi</a:t>
            </a:r>
          </a:p>
        </p:txBody>
      </p:sp>
      <p:sp>
        <p:nvSpPr>
          <p:cNvPr id="25605" name="Text Box 9221"/>
          <p:cNvSpPr txBox="1">
            <a:spLocks noChangeArrowheads="1"/>
          </p:cNvSpPr>
          <p:nvPr/>
        </p:nvSpPr>
        <p:spPr bwMode="auto">
          <a:xfrm>
            <a:off x="1423429" y="733232"/>
            <a:ext cx="6434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Truyện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cổ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mình</a:t>
            </a:r>
            <a:endParaRPr lang="vi-VN" altLang="zh-C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 noChangeArrowheads="1"/>
          </p:cNvSpPr>
          <p:nvPr/>
        </p:nvSpPr>
        <p:spPr bwMode="auto">
          <a:xfrm>
            <a:off x="424734" y="1359384"/>
            <a:ext cx="8644165" cy="640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vi-VN" sz="2000" dirty="0">
                <a:latin typeface="+mj-lt"/>
              </a:rPr>
              <a:t>Tôi yêu truyện</a:t>
            </a:r>
            <a:r>
              <a:rPr lang="en-US" sz="2000" dirty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cổ nước tôi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vi-VN" sz="2000" dirty="0">
                <a:latin typeface="+mj-lt"/>
              </a:rPr>
              <a:t>Vừa nhân hậu lại tuyệt vời sâu xa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000" dirty="0">
                <a:latin typeface="+mj-lt"/>
              </a:rPr>
              <a:t>      </a:t>
            </a:r>
            <a:r>
              <a:rPr lang="vi-VN" sz="2000" dirty="0">
                <a:latin typeface="+mj-lt"/>
              </a:rPr>
              <a:t>Thương người rồi mới thương ta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vi-VN" sz="2000" dirty="0">
                <a:latin typeface="+mj-lt"/>
              </a:rPr>
              <a:t>Yêu nhau dù mấy cách xa cũng tìm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vi-VN" sz="2000" dirty="0">
                <a:latin typeface="+mj-lt"/>
              </a:rPr>
              <a:t>Ở hiền thì lại gặp hiền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vi-VN" sz="2000" dirty="0">
                <a:latin typeface="+mj-lt"/>
              </a:rPr>
              <a:t>Người ngay thì được phật, tiên độ trì</a:t>
            </a:r>
            <a:r>
              <a:rPr lang="en-US" sz="2000" dirty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.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vi-VN" sz="2000" dirty="0">
                <a:latin typeface="+mj-lt"/>
              </a:rPr>
              <a:t>Mang theo truyện cổ tôi đi</a:t>
            </a:r>
            <a:endParaRPr lang="en-US" sz="2000" dirty="0">
              <a:latin typeface="+mj-lt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vi-VN" sz="2000" dirty="0">
                <a:latin typeface="+mj-lt"/>
              </a:rPr>
              <a:t>Nghe trong cuộc sống thầm thì tiếng xưa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vi-VN" sz="2000" dirty="0">
                <a:latin typeface="+mj-lt"/>
              </a:rPr>
              <a:t>Vàng cơn nắng, trắng cơn mưa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vi-VN" sz="2000" dirty="0">
                <a:latin typeface="+mj-lt"/>
              </a:rPr>
              <a:t>Con sông chảy có rặng dừa nghiêng</a:t>
            </a:r>
            <a:r>
              <a:rPr lang="en-US" sz="2000" dirty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soi.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vi-VN" altLang="zh-CN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CN" sz="2000" i="1" dirty="0">
                <a:latin typeface="+mj-lt"/>
              </a:rPr>
              <a:t>						</a:t>
            </a:r>
            <a:endParaRPr lang="en-US" altLang="zh-CN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31259" y="5274673"/>
            <a:ext cx="2546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endParaRPr lang="vi-VN" altLang="zh-CN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241840" y="1707391"/>
            <a:ext cx="97159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830976" y="2078159"/>
            <a:ext cx="97159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977014" y="4279431"/>
            <a:ext cx="80156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533873" y="5013088"/>
            <a:ext cx="121814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19866" y="331076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spd="slow" advTm="95481">
    <p:checker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Pictures\hình pp\hinh-nen-dep-powerpoint-1_08290332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34"/>
          <p:cNvSpPr txBox="1">
            <a:spLocks noChangeArrowheads="1"/>
          </p:cNvSpPr>
          <p:nvPr/>
        </p:nvSpPr>
        <p:spPr bwMode="auto">
          <a:xfrm>
            <a:off x="109538" y="1624013"/>
            <a:ext cx="8897937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4a)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r, d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b="1" i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alt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(SHDH TV4, </a:t>
            </a:r>
            <a:r>
              <a:rPr 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44)</a:t>
            </a:r>
            <a:endParaRPr lang="en-US" altLang="en-US" sz="24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52" name="Group 139"/>
          <p:cNvGrpSpPr>
            <a:grpSpLocks/>
          </p:cNvGrpSpPr>
          <p:nvPr/>
        </p:nvGrpSpPr>
        <p:grpSpPr bwMode="auto">
          <a:xfrm>
            <a:off x="104775" y="1062038"/>
            <a:ext cx="2665413" cy="631825"/>
            <a:chOff x="192" y="1008"/>
            <a:chExt cx="1008" cy="624"/>
          </a:xfrm>
        </p:grpSpPr>
        <p:pic>
          <p:nvPicPr>
            <p:cNvPr id="27661" name="Picture 140" descr="HL0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08"/>
              <a:ext cx="100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2" name="Text Box 141"/>
            <p:cNvSpPr txBox="1">
              <a:spLocks noChangeArrowheads="1"/>
            </p:cNvSpPr>
            <p:nvPr/>
          </p:nvSpPr>
          <p:spPr bwMode="auto">
            <a:xfrm>
              <a:off x="199" y="1025"/>
              <a:ext cx="864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080808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rgbClr val="080808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080808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080808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080808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80808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80808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80808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80808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263" y="2678407"/>
            <a:ext cx="90757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Nhạc của trúc, nhạc của tre là khúc nhạc của đồng quê. Nhớ một buổi trưa nào, nồm nam cơn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.... thổi, khóm tre làng rung lên man mác khúc nhạc đồng quê.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987" y="3933166"/>
            <a:ext cx="9158288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Diều bay, diều lá tre bay lưng 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Sáo tre, sáo trúc bay lưng 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…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đưa tiếng sáo,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nâng cánh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    . 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THÉP MỚI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99116" y="2939140"/>
            <a:ext cx="7937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92322" y="4392259"/>
            <a:ext cx="966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42293" y="4053125"/>
            <a:ext cx="749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11959" y="4388351"/>
            <a:ext cx="784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303995" y="3429000"/>
            <a:ext cx="2650167" cy="72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106039">
    <p:checker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Pictures\hình pp\pngtree-color-childhood-children-s-day-poster-image_224943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8"/>
            <a:ext cx="9144000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088" y="2312769"/>
            <a:ext cx="7305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80808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rgbClr val="080808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rgbClr val="080808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80808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4000" b="1" dirty="0">
                <a:solidFill>
                  <a:srgbClr val="F83C7E"/>
                </a:solidFill>
                <a:latin typeface="+mj-lt"/>
                <a:cs typeface="+mn-cs"/>
              </a:rPr>
              <a:t>Chào các em và hẹn gặp lại.</a:t>
            </a:r>
            <a:endParaRPr lang="en-US" sz="4000" dirty="0">
              <a:solidFill>
                <a:srgbClr val="F83C7E"/>
              </a:solidFill>
              <a:latin typeface="+mj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12490">
    <p:checker/>
    <p:sndAc>
      <p:stSnd>
        <p:snd r:embed="rId4" name="camera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8.5|7.3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3.9|6.2|3|5.6|2.7|4.7|3.4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.3|30.2|1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2.3|1.3|30|9.1|1.3|1.2|3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13512</TotalTime>
  <Words>736</Words>
  <Application>Microsoft Office PowerPoint</Application>
  <PresentationFormat>On-screen Show (4:3)</PresentationFormat>
  <Paragraphs>109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Constantia</vt:lpstr>
      <vt:lpstr>HP001 4 HÀNG</vt:lpstr>
      <vt:lpstr>Times New Roman</vt:lpstr>
      <vt:lpstr>Verdana</vt:lpstr>
      <vt:lpstr>Wingdings 2</vt:lpstr>
      <vt:lpstr>2_Flow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Nhungyeu</dc:creator>
  <cp:lastModifiedBy>Dinh Ngoc Phu 20163167</cp:lastModifiedBy>
  <cp:revision>471</cp:revision>
  <dcterms:created xsi:type="dcterms:W3CDTF">2007-10-06T11:29:00Z</dcterms:created>
  <dcterms:modified xsi:type="dcterms:W3CDTF">2022-09-27T05:08:11Z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