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2"/>
  </p:notesMasterIdLst>
  <p:sldIdLst>
    <p:sldId id="283" r:id="rId2"/>
    <p:sldId id="284" r:id="rId3"/>
    <p:sldId id="287" r:id="rId4"/>
    <p:sldId id="294" r:id="rId5"/>
    <p:sldId id="265" r:id="rId6"/>
    <p:sldId id="290" r:id="rId7"/>
    <p:sldId id="295" r:id="rId8"/>
    <p:sldId id="279" r:id="rId9"/>
    <p:sldId id="297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94EDB-879E-4298-980C-7F6885E8A901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28B53-1A43-4E93-8723-737F69EA1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4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3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2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2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1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1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7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6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5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7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8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31899-0001-41B1-8BD4-700A71F99A5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5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>
            <a:fillRect/>
          </a:stretch>
        </p:blipFill>
        <p:spPr>
          <a:xfrm>
            <a:off x="16" y="-48076"/>
            <a:ext cx="9143999" cy="6906079"/>
          </a:xfrm>
          <a:prstGeom prst="rect">
            <a:avLst/>
          </a:prstGeom>
        </p:spPr>
      </p:pic>
      <p:sp>
        <p:nvSpPr>
          <p:cNvPr id="7" name="WordArt 7" descr="lollipop[1]"/>
          <p:cNvSpPr>
            <a:spLocks noChangeArrowheads="1" noChangeShapeType="1" noTextEdit="1"/>
          </p:cNvSpPr>
          <p:nvPr/>
        </p:nvSpPr>
        <p:spPr bwMode="auto">
          <a:xfrm>
            <a:off x="539261" y="2127738"/>
            <a:ext cx="8065477" cy="1301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/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16: Chia </a:t>
            </a:r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600" b="1" kern="10" dirty="0">
              <a:ln w="12700">
                <a:solidFill>
                  <a:srgbClr val="333399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1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67286" y="1533378"/>
            <a:ext cx="8839200" cy="39624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01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35509" y="532923"/>
            <a:ext cx="913728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4" rIns="121909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n</a:t>
            </a:r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2021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082816" y="1318727"/>
            <a:ext cx="2692400" cy="80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4" rIns="121909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738554" y="2462379"/>
            <a:ext cx="8251067" cy="55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4" rIns="121909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2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96762" y="1044824"/>
            <a:ext cx="928978" cy="73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4" rIns="121909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676400" y="1207476"/>
            <a:ext cx="0" cy="1107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6400" y="1758459"/>
            <a:ext cx="515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622429" y="1063061"/>
            <a:ext cx="722396" cy="73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4" rIns="121909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8823" y="1607440"/>
            <a:ext cx="54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2294" y="1766544"/>
            <a:ext cx="54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2284" y="2166510"/>
            <a:ext cx="54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911776" y="2221542"/>
            <a:ext cx="7106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1777" y="2624841"/>
            <a:ext cx="849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68586" y="1773815"/>
            <a:ext cx="54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4277" y="2164266"/>
            <a:ext cx="54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911776" y="3245904"/>
            <a:ext cx="7106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96762" y="114273"/>
            <a:ext cx="2058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72: 3 = 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6777" y="4823991"/>
            <a:ext cx="2315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72: 3 =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67065" y="1066800"/>
            <a:ext cx="5514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7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67065" y="1606059"/>
            <a:ext cx="5550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2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67065" y="2157041"/>
            <a:ext cx="5561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7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855339" y="2661129"/>
            <a:ext cx="5561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 12 chia 3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90510" y="3200388"/>
            <a:ext cx="5561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4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02234" y="3751370"/>
            <a:ext cx="5561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75204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14" grpId="0"/>
      <p:bldP spid="15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96762" y="1044824"/>
            <a:ext cx="928978" cy="73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4" rIns="121909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676400" y="1207476"/>
            <a:ext cx="0" cy="1159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6400" y="1758459"/>
            <a:ext cx="515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622429" y="1063061"/>
            <a:ext cx="722396" cy="73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4" rIns="121909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8823" y="1607440"/>
            <a:ext cx="54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2294" y="1766544"/>
            <a:ext cx="54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2284" y="2166510"/>
            <a:ext cx="54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911776" y="2221542"/>
            <a:ext cx="710653" cy="7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1777" y="2624841"/>
            <a:ext cx="849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68586" y="1773815"/>
            <a:ext cx="54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4277" y="2164266"/>
            <a:ext cx="54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911776" y="3245133"/>
            <a:ext cx="7106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96762" y="114273"/>
            <a:ext cx="2058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65: 2 = 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6777" y="4823991"/>
            <a:ext cx="3917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65: 2 =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(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67065" y="1066800"/>
            <a:ext cx="5514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6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67065" y="1606059"/>
            <a:ext cx="5550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3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67065" y="2157041"/>
            <a:ext cx="5561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6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855339" y="2661129"/>
            <a:ext cx="1564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5;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90510" y="3200388"/>
            <a:ext cx="5561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02234" y="3751370"/>
            <a:ext cx="5561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5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0718629-C34D-4739-BD21-6302E429D1B0}"/>
              </a:ext>
            </a:extLst>
          </p:cNvPr>
          <p:cNvSpPr txBox="1"/>
          <p:nvPr/>
        </p:nvSpPr>
        <p:spPr>
          <a:xfrm>
            <a:off x="4213911" y="2660358"/>
            <a:ext cx="40478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chia 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3200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A9133BE-238C-4DBA-8E56-8C53915D67A0}"/>
              </a:ext>
            </a:extLst>
          </p:cNvPr>
          <p:cNvSpPr txBox="1"/>
          <p:nvPr/>
        </p:nvSpPr>
        <p:spPr>
          <a:xfrm>
            <a:off x="941386" y="3185527"/>
            <a:ext cx="91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1</a:t>
            </a:r>
          </a:p>
        </p:txBody>
      </p:sp>
    </p:spTree>
    <p:extLst>
      <p:ext uri="{BB962C8B-B14F-4D97-AF65-F5344CB8AC3E}">
        <p14:creationId xmlns:p14="http://schemas.microsoft.com/office/powerpoint/2010/main" val="157607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14" grpId="0"/>
      <p:bldP spid="15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040"/>
          <a:stretch/>
        </p:blipFill>
        <p:spPr>
          <a:xfrm>
            <a:off x="0" y="0"/>
            <a:ext cx="9007522" cy="6858000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1534574" y="2236134"/>
            <a:ext cx="5880295" cy="256032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37230" y="4928626"/>
            <a:ext cx="6673755" cy="627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33659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2104" y="-370031"/>
            <a:ext cx="11207536" cy="7731762"/>
          </a:xfrm>
          <a:prstGeom prst="rect">
            <a:avLst/>
          </a:prstGeom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89469" y="306030"/>
            <a:ext cx="8003928" cy="675013"/>
            <a:chOff x="2605353" y="259799"/>
            <a:chExt cx="7886470" cy="1076841"/>
          </a:xfrm>
        </p:grpSpPr>
        <p:sp>
          <p:nvSpPr>
            <p:cNvPr id="2" name="Oval 1"/>
            <p:cNvSpPr/>
            <p:nvPr/>
          </p:nvSpPr>
          <p:spPr>
            <a:xfrm>
              <a:off x="2605353" y="259799"/>
              <a:ext cx="969410" cy="893900"/>
            </a:xfrm>
            <a:prstGeom prst="ellips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dirty="0">
                  <a:solidFill>
                    <a:schemeClr val="bg1"/>
                  </a:solidFill>
                </a:rPr>
                <a:t>1.</a:t>
              </a:r>
            </a:p>
          </p:txBody>
        </p:sp>
        <p:sp>
          <p:nvSpPr>
            <p:cNvPr id="118849" name="Text Box 5"/>
            <p:cNvSpPr txBox="1">
              <a:spLocks noChangeArrowheads="1"/>
            </p:cNvSpPr>
            <p:nvPr/>
          </p:nvSpPr>
          <p:spPr bwMode="auto">
            <a:xfrm>
              <a:off x="3329023" y="305555"/>
              <a:ext cx="7162800" cy="1031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3600" b="1" dirty="0">
                  <a:latin typeface="Times New Roman" panose="02020603050405020304" pitchFamily="18" charset="0"/>
                </a:rPr>
                <a:t> a) </a:t>
              </a:r>
              <a:r>
                <a:rPr lang="en-US" altLang="vi-VN" sz="3600" b="1" dirty="0" err="1">
                  <a:latin typeface="Times New Roman" panose="02020603050405020304" pitchFamily="18" charset="0"/>
                </a:rPr>
                <a:t>Tính</a:t>
              </a:r>
              <a:r>
                <a:rPr lang="en-US" altLang="vi-VN" sz="3600" b="1" dirty="0">
                  <a:latin typeface="Times New Roman" panose="02020603050405020304" pitchFamily="18" charset="0"/>
                </a:rPr>
                <a:t>:</a:t>
              </a:r>
              <a:endParaRPr lang="en-US" altLang="vi-VN" sz="3600" b="1" dirty="0">
                <a:latin typeface=".VnTime" panose="020B7200000000000000" pitchFamily="34" charset="0"/>
              </a:endParaRPr>
            </a:p>
          </p:txBody>
        </p:sp>
      </p:grp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647289" y="1072594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888154" y="1070249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450330" y="1043490"/>
            <a:ext cx="5682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604321" y="2540373"/>
            <a:ext cx="45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1308643" y="1789942"/>
            <a:ext cx="5578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660000" y="1785794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vi-VN" sz="4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 flipV="1">
            <a:off x="660000" y="2528746"/>
            <a:ext cx="62588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1551136" y="1790328"/>
            <a:ext cx="477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878353" y="2557224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598645" y="3342018"/>
            <a:ext cx="80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.VnTime" panose="020B7200000000000000" pitchFamily="34" charset="0"/>
              </a:rPr>
              <a:t>24</a:t>
            </a:r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692622" y="4067437"/>
            <a:ext cx="593259" cy="6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893216" y="4084970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3097402" y="1043491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vi-VN" sz="4000" b="1" dirty="0">
              <a:latin typeface=".VnTime" panose="020B7200000000000000" pitchFamily="34" charset="0"/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3350537" y="1043492"/>
            <a:ext cx="37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3879795" y="1036302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52" name="Text Box 37"/>
          <p:cNvSpPr txBox="1">
            <a:spLocks noChangeArrowheads="1"/>
          </p:cNvSpPr>
          <p:nvPr/>
        </p:nvSpPr>
        <p:spPr bwMode="auto">
          <a:xfrm>
            <a:off x="3082082" y="2540375"/>
            <a:ext cx="45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3" name="Text Box 37"/>
          <p:cNvSpPr txBox="1">
            <a:spLocks noChangeArrowheads="1"/>
          </p:cNvSpPr>
          <p:nvPr/>
        </p:nvSpPr>
        <p:spPr bwMode="auto">
          <a:xfrm>
            <a:off x="3776081" y="1784241"/>
            <a:ext cx="4778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744343" y="1011343"/>
            <a:ext cx="695091" cy="1343237"/>
            <a:chOff x="3744343" y="1011343"/>
            <a:chExt cx="695091" cy="1343237"/>
          </a:xfrm>
        </p:grpSpPr>
        <p:cxnSp>
          <p:nvCxnSpPr>
            <p:cNvPr id="55" name="Straight Connector 54"/>
            <p:cNvCxnSpPr/>
            <p:nvPr/>
          </p:nvCxnSpPr>
          <p:spPr bwMode="auto">
            <a:xfrm>
              <a:off x="3763238" y="1745236"/>
              <a:ext cx="6761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auto">
            <a:xfrm>
              <a:off x="3744343" y="1011343"/>
              <a:ext cx="2570" cy="13432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3100499" y="1775281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58" name="Line 44"/>
          <p:cNvSpPr>
            <a:spLocks noChangeShapeType="1"/>
          </p:cNvSpPr>
          <p:nvPr/>
        </p:nvSpPr>
        <p:spPr bwMode="auto">
          <a:xfrm>
            <a:off x="3108802" y="2521965"/>
            <a:ext cx="635541" cy="768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4050174" y="1778644"/>
            <a:ext cx="477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3350234" y="2562231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3073624" y="3304607"/>
            <a:ext cx="8112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.VnTime" panose="020B7200000000000000" pitchFamily="34" charset="0"/>
              </a:rPr>
              <a:t>36</a:t>
            </a: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3342361" y="4084438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5531391" y="1041482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77" name="Text Box 5"/>
          <p:cNvSpPr txBox="1">
            <a:spLocks noChangeArrowheads="1"/>
          </p:cNvSpPr>
          <p:nvPr/>
        </p:nvSpPr>
        <p:spPr bwMode="auto">
          <a:xfrm>
            <a:off x="5787827" y="1056601"/>
            <a:ext cx="483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78" name="Text Box 5"/>
          <p:cNvSpPr txBox="1">
            <a:spLocks noChangeArrowheads="1"/>
          </p:cNvSpPr>
          <p:nvPr/>
        </p:nvSpPr>
        <p:spPr bwMode="auto">
          <a:xfrm>
            <a:off x="6340529" y="1045902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5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198933" y="1089107"/>
            <a:ext cx="765175" cy="1265473"/>
            <a:chOff x="6198933" y="1089107"/>
            <a:chExt cx="765175" cy="1265473"/>
          </a:xfrm>
        </p:grpSpPr>
        <p:cxnSp>
          <p:nvCxnSpPr>
            <p:cNvPr id="80" name="Straight Connector 79"/>
            <p:cNvCxnSpPr/>
            <p:nvPr/>
          </p:nvCxnSpPr>
          <p:spPr bwMode="auto">
            <a:xfrm>
              <a:off x="6198933" y="1735158"/>
              <a:ext cx="7651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>
              <a:off x="6198933" y="1089107"/>
              <a:ext cx="0" cy="12654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7352769" y="1053130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83" name="Text Box 5"/>
          <p:cNvSpPr txBox="1">
            <a:spLocks noChangeArrowheads="1"/>
          </p:cNvSpPr>
          <p:nvPr/>
        </p:nvSpPr>
        <p:spPr bwMode="auto">
          <a:xfrm>
            <a:off x="7605157" y="1045808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8067675" y="994004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92129" y="1060623"/>
            <a:ext cx="658825" cy="1293957"/>
            <a:chOff x="7992129" y="1060623"/>
            <a:chExt cx="658825" cy="1293957"/>
          </a:xfrm>
        </p:grpSpPr>
        <p:cxnSp>
          <p:nvCxnSpPr>
            <p:cNvPr id="86" name="Straight Connector 85"/>
            <p:cNvCxnSpPr/>
            <p:nvPr/>
          </p:nvCxnSpPr>
          <p:spPr bwMode="auto">
            <a:xfrm>
              <a:off x="7992129" y="1750468"/>
              <a:ext cx="658825" cy="139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 bwMode="auto">
            <a:xfrm>
              <a:off x="7992129" y="1060623"/>
              <a:ext cx="5197" cy="12939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Text Box 37"/>
          <p:cNvSpPr txBox="1">
            <a:spLocks noChangeArrowheads="1"/>
          </p:cNvSpPr>
          <p:nvPr/>
        </p:nvSpPr>
        <p:spPr bwMode="auto">
          <a:xfrm>
            <a:off x="5526741" y="2558955"/>
            <a:ext cx="45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6229939" y="1799025"/>
            <a:ext cx="477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0" name="Text Box 5"/>
          <p:cNvSpPr txBox="1">
            <a:spLocks noChangeArrowheads="1"/>
          </p:cNvSpPr>
          <p:nvPr/>
        </p:nvSpPr>
        <p:spPr bwMode="auto">
          <a:xfrm>
            <a:off x="5535899" y="1789944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vi-VN" sz="4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91" name="Line 44"/>
          <p:cNvSpPr>
            <a:spLocks noChangeShapeType="1"/>
          </p:cNvSpPr>
          <p:nvPr/>
        </p:nvSpPr>
        <p:spPr bwMode="auto">
          <a:xfrm>
            <a:off x="5556433" y="2530898"/>
            <a:ext cx="616450" cy="2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92" name="Text Box 37"/>
          <p:cNvSpPr txBox="1">
            <a:spLocks noChangeArrowheads="1"/>
          </p:cNvSpPr>
          <p:nvPr/>
        </p:nvSpPr>
        <p:spPr bwMode="auto">
          <a:xfrm>
            <a:off x="6472437" y="1801666"/>
            <a:ext cx="4778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5786635" y="2572703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94" name="Text Box 5"/>
          <p:cNvSpPr txBox="1">
            <a:spLocks noChangeArrowheads="1"/>
          </p:cNvSpPr>
          <p:nvPr/>
        </p:nvSpPr>
        <p:spPr bwMode="auto">
          <a:xfrm>
            <a:off x="5556433" y="3299910"/>
            <a:ext cx="7753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.VnTime" panose="020B7200000000000000" pitchFamily="34" charset="0"/>
              </a:rPr>
              <a:t>40</a:t>
            </a:r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5776837" y="4079476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97" name="Text Box 37"/>
          <p:cNvSpPr txBox="1">
            <a:spLocks noChangeArrowheads="1"/>
          </p:cNvSpPr>
          <p:nvPr/>
        </p:nvSpPr>
        <p:spPr bwMode="auto">
          <a:xfrm>
            <a:off x="7337543" y="2553323"/>
            <a:ext cx="45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8" name="Text Box 37"/>
          <p:cNvSpPr txBox="1">
            <a:spLocks noChangeArrowheads="1"/>
          </p:cNvSpPr>
          <p:nvPr/>
        </p:nvSpPr>
        <p:spPr bwMode="auto">
          <a:xfrm>
            <a:off x="7996514" y="1796493"/>
            <a:ext cx="4778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7344484" y="1794260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vi-VN" sz="4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00" name="Line 44"/>
          <p:cNvSpPr>
            <a:spLocks noChangeShapeType="1"/>
          </p:cNvSpPr>
          <p:nvPr/>
        </p:nvSpPr>
        <p:spPr bwMode="auto">
          <a:xfrm flipV="1">
            <a:off x="7372484" y="2521965"/>
            <a:ext cx="647644" cy="19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101" name="Text Box 37"/>
          <p:cNvSpPr txBox="1">
            <a:spLocks noChangeArrowheads="1"/>
          </p:cNvSpPr>
          <p:nvPr/>
        </p:nvSpPr>
        <p:spPr bwMode="auto">
          <a:xfrm>
            <a:off x="8247695" y="1795903"/>
            <a:ext cx="6437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2" name="Text Box 5"/>
          <p:cNvSpPr txBox="1">
            <a:spLocks noChangeArrowheads="1"/>
          </p:cNvSpPr>
          <p:nvPr/>
        </p:nvSpPr>
        <p:spPr bwMode="auto">
          <a:xfrm>
            <a:off x="7599806" y="2570950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103" name="Text Box 5"/>
          <p:cNvSpPr txBox="1">
            <a:spLocks noChangeArrowheads="1"/>
          </p:cNvSpPr>
          <p:nvPr/>
        </p:nvSpPr>
        <p:spPr bwMode="auto">
          <a:xfrm>
            <a:off x="7337543" y="3318916"/>
            <a:ext cx="7753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.VnTime" panose="020B7200000000000000" pitchFamily="34" charset="0"/>
              </a:rPr>
              <a:t>21</a:t>
            </a:r>
          </a:p>
        </p:txBody>
      </p:sp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7583976" y="4078834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85882" y="1159986"/>
            <a:ext cx="709137" cy="1194594"/>
            <a:chOff x="1285882" y="1159986"/>
            <a:chExt cx="709137" cy="1194594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1285882" y="1744098"/>
              <a:ext cx="7091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>
              <a:off x="1285882" y="1159986"/>
              <a:ext cx="0" cy="11945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Line 44"/>
          <p:cNvSpPr>
            <a:spLocks noChangeShapeType="1"/>
          </p:cNvSpPr>
          <p:nvPr/>
        </p:nvSpPr>
        <p:spPr bwMode="auto">
          <a:xfrm>
            <a:off x="7385521" y="4029991"/>
            <a:ext cx="634607" cy="54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71" name="Line 44"/>
          <p:cNvSpPr>
            <a:spLocks noChangeShapeType="1"/>
          </p:cNvSpPr>
          <p:nvPr/>
        </p:nvSpPr>
        <p:spPr bwMode="auto">
          <a:xfrm flipV="1">
            <a:off x="5542902" y="4035425"/>
            <a:ext cx="644609" cy="53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72" name="Line 44"/>
          <p:cNvSpPr>
            <a:spLocks noChangeShapeType="1"/>
          </p:cNvSpPr>
          <p:nvPr/>
        </p:nvSpPr>
        <p:spPr bwMode="auto">
          <a:xfrm>
            <a:off x="3122985" y="4024677"/>
            <a:ext cx="602232" cy="14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71907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8" grpId="0"/>
      <p:bldP spid="39" grpId="0" animBg="1"/>
      <p:bldP spid="40" grpId="0"/>
      <p:bldP spid="45" grpId="0"/>
      <p:bldP spid="46" grpId="0"/>
      <p:bldP spid="47" grpId="0" animBg="1"/>
      <p:bldP spid="48" grpId="0"/>
      <p:bldP spid="52" grpId="0"/>
      <p:bldP spid="53" grpId="0"/>
      <p:bldP spid="57" grpId="0"/>
      <p:bldP spid="58" grpId="0" animBg="1"/>
      <p:bldP spid="59" grpId="0"/>
      <p:bldP spid="60" grpId="0"/>
      <p:bldP spid="61" grpId="0"/>
      <p:bldP spid="63" grpId="0"/>
      <p:bldP spid="88" grpId="0"/>
      <p:bldP spid="89" grpId="0"/>
      <p:bldP spid="90" grpId="0"/>
      <p:bldP spid="91" grpId="0" animBg="1"/>
      <p:bldP spid="92" grpId="0"/>
      <p:bldP spid="93" grpId="0"/>
      <p:bldP spid="94" grpId="0"/>
      <p:bldP spid="95" grpId="0"/>
      <p:bldP spid="97" grpId="0"/>
      <p:bldP spid="98" grpId="0"/>
      <p:bldP spid="99" grpId="0"/>
      <p:bldP spid="100" grpId="0" animBg="1"/>
      <p:bldP spid="101" grpId="0"/>
      <p:bldP spid="102" grpId="0"/>
      <p:bldP spid="103" grpId="0"/>
      <p:bldP spid="104" grpId="0"/>
      <p:bldP spid="70" grpId="0" animBg="1"/>
      <p:bldP spid="71" grpId="0" animBg="1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7273" y="-436881"/>
            <a:ext cx="11207536" cy="7731762"/>
          </a:xfrm>
          <a:prstGeom prst="rect">
            <a:avLst/>
          </a:prstGeom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89469" y="306030"/>
            <a:ext cx="8003928" cy="675013"/>
            <a:chOff x="2605353" y="259799"/>
            <a:chExt cx="7886470" cy="1076841"/>
          </a:xfrm>
        </p:grpSpPr>
        <p:sp>
          <p:nvSpPr>
            <p:cNvPr id="2" name="Oval 1"/>
            <p:cNvSpPr/>
            <p:nvPr/>
          </p:nvSpPr>
          <p:spPr>
            <a:xfrm>
              <a:off x="2605353" y="259799"/>
              <a:ext cx="969410" cy="893900"/>
            </a:xfrm>
            <a:prstGeom prst="ellips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dirty="0">
                  <a:solidFill>
                    <a:schemeClr val="bg1"/>
                  </a:solidFill>
                </a:rPr>
                <a:t>1.</a:t>
              </a:r>
            </a:p>
          </p:txBody>
        </p:sp>
        <p:sp>
          <p:nvSpPr>
            <p:cNvPr id="118849" name="Text Box 5"/>
            <p:cNvSpPr txBox="1">
              <a:spLocks noChangeArrowheads="1"/>
            </p:cNvSpPr>
            <p:nvPr/>
          </p:nvSpPr>
          <p:spPr bwMode="auto">
            <a:xfrm>
              <a:off x="3329023" y="305555"/>
              <a:ext cx="7162800" cy="1031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3600" b="1" dirty="0">
                  <a:latin typeface="Times New Roman" panose="02020603050405020304" pitchFamily="18" charset="0"/>
                </a:rPr>
                <a:t> b) </a:t>
              </a:r>
              <a:r>
                <a:rPr lang="en-US" altLang="vi-VN" sz="3600" b="1" dirty="0" err="1">
                  <a:latin typeface="Times New Roman" panose="02020603050405020304" pitchFamily="18" charset="0"/>
                </a:rPr>
                <a:t>Tính</a:t>
              </a:r>
              <a:r>
                <a:rPr lang="en-US" altLang="vi-VN" sz="3600" b="1" dirty="0">
                  <a:latin typeface="Times New Roman" panose="02020603050405020304" pitchFamily="18" charset="0"/>
                </a:rPr>
                <a:t>:</a:t>
              </a:r>
              <a:endParaRPr lang="en-US" altLang="vi-VN" sz="3600" b="1" dirty="0">
                <a:latin typeface=".VnTime" panose="020B7200000000000000" pitchFamily="34" charset="0"/>
              </a:endParaRPr>
            </a:p>
          </p:txBody>
        </p:sp>
      </p:grp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623970" y="986837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864835" y="984492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450379" y="984492"/>
            <a:ext cx="5682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626320" y="2490132"/>
            <a:ext cx="45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1299472" y="1733903"/>
            <a:ext cx="5578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612556" y="1737658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vi-VN" sz="4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694968" y="2467803"/>
            <a:ext cx="61233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1549887" y="1733903"/>
            <a:ext cx="477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900352" y="2506983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633406" y="3248261"/>
            <a:ext cx="80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.VnTime" panose="020B7200000000000000" pitchFamily="34" charset="0"/>
              </a:rPr>
              <a:t>  6</a:t>
            </a:r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722026" y="3989349"/>
            <a:ext cx="585277" cy="18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890670" y="4012493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3087357" y="985675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vi-VN" sz="4000" b="1" dirty="0">
              <a:latin typeface=".VnTime" panose="020B7200000000000000" pitchFamily="34" charset="0"/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3340492" y="985676"/>
            <a:ext cx="37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3841476" y="979528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52" name="Text Box 37"/>
          <p:cNvSpPr txBox="1">
            <a:spLocks noChangeArrowheads="1"/>
          </p:cNvSpPr>
          <p:nvPr/>
        </p:nvSpPr>
        <p:spPr bwMode="auto">
          <a:xfrm>
            <a:off x="3083302" y="2483723"/>
            <a:ext cx="45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3" name="Text Box 37"/>
          <p:cNvSpPr txBox="1">
            <a:spLocks noChangeArrowheads="1"/>
          </p:cNvSpPr>
          <p:nvPr/>
        </p:nvSpPr>
        <p:spPr bwMode="auto">
          <a:xfrm>
            <a:off x="3776987" y="1727501"/>
            <a:ext cx="4778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765563" y="971761"/>
            <a:ext cx="676196" cy="1288288"/>
            <a:chOff x="3765563" y="971761"/>
            <a:chExt cx="676196" cy="1288288"/>
          </a:xfrm>
        </p:grpSpPr>
        <p:cxnSp>
          <p:nvCxnSpPr>
            <p:cNvPr id="55" name="Straight Connector 54"/>
            <p:cNvCxnSpPr/>
            <p:nvPr/>
          </p:nvCxnSpPr>
          <p:spPr bwMode="auto">
            <a:xfrm>
              <a:off x="3765563" y="1723101"/>
              <a:ext cx="6761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auto">
            <a:xfrm>
              <a:off x="3765563" y="971761"/>
              <a:ext cx="8873" cy="12882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3100854" y="1717445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58" name="Line 44"/>
          <p:cNvSpPr>
            <a:spLocks noChangeShapeType="1"/>
          </p:cNvSpPr>
          <p:nvPr/>
        </p:nvSpPr>
        <p:spPr bwMode="auto">
          <a:xfrm>
            <a:off x="3145845" y="2477238"/>
            <a:ext cx="619718" cy="128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4051080" y="1721904"/>
            <a:ext cx="477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3351454" y="2505579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3100854" y="3241043"/>
            <a:ext cx="8112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.VnTime" panose="020B7200000000000000" pitchFamily="34" charset="0"/>
              </a:rPr>
              <a:t>  6</a:t>
            </a: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3337615" y="4029737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5542140" y="977303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77" name="Text Box 5"/>
          <p:cNvSpPr txBox="1">
            <a:spLocks noChangeArrowheads="1"/>
          </p:cNvSpPr>
          <p:nvPr/>
        </p:nvSpPr>
        <p:spPr bwMode="auto">
          <a:xfrm>
            <a:off x="5809579" y="970795"/>
            <a:ext cx="483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78" name="Text Box 5"/>
          <p:cNvSpPr txBox="1">
            <a:spLocks noChangeArrowheads="1"/>
          </p:cNvSpPr>
          <p:nvPr/>
        </p:nvSpPr>
        <p:spPr bwMode="auto">
          <a:xfrm>
            <a:off x="6301947" y="969821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5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198933" y="971761"/>
            <a:ext cx="674996" cy="1288288"/>
            <a:chOff x="6198933" y="971761"/>
            <a:chExt cx="674996" cy="1288288"/>
          </a:xfrm>
        </p:grpSpPr>
        <p:cxnSp>
          <p:nvCxnSpPr>
            <p:cNvPr id="80" name="Straight Connector 79"/>
            <p:cNvCxnSpPr/>
            <p:nvPr/>
          </p:nvCxnSpPr>
          <p:spPr bwMode="auto">
            <a:xfrm>
              <a:off x="6198933" y="1716461"/>
              <a:ext cx="674996" cy="66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 flipH="1">
              <a:off x="6198933" y="971761"/>
              <a:ext cx="7683" cy="12882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7352138" y="1014018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83" name="Text Box 5"/>
          <p:cNvSpPr txBox="1">
            <a:spLocks noChangeArrowheads="1"/>
          </p:cNvSpPr>
          <p:nvPr/>
        </p:nvSpPr>
        <p:spPr bwMode="auto">
          <a:xfrm>
            <a:off x="7607003" y="1007734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8067675" y="994004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.VnTime" panose="020B7200000000000000" pitchFamily="34" charset="0"/>
              </a:rPr>
              <a:t>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033077" y="969821"/>
            <a:ext cx="594345" cy="1306004"/>
            <a:chOff x="8020885" y="969821"/>
            <a:chExt cx="594345" cy="1306004"/>
          </a:xfrm>
        </p:grpSpPr>
        <p:cxnSp>
          <p:nvCxnSpPr>
            <p:cNvPr id="86" name="Straight Connector 85"/>
            <p:cNvCxnSpPr/>
            <p:nvPr/>
          </p:nvCxnSpPr>
          <p:spPr bwMode="auto">
            <a:xfrm>
              <a:off x="8045217" y="1692378"/>
              <a:ext cx="570013" cy="4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 bwMode="auto">
            <a:xfrm>
              <a:off x="8020885" y="969821"/>
              <a:ext cx="13868" cy="1306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Text Box 37"/>
          <p:cNvSpPr txBox="1">
            <a:spLocks noChangeArrowheads="1"/>
          </p:cNvSpPr>
          <p:nvPr/>
        </p:nvSpPr>
        <p:spPr bwMode="auto">
          <a:xfrm>
            <a:off x="5546201" y="2472722"/>
            <a:ext cx="45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6229939" y="1762449"/>
            <a:ext cx="477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0" name="Text Box 5"/>
          <p:cNvSpPr txBox="1">
            <a:spLocks noChangeArrowheads="1"/>
          </p:cNvSpPr>
          <p:nvPr/>
        </p:nvSpPr>
        <p:spPr bwMode="auto">
          <a:xfrm>
            <a:off x="5536426" y="1723101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vi-VN" sz="4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91" name="Line 44"/>
          <p:cNvSpPr>
            <a:spLocks noChangeShapeType="1"/>
          </p:cNvSpPr>
          <p:nvPr/>
        </p:nvSpPr>
        <p:spPr bwMode="auto">
          <a:xfrm flipV="1">
            <a:off x="5568496" y="2450295"/>
            <a:ext cx="638120" cy="12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92" name="Text Box 37"/>
          <p:cNvSpPr txBox="1">
            <a:spLocks noChangeArrowheads="1"/>
          </p:cNvSpPr>
          <p:nvPr/>
        </p:nvSpPr>
        <p:spPr bwMode="auto">
          <a:xfrm>
            <a:off x="6472437" y="1765090"/>
            <a:ext cx="4778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5806095" y="2486470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94" name="Text Box 5"/>
          <p:cNvSpPr txBox="1">
            <a:spLocks noChangeArrowheads="1"/>
          </p:cNvSpPr>
          <p:nvPr/>
        </p:nvSpPr>
        <p:spPr bwMode="auto">
          <a:xfrm>
            <a:off x="5547351" y="3235889"/>
            <a:ext cx="7753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.VnTime" panose="020B7200000000000000" pitchFamily="34" charset="0"/>
              </a:rPr>
              <a:t>  5</a:t>
            </a:r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5784560" y="4029737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97" name="Text Box 37"/>
          <p:cNvSpPr txBox="1">
            <a:spLocks noChangeArrowheads="1"/>
          </p:cNvSpPr>
          <p:nvPr/>
        </p:nvSpPr>
        <p:spPr bwMode="auto">
          <a:xfrm>
            <a:off x="7339585" y="2468330"/>
            <a:ext cx="45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8" name="Text Box 37"/>
          <p:cNvSpPr txBox="1">
            <a:spLocks noChangeArrowheads="1"/>
          </p:cNvSpPr>
          <p:nvPr/>
        </p:nvSpPr>
        <p:spPr bwMode="auto">
          <a:xfrm>
            <a:off x="8015559" y="1710798"/>
            <a:ext cx="4778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7344484" y="1727501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00" name="Line 44"/>
          <p:cNvSpPr>
            <a:spLocks noChangeShapeType="1"/>
          </p:cNvSpPr>
          <p:nvPr/>
        </p:nvSpPr>
        <p:spPr bwMode="auto">
          <a:xfrm flipV="1">
            <a:off x="7442802" y="2460042"/>
            <a:ext cx="585572" cy="776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101" name="Text Box 37"/>
          <p:cNvSpPr txBox="1">
            <a:spLocks noChangeArrowheads="1"/>
          </p:cNvSpPr>
          <p:nvPr/>
        </p:nvSpPr>
        <p:spPr bwMode="auto">
          <a:xfrm>
            <a:off x="8305551" y="1710798"/>
            <a:ext cx="6437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" name="Text Box 5"/>
          <p:cNvSpPr txBox="1">
            <a:spLocks noChangeArrowheads="1"/>
          </p:cNvSpPr>
          <p:nvPr/>
        </p:nvSpPr>
        <p:spPr bwMode="auto">
          <a:xfrm>
            <a:off x="7630921" y="2477238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103" name="Text Box 5"/>
          <p:cNvSpPr txBox="1">
            <a:spLocks noChangeArrowheads="1"/>
          </p:cNvSpPr>
          <p:nvPr/>
        </p:nvSpPr>
        <p:spPr bwMode="auto">
          <a:xfrm>
            <a:off x="7365020" y="3245452"/>
            <a:ext cx="7753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.VnTime" panose="020B7200000000000000" pitchFamily="34" charset="0"/>
              </a:rPr>
              <a:t>  8</a:t>
            </a:r>
          </a:p>
        </p:txBody>
      </p:sp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7607003" y="4012493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vi-VN" sz="40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99472" y="974980"/>
            <a:ext cx="709137" cy="1272920"/>
            <a:chOff x="1275088" y="987172"/>
            <a:chExt cx="709137" cy="1272920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1275088" y="1714082"/>
              <a:ext cx="7091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 flipH="1">
              <a:off x="1284260" y="987172"/>
              <a:ext cx="3877" cy="12729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Line 44"/>
          <p:cNvSpPr>
            <a:spLocks noChangeShapeType="1"/>
          </p:cNvSpPr>
          <p:nvPr/>
        </p:nvSpPr>
        <p:spPr bwMode="auto">
          <a:xfrm>
            <a:off x="7442801" y="3988163"/>
            <a:ext cx="604143" cy="11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71" name="Line 44"/>
          <p:cNvSpPr>
            <a:spLocks noChangeShapeType="1"/>
          </p:cNvSpPr>
          <p:nvPr/>
        </p:nvSpPr>
        <p:spPr bwMode="auto">
          <a:xfrm>
            <a:off x="5622691" y="3995294"/>
            <a:ext cx="607247" cy="376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72" name="Line 44"/>
          <p:cNvSpPr>
            <a:spLocks noChangeShapeType="1"/>
          </p:cNvSpPr>
          <p:nvPr/>
        </p:nvSpPr>
        <p:spPr bwMode="auto">
          <a:xfrm flipV="1">
            <a:off x="3165583" y="3989348"/>
            <a:ext cx="599979" cy="328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5748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8" grpId="0"/>
      <p:bldP spid="39" grpId="0" animBg="1"/>
      <p:bldP spid="40" grpId="0"/>
      <p:bldP spid="45" grpId="0"/>
      <p:bldP spid="46" grpId="0"/>
      <p:bldP spid="47" grpId="0" animBg="1"/>
      <p:bldP spid="48" grpId="0"/>
      <p:bldP spid="52" grpId="0"/>
      <p:bldP spid="53" grpId="0"/>
      <p:bldP spid="57" grpId="0"/>
      <p:bldP spid="58" grpId="0" animBg="1"/>
      <p:bldP spid="59" grpId="0"/>
      <p:bldP spid="60" grpId="0"/>
      <p:bldP spid="61" grpId="0"/>
      <p:bldP spid="63" grpId="0"/>
      <p:bldP spid="88" grpId="0"/>
      <p:bldP spid="89" grpId="0"/>
      <p:bldP spid="90" grpId="0"/>
      <p:bldP spid="91" grpId="0" animBg="1"/>
      <p:bldP spid="92" grpId="0"/>
      <p:bldP spid="93" grpId="0"/>
      <p:bldP spid="94" grpId="0"/>
      <p:bldP spid="95" grpId="0"/>
      <p:bldP spid="97" grpId="0"/>
      <p:bldP spid="98" grpId="0"/>
      <p:bldP spid="99" grpId="0"/>
      <p:bldP spid="100" grpId="0" animBg="1"/>
      <p:bldP spid="101" grpId="0"/>
      <p:bldP spid="102" grpId="0"/>
      <p:bldP spid="103" grpId="0"/>
      <p:bldP spid="104" grpId="0"/>
      <p:bldP spid="70" grpId="0" animBg="1"/>
      <p:bldP spid="71" grpId="0" animBg="1"/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umpkin-3636243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6525582"/>
            <a:ext cx="1357290" cy="332418"/>
          </a:xfrm>
          <a:prstGeom prst="rect">
            <a:avLst/>
          </a:prstGeom>
        </p:spPr>
      </p:pic>
      <p:pic>
        <p:nvPicPr>
          <p:cNvPr id="10" name="Picture 9" descr="pumpkin-3636243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6525582"/>
            <a:ext cx="1357322" cy="332418"/>
          </a:xfrm>
          <a:prstGeom prst="rect">
            <a:avLst/>
          </a:prstGeom>
        </p:spPr>
      </p:pic>
      <p:pic>
        <p:nvPicPr>
          <p:cNvPr id="11" name="Picture 10" descr="pumpkin-3636243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6525582"/>
            <a:ext cx="1320164" cy="332418"/>
          </a:xfrm>
          <a:prstGeom prst="rect">
            <a:avLst/>
          </a:prstGeom>
        </p:spPr>
      </p:pic>
      <p:pic>
        <p:nvPicPr>
          <p:cNvPr id="12" name="Picture 11" descr="pumpkin-3636243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6525582"/>
            <a:ext cx="1320164" cy="332418"/>
          </a:xfrm>
          <a:prstGeom prst="rect">
            <a:avLst/>
          </a:prstGeom>
        </p:spPr>
      </p:pic>
      <p:pic>
        <p:nvPicPr>
          <p:cNvPr id="13" name="Picture 12" descr="pumpkin-3636243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6525582"/>
            <a:ext cx="1320164" cy="332418"/>
          </a:xfrm>
          <a:prstGeom prst="rect">
            <a:avLst/>
          </a:prstGeom>
        </p:spPr>
      </p:pic>
      <p:pic>
        <p:nvPicPr>
          <p:cNvPr id="14" name="Picture 13" descr="pumpkin-3636243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6525582"/>
            <a:ext cx="1320164" cy="332418"/>
          </a:xfrm>
          <a:prstGeom prst="rect">
            <a:avLst/>
          </a:prstGeom>
        </p:spPr>
      </p:pic>
      <p:pic>
        <p:nvPicPr>
          <p:cNvPr id="15" name="Picture 14" descr="pumpkin-3636243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25582"/>
            <a:ext cx="1320164" cy="332418"/>
          </a:xfrm>
          <a:prstGeom prst="rect">
            <a:avLst/>
          </a:prstGeom>
        </p:spPr>
      </p:pic>
      <p:sp>
        <p:nvSpPr>
          <p:cNvPr id="19" name="Title 4"/>
          <p:cNvSpPr txBox="1">
            <a:spLocks/>
          </p:cNvSpPr>
          <p:nvPr/>
        </p:nvSpPr>
        <p:spPr>
          <a:xfrm>
            <a:off x="0" y="162560"/>
            <a:ext cx="8851586" cy="1588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323975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85785" y="394107"/>
            <a:ext cx="479405" cy="945972"/>
            <a:chOff x="5040188" y="2280578"/>
            <a:chExt cx="383848" cy="1331219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46509591-A195-4BD6-B5AE-D7216757145C}"/>
                </a:ext>
              </a:extLst>
            </p:cNvPr>
            <p:cNvSpPr txBox="1"/>
            <p:nvPr/>
          </p:nvSpPr>
          <p:spPr>
            <a:xfrm>
              <a:off x="5040188" y="2280578"/>
              <a:ext cx="370026" cy="7363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612ED134-1EF3-4EC7-849A-1490923E0766}"/>
                </a:ext>
              </a:extLst>
            </p:cNvPr>
            <p:cNvSpPr txBox="1"/>
            <p:nvPr/>
          </p:nvSpPr>
          <p:spPr>
            <a:xfrm>
              <a:off x="5054010" y="2875496"/>
              <a:ext cx="370026" cy="7363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B6B97A43-EA23-4E1C-A8EC-5EE7F134AC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4010" y="2917589"/>
              <a:ext cx="270608" cy="22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6" name="Title 4"/>
          <p:cNvSpPr txBox="1">
            <a:spLocks/>
          </p:cNvSpPr>
          <p:nvPr/>
        </p:nvSpPr>
        <p:spPr>
          <a:xfrm>
            <a:off x="435405" y="1530991"/>
            <a:ext cx="2511252" cy="671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23675" y="3541357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38196" y="4264751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03725" y="5526682"/>
            <a:ext cx="5534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6C284DF-30C6-41D7-9316-2A564380352C}"/>
              </a:ext>
            </a:extLst>
          </p:cNvPr>
          <p:cNvSpPr txBox="1"/>
          <p:nvPr/>
        </p:nvSpPr>
        <p:spPr>
          <a:xfrm>
            <a:off x="863600" y="2336800"/>
            <a:ext cx="325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60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42642C5-A3D2-4C32-8B0B-4065C3B5801F}"/>
              </a:ext>
            </a:extLst>
          </p:cNvPr>
          <p:cNvSpPr txBox="1"/>
          <p:nvPr/>
        </p:nvSpPr>
        <p:spPr>
          <a:xfrm>
            <a:off x="791005" y="2923403"/>
            <a:ext cx="325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…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02B2BD3D-76CE-46B0-AE76-17F73367024D}"/>
              </a:ext>
            </a:extLst>
          </p:cNvPr>
          <p:cNvSpPr txBox="1"/>
          <p:nvPr/>
        </p:nvSpPr>
        <p:spPr>
          <a:xfrm>
            <a:off x="947211" y="2904619"/>
            <a:ext cx="462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966EB7E-BD49-465A-8D57-F2B6F7A18AAB}"/>
              </a:ext>
            </a:extLst>
          </p:cNvPr>
          <p:cNvSpPr txBox="1"/>
          <p:nvPr/>
        </p:nvSpPr>
        <p:spPr>
          <a:xfrm>
            <a:off x="931192" y="3327371"/>
            <a:ext cx="462142" cy="461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13012A42-9177-4CF0-B754-C2C2BED44ACC}"/>
              </a:ext>
            </a:extLst>
          </p:cNvPr>
          <p:cNvCxnSpPr>
            <a:cxnSpLocks/>
          </p:cNvCxnSpPr>
          <p:nvPr/>
        </p:nvCxnSpPr>
        <p:spPr>
          <a:xfrm flipV="1">
            <a:off x="931192" y="3357283"/>
            <a:ext cx="337974" cy="1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C6407110-3D0B-41FB-A949-75BFA90221C6}"/>
              </a:ext>
            </a:extLst>
          </p:cNvPr>
          <p:cNvSpPr txBox="1"/>
          <p:nvPr/>
        </p:nvSpPr>
        <p:spPr>
          <a:xfrm>
            <a:off x="2881211" y="4314286"/>
            <a:ext cx="462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0F3510C8-0E17-4557-8CFF-4186756E4F2A}"/>
              </a:ext>
            </a:extLst>
          </p:cNvPr>
          <p:cNvSpPr txBox="1"/>
          <p:nvPr/>
        </p:nvSpPr>
        <p:spPr>
          <a:xfrm>
            <a:off x="2885257" y="4737037"/>
            <a:ext cx="462142" cy="461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FB9AADA4-8BA1-4B1A-9183-7B519A726873}"/>
              </a:ext>
            </a:extLst>
          </p:cNvPr>
          <p:cNvCxnSpPr>
            <a:cxnSpLocks/>
          </p:cNvCxnSpPr>
          <p:nvPr/>
        </p:nvCxnSpPr>
        <p:spPr>
          <a:xfrm flipV="1">
            <a:off x="2885257" y="4766949"/>
            <a:ext cx="337974" cy="1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B7E2FF11-0461-4A8E-9637-B26649D0B359}"/>
              </a:ext>
            </a:extLst>
          </p:cNvPr>
          <p:cNvSpPr txBox="1"/>
          <p:nvPr/>
        </p:nvSpPr>
        <p:spPr>
          <a:xfrm>
            <a:off x="3290596" y="4864191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5 = 12 (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9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0" grpId="0"/>
      <p:bldP spid="51" grpId="0"/>
      <p:bldP spid="52" grpId="0"/>
      <p:bldP spid="6" grpId="0"/>
      <p:bldP spid="44" grpId="0"/>
      <p:bldP spid="47" grpId="0"/>
      <p:bldP spid="49" grpId="0"/>
      <p:bldP spid="65" grpId="0"/>
      <p:bldP spid="66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umpkin-3636243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6525582"/>
            <a:ext cx="1357290" cy="332418"/>
          </a:xfrm>
          <a:prstGeom prst="rect">
            <a:avLst/>
          </a:prstGeom>
        </p:spPr>
      </p:pic>
      <p:pic>
        <p:nvPicPr>
          <p:cNvPr id="10" name="Picture 9" descr="pumpkin-3636243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6525582"/>
            <a:ext cx="1357322" cy="332418"/>
          </a:xfrm>
          <a:prstGeom prst="rect">
            <a:avLst/>
          </a:prstGeom>
        </p:spPr>
      </p:pic>
      <p:pic>
        <p:nvPicPr>
          <p:cNvPr id="11" name="Picture 10" descr="pumpkin-3636243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6525582"/>
            <a:ext cx="1320164" cy="332418"/>
          </a:xfrm>
          <a:prstGeom prst="rect">
            <a:avLst/>
          </a:prstGeom>
        </p:spPr>
      </p:pic>
      <p:pic>
        <p:nvPicPr>
          <p:cNvPr id="12" name="Picture 11" descr="pumpkin-3636243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6525582"/>
            <a:ext cx="1320164" cy="332418"/>
          </a:xfrm>
          <a:prstGeom prst="rect">
            <a:avLst/>
          </a:prstGeom>
        </p:spPr>
      </p:pic>
      <p:pic>
        <p:nvPicPr>
          <p:cNvPr id="13" name="Picture 12" descr="pumpkin-3636243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6525582"/>
            <a:ext cx="1320164" cy="332418"/>
          </a:xfrm>
          <a:prstGeom prst="rect">
            <a:avLst/>
          </a:prstGeom>
        </p:spPr>
      </p:pic>
      <p:pic>
        <p:nvPicPr>
          <p:cNvPr id="14" name="Picture 13" descr="pumpkin-3636243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6525582"/>
            <a:ext cx="1320164" cy="332418"/>
          </a:xfrm>
          <a:prstGeom prst="rect">
            <a:avLst/>
          </a:prstGeom>
        </p:spPr>
      </p:pic>
      <p:pic>
        <p:nvPicPr>
          <p:cNvPr id="15" name="Picture 14" descr="pumpkin-3636243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25582"/>
            <a:ext cx="1320164" cy="332418"/>
          </a:xfrm>
          <a:prstGeom prst="rect">
            <a:avLst/>
          </a:prstGeom>
        </p:spPr>
      </p:pic>
      <p:sp>
        <p:nvSpPr>
          <p:cNvPr id="19" name="Title 4"/>
          <p:cNvSpPr txBox="1">
            <a:spLocks/>
          </p:cNvSpPr>
          <p:nvPr/>
        </p:nvSpPr>
        <p:spPr>
          <a:xfrm>
            <a:off x="146207" y="173450"/>
            <a:ext cx="8851586" cy="1588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3m.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323975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Title 4"/>
          <p:cNvSpPr txBox="1">
            <a:spLocks/>
          </p:cNvSpPr>
          <p:nvPr/>
        </p:nvSpPr>
        <p:spPr>
          <a:xfrm>
            <a:off x="435405" y="1724031"/>
            <a:ext cx="2511252" cy="671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23675" y="3957917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6207" y="5143688"/>
            <a:ext cx="899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nhiều nhất 10 bộ quần áo và còn thừa 1m vải.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71125" y="5705999"/>
            <a:ext cx="5815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6C284DF-30C6-41D7-9316-2A564380352C}"/>
              </a:ext>
            </a:extLst>
          </p:cNvPr>
          <p:cNvSpPr txBox="1"/>
          <p:nvPr/>
        </p:nvSpPr>
        <p:spPr>
          <a:xfrm>
            <a:off x="863600" y="2336800"/>
            <a:ext cx="325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31m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B7E2FF11-0461-4A8E-9637-B26649D0B359}"/>
              </a:ext>
            </a:extLst>
          </p:cNvPr>
          <p:cNvSpPr txBox="1"/>
          <p:nvPr/>
        </p:nvSpPr>
        <p:spPr>
          <a:xfrm>
            <a:off x="654626" y="4605737"/>
            <a:ext cx="6405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: 3 = 10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E8318AB-0DD0-4783-8DD2-BDD0064CE358}"/>
              </a:ext>
            </a:extLst>
          </p:cNvPr>
          <p:cNvSpPr txBox="1"/>
          <p:nvPr/>
        </p:nvSpPr>
        <p:spPr>
          <a:xfrm>
            <a:off x="843280" y="2804160"/>
            <a:ext cx="325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B3EB881-99F7-4049-8D20-4F64BEADC06A}"/>
              </a:ext>
            </a:extLst>
          </p:cNvPr>
          <p:cNvSpPr txBox="1"/>
          <p:nvPr/>
        </p:nvSpPr>
        <p:spPr>
          <a:xfrm>
            <a:off x="868680" y="3340874"/>
            <a:ext cx="756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6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6" grpId="0"/>
      <p:bldP spid="50" grpId="0"/>
      <p:bldP spid="51" grpId="0"/>
      <p:bldP spid="52" grpId="0"/>
      <p:bldP spid="6" grpId="0"/>
      <p:bldP spid="69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873</TotalTime>
  <Words>460</Words>
  <Application>Microsoft Office PowerPoint</Application>
  <PresentationFormat>On-screen Show (4:3)</PresentationFormat>
  <Paragraphs>153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Dinh Ngoc Phu 20163167</cp:lastModifiedBy>
  <cp:revision>98</cp:revision>
  <dcterms:created xsi:type="dcterms:W3CDTF">2021-10-09T12:21:38Z</dcterms:created>
  <dcterms:modified xsi:type="dcterms:W3CDTF">2021-12-08T14:01:02Z</dcterms:modified>
</cp:coreProperties>
</file>