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57" r:id="rId5"/>
    <p:sldId id="259" r:id="rId6"/>
    <p:sldId id="281" r:id="rId7"/>
    <p:sldId id="266" r:id="rId8"/>
    <p:sldId id="282" r:id="rId9"/>
    <p:sldId id="270" r:id="rId10"/>
    <p:sldId id="274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4660"/>
  </p:normalViewPr>
  <p:slideViewPr>
    <p:cSldViewPr snapToGrid="0">
      <p:cViewPr>
        <p:scale>
          <a:sx n="69" d="100"/>
          <a:sy n="69" d="100"/>
        </p:scale>
        <p:origin x="-34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12.wdp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1.wdp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14.wdp"/><Relationship Id="rId5" Type="http://schemas.openxmlformats.org/officeDocument/2006/relationships/image" Target="../media/image8.png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16.wdp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4.wdp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5.wdp"/><Relationship Id="rId3" Type="http://schemas.openxmlformats.org/officeDocument/2006/relationships/image" Target="../media/image16.png"/><Relationship Id="rId7" Type="http://schemas.microsoft.com/office/2007/relationships/hdphoto" Target="../media/hdphoto22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microsoft.com/office/2007/relationships/hdphoto" Target="../media/hdphoto2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CHÀO ĐÓN 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KHAI TRƯỜNG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xmlns="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xmlns="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xmlns="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xmlns="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xmlns="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xmlns="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xmlns="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632" y="1595021"/>
            <a:ext cx="90668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Kể được một số hoạt động diễn ra trong ngày khai giảng và nói được ý 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 Nhận xét được sự tham gia của các bạn và chia sẻ cảm nhận của bản thân trong ngày khai giảng.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- Chia sẻ cảm nhận của bản thân trong ngày khai giảng cho người thân và bạn bè nghe.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-  Năng lực giao tiếp, hợp tác, năng lực giải quyết vấn đề và sáng tạo.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- Tích cực tham gia vào các hoạt động trong ngày khai giảng.</a:t>
            </a:r>
            <a:br>
              <a:rPr lang="vi-V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-   Biết yêu quý, kính trọng thầy cô. Yêu quý trường lớp, bạn bè.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4207" y="528810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xmlns="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xmlns="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xmlns="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xmlns="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xmlns="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xmlns="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chemeClr val="bg1"/>
                </a:solidFill>
                <a:latin typeface="UTM Cooper Black" panose="02040603050506020204" pitchFamily="18" charset="0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x-none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x-non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hoạt động khác của ngày Khai trường: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E4D47B9-BDF4-B144-A1DB-0B3F1F3B56B3}"/>
              </a:ext>
            </a:extLst>
          </p:cNvPr>
          <p:cNvGrpSpPr/>
          <p:nvPr/>
        </p:nvGrpSpPr>
        <p:grpSpPr>
          <a:xfrm>
            <a:off x="0" y="302849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xmlns="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xmlns="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xmlns="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xmlns="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xmlns="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x-none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xmlns="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x-none" sz="1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giảng</a:t>
            </a:r>
            <a:r>
              <a:rPr lang="en-US" sz="2400" dirty="0"/>
              <a:t>?</a:t>
            </a:r>
            <a:endParaRPr lang="vi-V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A20EC65-65EC-9546-B6D0-16550578E532}"/>
              </a:ext>
            </a:extLst>
          </p:cNvPr>
          <p:cNvSpPr txBox="1"/>
          <p:nvPr/>
        </p:nvSpPr>
        <p:spPr>
          <a:xfrm>
            <a:off x="799948" y="361020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endParaRPr lang="vi-VN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..</a:t>
            </a:r>
            <a:endParaRPr lang="vi-VN" sz="28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xmlns="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8848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306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English Vocabulary Workshop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76</cp:revision>
  <dcterms:created xsi:type="dcterms:W3CDTF">2021-06-02T02:35:09Z</dcterms:created>
  <dcterms:modified xsi:type="dcterms:W3CDTF">2022-10-16T22:21:42Z</dcterms:modified>
</cp:coreProperties>
</file>