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301" r:id="rId2"/>
    <p:sldId id="321" r:id="rId3"/>
    <p:sldId id="302" r:id="rId4"/>
    <p:sldId id="303" r:id="rId5"/>
    <p:sldId id="314" r:id="rId6"/>
    <p:sldId id="313" r:id="rId7"/>
    <p:sldId id="315" r:id="rId8"/>
    <p:sldId id="316" r:id="rId9"/>
    <p:sldId id="305" r:id="rId10"/>
    <p:sldId id="309" r:id="rId11"/>
    <p:sldId id="310" r:id="rId12"/>
    <p:sldId id="317" r:id="rId13"/>
    <p:sldId id="312" r:id="rId14"/>
    <p:sldId id="319" r:id="rId15"/>
    <p:sldId id="318" r:id="rId16"/>
  </p:sldIdLst>
  <p:sldSz cx="9144000" cy="5143500" type="screen16x9"/>
  <p:notesSz cx="6858000" cy="9144000"/>
  <p:embeddedFontLst>
    <p:embeddedFont>
      <p:font typeface="Pangolin" charset="-93"/>
      <p:regular r:id="rId18"/>
    </p:embeddedFont>
    <p:embeddedFont>
      <p:font typeface="Baloo 2" charset="-93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15"/>
  </p:normalViewPr>
  <p:slideViewPr>
    <p:cSldViewPr snapToGrid="0">
      <p:cViewPr varScale="1">
        <p:scale>
          <a:sx n="88" d="100"/>
          <a:sy n="88" d="100"/>
        </p:scale>
        <p:origin x="-509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91048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3.png"/><Relationship Id="rId12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microsoft.com/office/2007/relationships/hdphoto" Target="../media/hdphoto8.wdp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2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microsoft.com/office/2007/relationships/hdphoto" Target="../media/hdphoto16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8: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xmlns="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50,000 Dong 2003">
            <a:extLst>
              <a:ext uri="{FF2B5EF4-FFF2-40B4-BE49-F238E27FC236}">
                <a16:creationId xmlns:a16="http://schemas.microsoft.com/office/drawing/2014/main" xmlns="" id="{837F4C9C-10D5-C443-90FA-CB116F5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517" y="1576086"/>
            <a:ext cx="3340312" cy="1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tnam polymer 20,000 Dong banknotes">
            <a:extLst>
              <a:ext uri="{FF2B5EF4-FFF2-40B4-BE49-F238E27FC236}">
                <a16:creationId xmlns:a16="http://schemas.microsoft.com/office/drawing/2014/main" xmlns="" id="{000A1A64-15D3-B240-852F-4E87DB6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38" y="1537999"/>
            <a:ext cx="3333998" cy="1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xmlns="" id="{D9B54D1E-04B7-C948-943A-B245CDB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38" y="3274700"/>
            <a:ext cx="3333998" cy="15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tnam polymer 200,000 Dong banknotes">
            <a:extLst>
              <a:ext uri="{FF2B5EF4-FFF2-40B4-BE49-F238E27FC236}">
                <a16:creationId xmlns:a16="http://schemas.microsoft.com/office/drawing/2014/main" xmlns="" id="{7B8AB5A1-2BB4-024C-A43A-359755FD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854" y="3310325"/>
            <a:ext cx="3338661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440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740459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FE2B7BF-CE9A-5542-BD59-75750867A1E1}"/>
              </a:ext>
            </a:extLst>
          </p:cNvPr>
          <p:cNvGrpSpPr/>
          <p:nvPr/>
        </p:nvGrpSpPr>
        <p:grpSpPr>
          <a:xfrm>
            <a:off x="4393158" y="1514220"/>
            <a:ext cx="4501536" cy="3274270"/>
            <a:chOff x="4393158" y="1514220"/>
            <a:chExt cx="4501536" cy="3274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B73AA36-C74C-BF43-96B0-8AD9C8CB0E88}"/>
                </a:ext>
              </a:extLst>
            </p:cNvPr>
            <p:cNvGrpSpPr/>
            <p:nvPr/>
          </p:nvGrpSpPr>
          <p:grpSpPr>
            <a:xfrm>
              <a:off x="4451359" y="1514220"/>
              <a:ext cx="4443335" cy="3274270"/>
              <a:chOff x="4166356" y="1514220"/>
              <a:chExt cx="4443335" cy="3274270"/>
            </a:xfrm>
          </p:grpSpPr>
          <p:pic>
            <p:nvPicPr>
              <p:cNvPr id="10250" name="Picture 10" descr="Potato Cartoon png download - 1370*1277 - Free Transparent Cartoon png  Download. - CleanPNG / KissPNG">
                <a:extLst>
                  <a:ext uri="{FF2B5EF4-FFF2-40B4-BE49-F238E27FC236}">
                    <a16:creationId xmlns:a16="http://schemas.microsoft.com/office/drawing/2014/main" xmlns="" id="{4B90EF4E-1091-1F45-96E7-C93A3B566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03280" y="3523960"/>
                <a:ext cx="806411" cy="75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2" name="Picture 2" descr="Premium Vector | Paper bag full of food isolated on white illustration">
                <a:extLst>
                  <a:ext uri="{FF2B5EF4-FFF2-40B4-BE49-F238E27FC236}">
                    <a16:creationId xmlns:a16="http://schemas.microsoft.com/office/drawing/2014/main" xmlns="" id="{0E018053-FC32-2B4E-9C85-A3570F6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356" y="1514220"/>
                <a:ext cx="3274270" cy="32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Carrot Cartoon PNG Images | Vector and PSD Files | Free Download on Pngtree">
                <a:extLst>
                  <a:ext uri="{FF2B5EF4-FFF2-40B4-BE49-F238E27FC236}">
                    <a16:creationId xmlns:a16="http://schemas.microsoft.com/office/drawing/2014/main" xmlns="" id="{A45B9A11-24A5-E64D-95DB-4589C601B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10000" b="90000" l="8056" r="94722">
                            <a14:foregroundMark x1="8056" y1="76389" x2="8056" y2="76389"/>
                            <a14:foregroundMark x1="91389" y1="47778" x2="91389" y2="47778"/>
                            <a14:foregroundMark x1="94722" y1="52778" x2="94722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1265" flipH="1">
                <a:off x="6821320" y="2889223"/>
                <a:ext cx="1404219" cy="1404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Banana Cartoon HD Stock Images | Shutterstock">
                <a:extLst>
                  <a:ext uri="{FF2B5EF4-FFF2-40B4-BE49-F238E27FC236}">
                    <a16:creationId xmlns:a16="http://schemas.microsoft.com/office/drawing/2014/main" xmlns="" id="{0BC29017-D0D4-9647-93C6-2DE831C0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6769"/>
              <a:stretch/>
            </p:blipFill>
            <p:spPr bwMode="auto">
              <a:xfrm rot="21218379">
                <a:off x="6468317" y="3449489"/>
                <a:ext cx="1126200" cy="783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xmlns="" id="{AB130D67-D6F3-EE4C-94DA-D17D2F7CC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7922"/>
              <a:stretch/>
            </p:blipFill>
            <p:spPr bwMode="auto">
              <a:xfrm>
                <a:off x="7523429" y="3740728"/>
                <a:ext cx="488085" cy="48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xmlns="" id="{1E538E75-3F07-1E4C-BFA0-4952A57C0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7922"/>
              <a:stretch/>
            </p:blipFill>
            <p:spPr bwMode="auto">
              <a:xfrm>
                <a:off x="7816542" y="3872408"/>
                <a:ext cx="389944" cy="38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14" descr="Cartoon Doll PNG Images | Vector and PSD Files | Free Download on Pngtree">
              <a:extLst>
                <a:ext uri="{FF2B5EF4-FFF2-40B4-BE49-F238E27FC236}">
                  <a16:creationId xmlns:a16="http://schemas.microsoft.com/office/drawing/2014/main" xmlns="" id="{C3DED889-F802-C546-9B5A-551E5D07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3889" b="94722" l="10000" r="90000">
                          <a14:foregroundMark x1="39722" y1="7778" x2="51111" y2="8333"/>
                          <a14:foregroundMark x1="51111" y1="8333" x2="54722" y2="8056"/>
                          <a14:foregroundMark x1="53611" y1="3889" x2="53611" y2="3889"/>
                          <a14:foregroundMark x1="39722" y1="85556" x2="33056" y2="94444"/>
                          <a14:foregroundMark x1="33056" y1="94444" x2="32778" y2="94722"/>
                          <a14:foregroundMark x1="73889" y1="94722" x2="73889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58" y="3038618"/>
              <a:ext cx="1404220" cy="1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64848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432350" cy="168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57CDFB-E24D-5148-A433-19F774C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5555"/>
            <a:ext cx="2362200" cy="23749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68C7F1-160A-2A4C-9822-90F04060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45" y="2240784"/>
            <a:ext cx="2544206" cy="248716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496FDC-767B-2440-950C-BE37CF9A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384" y="2544277"/>
            <a:ext cx="2066719" cy="2295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528530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  <a:latin typeface="+mj-lt"/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  <a:latin typeface="+mj-lt"/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  <a:latin typeface="+mj-lt"/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  <a:latin typeface="+mj-lt"/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  <a:latin typeface="+mj-lt"/>
                </a:rPr>
                <a:t>học</a:t>
              </a:r>
              <a:endParaRPr lang="en-US" sz="2400" b="1" dirty="0">
                <a:solidFill>
                  <a:srgbClr val="00A651"/>
                </a:solidFill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1A3ADE-8C44-0646-9733-129AA4CC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7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rcRect t="20597" b="20186"/>
          <a:stretch/>
        </p:blipFill>
        <p:spPr>
          <a:xfrm>
            <a:off x="1070641" y="1305087"/>
            <a:ext cx="6434565" cy="23958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xmlns="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o Con Heo đất PNG &amp;amp; Heo Con Heo đất Transparent Clipart Miễn phí Tải về -  Con heo đất đồng Xu Kẹp - Phim hoạt hình màu hồng heo con heo đất.">
            <a:extLst>
              <a:ext uri="{FF2B5EF4-FFF2-40B4-BE49-F238E27FC236}">
                <a16:creationId xmlns:a16="http://schemas.microsoft.com/office/drawing/2014/main" xmlns="" id="{59444138-AF33-204E-BCE5-FD0C6AD0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71" b="92500" l="1154" r="96154">
                        <a14:foregroundMark x1="6154" y1="61429" x2="8462" y2="53214"/>
                        <a14:foregroundMark x1="4615" y1="62857" x2="1923" y2="63214"/>
                        <a14:foregroundMark x1="48077" y1="93214" x2="48077" y2="93214"/>
                        <a14:foregroundMark x1="90000" y1="36429" x2="90000" y2="36429"/>
                        <a14:foregroundMark x1="96154" y1="37500" x2="96154" y2="37500"/>
                        <a14:foregroundMark x1="44231" y1="16429" x2="42692" y2="7143"/>
                        <a14:foregroundMark x1="42692" y1="6786" x2="41923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5" y="1519528"/>
            <a:ext cx="1755069" cy="18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Tay Tình Nguyện Hoạt Hình Làm Từ Thiện Hình ảnh | Định dạng hình ảnh PSD  611365432| vn.lovepik.com">
            <a:extLst>
              <a:ext uri="{FF2B5EF4-FFF2-40B4-BE49-F238E27FC236}">
                <a16:creationId xmlns:a16="http://schemas.microsoft.com/office/drawing/2014/main" xmlns="" id="{5C51F993-2965-DE4A-B7C7-34595641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4186" l="8256" r="97791">
                        <a14:foregroundMark x1="8256" y1="53140" x2="8256" y2="53140"/>
                        <a14:foregroundMark x1="69419" y1="89070" x2="78953" y2="88372"/>
                        <a14:foregroundMark x1="78953" y1="88372" x2="97791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518" y="1024326"/>
            <a:ext cx="2656191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undraising charity and money donation concept Vector Image">
            <a:extLst>
              <a:ext uri="{FF2B5EF4-FFF2-40B4-BE49-F238E27FC236}">
                <a16:creationId xmlns:a16="http://schemas.microsoft.com/office/drawing/2014/main" xmlns="" id="{FD554B4E-D8DF-EF4C-B13A-025F192F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71"/>
          <a:stretch/>
        </p:blipFill>
        <p:spPr bwMode="auto">
          <a:xfrm>
            <a:off x="2808267" y="641268"/>
            <a:ext cx="2690008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4EDAB88-CEF9-8049-9DEF-9F6321C2FE63}"/>
              </a:ext>
            </a:extLst>
          </p:cNvPr>
          <p:cNvCxnSpPr/>
          <p:nvPr/>
        </p:nvCxnSpPr>
        <p:spPr>
          <a:xfrm>
            <a:off x="2315688" y="2352422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F1E283D-4588-A44F-B577-007936A448F9}"/>
              </a:ext>
            </a:extLst>
          </p:cNvPr>
          <p:cNvCxnSpPr/>
          <p:nvPr/>
        </p:nvCxnSpPr>
        <p:spPr>
          <a:xfrm>
            <a:off x="5341916" y="2457321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EE6DFD62-45ED-A047-A625-1B30BA1A2774}"/>
              </a:ext>
            </a:extLst>
          </p:cNvPr>
          <p:cNvSpPr/>
          <p:nvPr/>
        </p:nvSpPr>
        <p:spPr>
          <a:xfrm>
            <a:off x="3363383" y="3542731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xmlns="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8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4740" y="612475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434" y="138885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370" y="1268083"/>
            <a:ext cx="72033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Nhận biết được đồng tiền Việt Nam.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Biết sử dụng đồng tiền Việt Nam khi chi tiêu, mua sắm cùng bố mẹ.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Nhận biết đồng tiền được sử dụng trong trao đổi hàng hoá.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HS nhận biết và ghi nhớ các hình ảnh trên đồng tiền Việt Nam đều gắn bó với văn hoá và con người Việt Nam.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HS vận dụng được những kinh nghiệm đúc kết được từ hoạt động trải nghiệm vào cuộc sống.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Năng lực giao tiếp, hợp tác: Trao đổi, thảo luận để thực hiện các nhiệm vụ học tập.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Năng lực giải quyết vấn đề và sáng tạo: Sử dụng các kiến thức đã học ứng dụng vào thực tế.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Thể hiện được sự khéo léo, thể hiện của bản thân qua hoạt động thực hành.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- Giúp HS có thái độ quan tâm đến đồng tiền Việt Nam.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188FF11-D56A-0B40-AF11-3FA5FBA0F897}"/>
              </a:ext>
            </a:extLst>
          </p:cNvPr>
          <p:cNvGrpSpPr/>
          <p:nvPr/>
        </p:nvGrpSpPr>
        <p:grpSpPr>
          <a:xfrm>
            <a:off x="1747927" y="440089"/>
            <a:ext cx="6088439" cy="4263322"/>
            <a:chOff x="1747927" y="440089"/>
            <a:chExt cx="6088439" cy="4263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7DD5778-042F-B942-BB27-BBC914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927" y="1079953"/>
              <a:ext cx="6088439" cy="36234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51CDF51-8BD3-8E4D-922A-56110FD4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516" y="440089"/>
              <a:ext cx="1466850" cy="1739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Nghe chia sẻ chủ đề: Người tiêu dùng thông minh.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364808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4098" name="Picture 2" descr="1000 đồng (tiền Việt) – Wikipedia tiếng Việt">
            <a:extLst>
              <a:ext uri="{FF2B5EF4-FFF2-40B4-BE49-F238E27FC236}">
                <a16:creationId xmlns:a16="http://schemas.microsoft.com/office/drawing/2014/main" xmlns="" id="{E62B948E-950E-AE46-BB86-FAE4D9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321" y="1496656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cô gái “bí ẩn“ trên tờ tiền 2.000 đồng">
            <a:extLst>
              <a:ext uri="{FF2B5EF4-FFF2-40B4-BE49-F238E27FC236}">
                <a16:creationId xmlns:a16="http://schemas.microsoft.com/office/drawing/2014/main" xmlns="" id="{7B8F0505-CC21-6B49-85C1-04544D66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4986762" y="1496656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000 đồng (tiền Việt) – Wikipedia tiếng Việt">
            <a:extLst>
              <a:ext uri="{FF2B5EF4-FFF2-40B4-BE49-F238E27FC236}">
                <a16:creationId xmlns:a16="http://schemas.microsoft.com/office/drawing/2014/main" xmlns="" id="{95C20F19-40C5-9546-A0FC-01BB0781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321" y="3323550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etnam polymer 10,000 Dong banknotes">
            <a:extLst>
              <a:ext uri="{FF2B5EF4-FFF2-40B4-BE49-F238E27FC236}">
                <a16:creationId xmlns:a16="http://schemas.microsoft.com/office/drawing/2014/main" xmlns="" id="{97B1AA97-6A5E-FA4E-8503-A843331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762" y="3335425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xmlns="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xmlns="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xmlns="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xmlns="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127272" cy="1090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cô gái “bí ẩn“ trên tờ tiền 2.000 đồng">
            <a:extLst>
              <a:ext uri="{FF2B5EF4-FFF2-40B4-BE49-F238E27FC236}">
                <a16:creationId xmlns:a16="http://schemas.microsoft.com/office/drawing/2014/main" xmlns="" id="{23880086-1045-2D4A-9337-994C1499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2799" y="466981"/>
            <a:ext cx="3919870" cy="39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ền đang lưu hành">
            <a:extLst>
              <a:ext uri="{FF2B5EF4-FFF2-40B4-BE49-F238E27FC236}">
                <a16:creationId xmlns:a16="http://schemas.microsoft.com/office/drawing/2014/main" xmlns="" id="{7337F19B-E267-BC4B-B9AA-5050D2D0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26" y="2571750"/>
            <a:ext cx="3896240" cy="18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ền đang lưu hành">
            <a:extLst>
              <a:ext uri="{FF2B5EF4-FFF2-40B4-BE49-F238E27FC236}">
                <a16:creationId xmlns:a16="http://schemas.microsoft.com/office/drawing/2014/main" xmlns="" id="{B497CB66-067E-8F40-A206-127A755A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26" y="466980"/>
            <a:ext cx="3896240" cy="1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0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00 đồng (tiền Việt) – Wikipedia tiếng Việt">
            <a:extLst>
              <a:ext uri="{FF2B5EF4-FFF2-40B4-BE49-F238E27FC236}">
                <a16:creationId xmlns:a16="http://schemas.microsoft.com/office/drawing/2014/main" xmlns="" id="{3AEBD521-B913-5046-8AD0-7E77A639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66" y="383366"/>
            <a:ext cx="3947556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000 đồng (tiền Việt) – Wikipedia tiếng Việt">
            <a:extLst>
              <a:ext uri="{FF2B5EF4-FFF2-40B4-BE49-F238E27FC236}">
                <a16:creationId xmlns:a16="http://schemas.microsoft.com/office/drawing/2014/main" xmlns="" id="{0CB5C1BA-CBCB-E244-BC93-D85B0A0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65" y="2571750"/>
            <a:ext cx="3974593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o thủ giải mã giấc mơ] Nằm mơ thấy tiền 10 nghìn đánh con gì?">
            <a:extLst>
              <a:ext uri="{FF2B5EF4-FFF2-40B4-BE49-F238E27FC236}">
                <a16:creationId xmlns:a16="http://schemas.microsoft.com/office/drawing/2014/main" xmlns="" id="{89DF803C-BBE3-7944-829C-F8E65395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393" y="471835"/>
            <a:ext cx="416560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ằm mơ thấy tiền giấy đánh con gì? Giải mã giấc mơ thấy tiền giấy -  Soicauxosoonline">
            <a:extLst>
              <a:ext uri="{FF2B5EF4-FFF2-40B4-BE49-F238E27FC236}">
                <a16:creationId xmlns:a16="http://schemas.microsoft.com/office/drawing/2014/main" xmlns="" id="{21CA2D8F-91C8-9646-8DA9-3FA0BA4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525" y="2571751"/>
            <a:ext cx="4165601" cy="1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588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xmlns="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xmlns="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xmlns="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xmlns="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6518131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452916" cy="559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5759910" cy="11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77941C4-AAB6-BA49-B609-1BE1D1A6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60" y="1990279"/>
            <a:ext cx="7376679" cy="28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391</Words>
  <Application>Microsoft Office PowerPoint</Application>
  <PresentationFormat>On-screen Show (16:9)</PresentationFormat>
  <Paragraphs>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Pangolin</vt:lpstr>
      <vt:lpstr>UTM Androgyne</vt:lpstr>
      <vt:lpstr>Baloo 2</vt:lpstr>
      <vt:lpstr>UTM Cookies</vt:lpstr>
      <vt:lpstr>English Vocabulary Workshop by Slidesgo</vt:lpstr>
      <vt:lpstr>Bài 8:  Quý trọng đồng tiền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72</cp:revision>
  <dcterms:modified xsi:type="dcterms:W3CDTF">2022-10-23T08:58:59Z</dcterms:modified>
</cp:coreProperties>
</file>