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9.png"/><Relationship Id="rId5" Type="http://schemas.openxmlformats.org/officeDocument/2006/relationships/image" Target="../media/image34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611490" y="512849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ttaya" panose="00000500000000000000" pitchFamily="2" charset="-34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1216</Words>
  <Application>Microsoft Office PowerPoint</Application>
  <PresentationFormat>Widescreen</PresentationFormat>
  <Paragraphs>240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Humanst521 BT</vt:lpstr>
      <vt:lpstr>字魂36号-正文宋楷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SVN-Cookies</vt:lpstr>
      <vt:lpstr>Times New Roman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25</cp:revision>
  <dcterms:created xsi:type="dcterms:W3CDTF">2022-06-20T01:54:47Z</dcterms:created>
  <dcterms:modified xsi:type="dcterms:W3CDTF">2022-07-23T09:53:00Z</dcterms:modified>
</cp:coreProperties>
</file>