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6" r:id="rId5"/>
    <p:sldMasterId id="2147483698" r:id="rId6"/>
  </p:sldMasterIdLst>
  <p:notesMasterIdLst>
    <p:notesMasterId r:id="rId8"/>
  </p:notesMasterIdLst>
  <p:sldIdLst>
    <p:sldId id="258" r:id="rId7"/>
    <p:sldId id="267" r:id="rId9"/>
    <p:sldId id="268" r:id="rId10"/>
    <p:sldId id="269" r:id="rId11"/>
    <p:sldId id="270" r:id="rId12"/>
    <p:sldId id="271" r:id="rId13"/>
    <p:sldId id="265" r:id="rId14"/>
    <p:sldId id="266" r:id="rId15"/>
    <p:sldId id="272" r:id="rId16"/>
    <p:sldId id="26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1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2.xml"/><Relationship Id="rId2" Type="http://schemas.openxmlformats.org/officeDocument/2006/relationships/image" Target="../media/image30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8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6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37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37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37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37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0.xml"/><Relationship Id="rId5" Type="http://schemas.openxmlformats.org/officeDocument/2006/relationships/audio" Target="../media/audio5.wav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5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492740" y="-161290"/>
            <a:ext cx="1841500" cy="185229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2207260" y="6408420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4" name="Content Placeholder 13" descr="logohtchua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3270" y="76200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Em thường làm gì vào ngày sinh nhật của ông bà, bố mẹ, anh chị?</a:t>
            </a:r>
            <a:endParaRPr lang="en-US" sz="3200"/>
          </a:p>
        </p:txBody>
      </p:sp>
      <p:pic>
        <p:nvPicPr>
          <p:cNvPr id="9" name="Content Placeholder 8" descr="ta-nguoit-than-trong-gia-dinh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66415" y="1691005"/>
            <a:ext cx="7391400" cy="4396105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47650" y="1866900"/>
            <a:ext cx="3066415" cy="2209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Em thường làm gì để ông bà, bố mẹ vui?</a:t>
            </a:r>
            <a:endParaRPr lang="en-US" sz="2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3713">
        <p15:prstTrans prst="airplane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4" name="Content Placeholder 13" descr="logohtchua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1995" y="85725"/>
            <a:ext cx="593407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1. Cùng hoàn thành sơ đồ sau</a:t>
            </a:r>
            <a:endParaRPr lang="en-US" sz="3200"/>
          </a:p>
        </p:txBody>
      </p:sp>
      <p:pic>
        <p:nvPicPr>
          <p:cNvPr id="3" name="Content Placeholder 2" descr="Capture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80845" y="1558925"/>
            <a:ext cx="9295765" cy="50399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19910" y="2322195"/>
            <a:ext cx="1685290" cy="4972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/>
              <a:t>Ăn chín, uống sôi</a:t>
            </a:r>
            <a:endParaRPr lang="en-US" b="1"/>
          </a:p>
        </p:txBody>
      </p:sp>
      <p:sp>
        <p:nvSpPr>
          <p:cNvPr id="5" name="Rounded Rectangle 4"/>
          <p:cNvSpPr/>
          <p:nvPr/>
        </p:nvSpPr>
        <p:spPr>
          <a:xfrm>
            <a:off x="1572260" y="2933700"/>
            <a:ext cx="1942465" cy="7899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/>
              <a:t>Chế biến thực phẩm nhiệt độ thích hợp</a:t>
            </a:r>
            <a:endParaRPr lang="en-US" b="1"/>
          </a:p>
        </p:txBody>
      </p:sp>
      <p:sp>
        <p:nvSpPr>
          <p:cNvPr id="7" name="Rounded Rectangle 6"/>
          <p:cNvSpPr/>
          <p:nvPr/>
        </p:nvSpPr>
        <p:spPr>
          <a:xfrm>
            <a:off x="8935085" y="29337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/>
              <a:t>Các con</a:t>
            </a:r>
            <a:endParaRPr lang="en-US" b="1"/>
          </a:p>
        </p:txBody>
      </p:sp>
      <p:sp>
        <p:nvSpPr>
          <p:cNvPr id="8" name="Rounded Rectangle 7"/>
          <p:cNvSpPr/>
          <p:nvPr/>
        </p:nvSpPr>
        <p:spPr>
          <a:xfrm>
            <a:off x="1819910" y="59150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/>
              <a:t>Rửa bát</a:t>
            </a:r>
            <a:endParaRPr lang="en-US" b="1"/>
          </a:p>
        </p:txBody>
      </p:sp>
      <p:sp>
        <p:nvSpPr>
          <p:cNvPr id="12" name="Rounded Rectangle 11"/>
          <p:cNvSpPr/>
          <p:nvPr/>
        </p:nvSpPr>
        <p:spPr>
          <a:xfrm>
            <a:off x="8935085" y="54578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/>
              <a:t>Giáo viên</a:t>
            </a:r>
            <a:endParaRPr lang="en-US" b="1"/>
          </a:p>
        </p:txBody>
      </p:sp>
      <p:sp>
        <p:nvSpPr>
          <p:cNvPr id="13" name="Rounded Rectangle 12"/>
          <p:cNvSpPr/>
          <p:nvPr/>
        </p:nvSpPr>
        <p:spPr>
          <a:xfrm>
            <a:off x="8935085" y="60198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b="1"/>
              <a:t>Kĩ sư</a:t>
            </a:r>
            <a:endParaRPr lang="en-US" b="1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3713">
        <p15:prstTrans prst="airplane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76200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2. Kể tên những việc làm thể hiện sự quan tâm đến bà của gia đình Hoa</a:t>
            </a:r>
            <a:endParaRPr lang="en-US" sz="3200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07565" y="1577975"/>
            <a:ext cx="7610475" cy="439674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46080" y="76200"/>
            <a:ext cx="1221105" cy="1221105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256540" y="17570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Viết thiệp sinh nhật cho bà</a:t>
            </a:r>
            <a:endParaRPr lang="en-US" sz="2400"/>
          </a:p>
        </p:txBody>
      </p:sp>
      <p:sp>
        <p:nvSpPr>
          <p:cNvPr id="8" name="Vertical Scroll 7"/>
          <p:cNvSpPr/>
          <p:nvPr/>
        </p:nvSpPr>
        <p:spPr>
          <a:xfrm>
            <a:off x="231140" y="41192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Chọn khăn tặng bà</a:t>
            </a:r>
            <a:endParaRPr lang="en-US" sz="2400"/>
          </a:p>
        </p:txBody>
      </p:sp>
      <p:sp>
        <p:nvSpPr>
          <p:cNvPr id="9" name="Vertical Scroll 8"/>
          <p:cNvSpPr/>
          <p:nvPr/>
        </p:nvSpPr>
        <p:spPr>
          <a:xfrm>
            <a:off x="9718040" y="2385695"/>
            <a:ext cx="1876425" cy="2276475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Tặng quà và chúc mừng sinh nhật bà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76200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3. Chơi trò chơi: Sắp xếp thức ăn, đồ uống, đồ dùng</a:t>
            </a:r>
            <a:endParaRPr lang="en-US" sz="3200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143250" y="1178560"/>
            <a:ext cx="5553075" cy="33877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50285" y="4623435"/>
            <a:ext cx="4968240" cy="21183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266565" y="2585720"/>
            <a:ext cx="1800225" cy="22002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47740" y="2595245"/>
            <a:ext cx="1371600" cy="22193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066790" y="4004945"/>
            <a:ext cx="114300" cy="7905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209415" y="2652395"/>
            <a:ext cx="1495425" cy="20955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66665" y="4185920"/>
            <a:ext cx="2876550" cy="628650"/>
          </a:xfrm>
          <a:prstGeom prst="straightConnector1">
            <a:avLst/>
          </a:prstGeom>
          <a:ln w="28575" cmpd="sng">
            <a:solidFill>
              <a:srgbClr val="7030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080" y="76200"/>
            <a:ext cx="1221105" cy="122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4975" y="95250"/>
            <a:ext cx="10918825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4. Chia sẻ với bạn về lợi ích của nghề nghiệp mà em yêu thích</a:t>
            </a:r>
            <a:endParaRPr lang="en-US" sz="3200"/>
          </a:p>
        </p:txBody>
      </p:sp>
      <p:pic>
        <p:nvPicPr>
          <p:cNvPr id="5" name="Content Placeholder 4" descr="Uoc-mo-70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48305" y="1831340"/>
            <a:ext cx="6295390" cy="3549015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85115" y="1928495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Em ước sau này làm nghề gì?</a:t>
            </a:r>
            <a:endParaRPr lang="en-US" sz="3200"/>
          </a:p>
        </p:txBody>
      </p:sp>
      <p:sp>
        <p:nvSpPr>
          <p:cNvPr id="9" name="Vertical Scroll 8"/>
          <p:cNvSpPr/>
          <p:nvPr/>
        </p:nvSpPr>
        <p:spPr>
          <a:xfrm>
            <a:off x="9371965" y="1976120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Tại sao em thích công việc đó?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  <a:endParaRPr kumimoji="0" lang="en-US" sz="4400" b="0" i="0" u="sng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5555" y="85725"/>
            <a:ext cx="1221105" cy="1221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646430"/>
            <a:ext cx="8964295" cy="5241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468" y="1275805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3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28103" y="3943440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toàn vệ sinh thực phẩm, về nghề nghiệp yêu thích</a:t>
            </a:r>
            <a:endParaRPr lang="en-US" sz="36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Nhà sạch thì mát, bát sạch ngon....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cháo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9805" y="4039870"/>
            <a:ext cx="4362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rửa tay bằng xà phòng trong bao lâu?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561580" y="5170170"/>
            <a:ext cx="18776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vứt rác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Việc làm nào sau đây để vệ sinh nhà ở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9668510" y="5902325"/>
            <a:ext cx="252349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bày đồ ăn bừa bãi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1830" y="5170170"/>
            <a:ext cx="24479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đổ nước ra nhà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560945" y="5902325"/>
            <a:ext cx="187833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Quét nhà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362825" y="5170170"/>
            <a:ext cx="207645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52715" y="4068445"/>
            <a:ext cx="3977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Dịch Covid-19 bắt nguồn từ nước nào?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475220" y="5902325"/>
            <a:ext cx="219265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878060" y="5902325"/>
            <a:ext cx="18522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668510" y="5235575"/>
            <a:ext cx="206121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843280" y="1929765"/>
            <a:ext cx="57600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 5: Ôn tập chủ đề về gia đình</a:t>
            </a:r>
            <a:endParaRPr kumimoji="0" lang="en-US" sz="5400" b="1" i="0" u="none" strike="noStrike" kern="1200" cap="none" spc="0" normalizeH="0" baseline="0" noProof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ea typeface="+mn-ea"/>
              <a:cs typeface="UTM Avo" panose="02040603050506020204" pitchFamily="18" charset="0"/>
            </a:endParaRP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.3"/>
</p:tagLst>
</file>

<file path=ppt/tags/tag2.xml><?xml version="1.0" encoding="utf-8"?>
<p:tagLst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1263</Words>
  <Application>WPS Presentation</Application>
  <PresentationFormat>Widescreen</PresentationFormat>
  <Paragraphs>109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20</vt:i4>
      </vt:variant>
    </vt:vector>
  </HeadingPairs>
  <TitlesOfParts>
    <vt:vector size="49" baseType="lpstr">
      <vt:lpstr>Arial</vt:lpstr>
      <vt:lpstr>SimSun</vt:lpstr>
      <vt:lpstr>Wingdings</vt:lpstr>
      <vt:lpstr>Microsoft YaHei</vt:lpstr>
      <vt:lpstr>Montserrat</vt:lpstr>
      <vt:lpstr>Segoe Print</vt:lpstr>
      <vt:lpstr>造字工房明黑（非商用）常规体</vt:lpstr>
      <vt:lpstr>黑体</vt:lpstr>
      <vt:lpstr>Calibri</vt:lpstr>
      <vt:lpstr>Impact</vt:lpstr>
      <vt:lpstr>Adobe Gothic Std B</vt:lpstr>
      <vt:lpstr>Yu Gothic</vt:lpstr>
      <vt:lpstr>Calibri</vt:lpstr>
      <vt:lpstr>Arial Unicode MS</vt:lpstr>
      <vt:lpstr>Calibri Light</vt:lpstr>
      <vt:lpstr>Arial-Rounded</vt:lpstr>
      <vt:lpstr>等线</vt:lpstr>
      <vt:lpstr>等线</vt:lpstr>
      <vt:lpstr>UTM Avo</vt:lpstr>
      <vt:lpstr>Times New Roman</vt:lpstr>
      <vt:lpstr>等线</vt:lpstr>
      <vt:lpstr>字魂59号-创粗黑</vt:lpstr>
      <vt:lpstr>.VnAvant</vt:lpstr>
      <vt:lpstr>Calibri Light</vt:lpstr>
      <vt:lpstr>Office Theme</vt:lpstr>
      <vt:lpstr>1_Office Theme</vt:lpstr>
      <vt:lpstr>Office 主题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tập về nhà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Thu Thảo</cp:lastModifiedBy>
  <cp:revision>11</cp:revision>
  <dcterms:created xsi:type="dcterms:W3CDTF">2021-05-08T02:21:00Z</dcterms:created>
  <dcterms:modified xsi:type="dcterms:W3CDTF">2021-06-02T04:04:12Z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