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43" r:id="rId9"/>
  </p:sldIdLst>
  <p:sldSz cx="12195175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84" autoAdjust="0"/>
    <p:restoredTop sz="89324" autoAdjust="0"/>
  </p:normalViewPr>
  <p:slideViewPr>
    <p:cSldViewPr showGuides="1">
      <p:cViewPr>
        <p:scale>
          <a:sx n="66" d="100"/>
          <a:sy n="66" d="100"/>
        </p:scale>
        <p:origin x="-954" y="-3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Câu</a:t>
            </a:r>
            <a:r>
              <a:rPr lang="vi-VN" altLang="zh-CN" baseline="0" dirty="0" smtClean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Thêm</a:t>
            </a:r>
            <a:r>
              <a:rPr lang="vi-VN" altLang="zh-CN" baseline="0" dirty="0" smtClean="0"/>
              <a:t> BTMR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GV kích</a:t>
            </a:r>
            <a:r>
              <a:rPr lang="vi-VN" altLang="zh-CN" baseline="0" dirty="0" smtClean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GV MR: Không</a:t>
            </a:r>
            <a:r>
              <a:rPr lang="vi-VN" baseline="0" dirty="0" smtClean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521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xmlns="" id="{9C78778A-D784-4F69-8EDE-B82399896D02}"/>
              </a:ext>
            </a:extLst>
          </p:cNvPr>
          <p:cNvSpPr txBox="1"/>
          <p:nvPr/>
        </p:nvSpPr>
        <p:spPr>
          <a:xfrm>
            <a:off x="3649315" y="2361029"/>
            <a:ext cx="5862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 TẬP (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49D9F94-22B7-4C96-B384-302EECBEFE3E}"/>
              </a:ext>
            </a:extLst>
          </p:cNvPr>
          <p:cNvSpPr txBox="1"/>
          <p:nvPr/>
        </p:nvSpPr>
        <p:spPr>
          <a:xfrm>
            <a:off x="2353171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8: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653413" y="6481802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9137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1443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  <a:endParaRPr lang="en-US" sz="4000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3691125" y="6539859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99389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86462" cy="597184"/>
            <a:chOff x="238537" y="208174"/>
            <a:chExt cx="1786462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8381887"/>
              </p:ext>
            </p:extLst>
          </p:nvPr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>
                  <a:extLst>
                    <a:ext uri="{9D8B030D-6E8A-4147-A177-3AD203B41FA5}">
                      <a16:colId xmlns:a16="http://schemas.microsoft.com/office/drawing/2014/main" xmlns="" val="445180498"/>
                    </a:ext>
                  </a:extLst>
                </a:gridCol>
                <a:gridCol w="1292034">
                  <a:extLst>
                    <a:ext uri="{9D8B030D-6E8A-4147-A177-3AD203B41FA5}">
                      <a16:colId xmlns:a16="http://schemas.microsoft.com/office/drawing/2014/main" xmlns="" val="635703943"/>
                    </a:ext>
                  </a:extLst>
                </a:gridCol>
                <a:gridCol w="1301466">
                  <a:extLst>
                    <a:ext uri="{9D8B030D-6E8A-4147-A177-3AD203B41FA5}">
                      <a16:colId xmlns:a16="http://schemas.microsoft.com/office/drawing/2014/main" xmlns="" val="3250306580"/>
                    </a:ext>
                  </a:extLst>
                </a:gridCol>
                <a:gridCol w="1254312">
                  <a:extLst>
                    <a:ext uri="{9D8B030D-6E8A-4147-A177-3AD203B41FA5}">
                      <a16:colId xmlns:a16="http://schemas.microsoft.com/office/drawing/2014/main" xmlns="" val="122851537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xmlns="" val="2168795036"/>
                    </a:ext>
                  </a:extLst>
                </a:gridCol>
                <a:gridCol w="1131709"/>
                <a:gridCol w="1131709"/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3179290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874677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962800" y="451086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97170" y="1107901"/>
            <a:ext cx="3622731" cy="1384995"/>
            <a:chOff x="7197170" y="1107901"/>
            <a:chExt cx="3622731" cy="1384995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7197170" y="1119910"/>
              <a:ext cx="3622731" cy="1361266"/>
            </a:xfrm>
            <a:prstGeom prst="wedgeRoundRectCallout">
              <a:avLst>
                <a:gd name="adj1" fmla="val -39967"/>
                <a:gd name="adj2" fmla="val 69624"/>
                <a:gd name="adj3" fmla="val 16667"/>
              </a:avLst>
            </a:prstGeom>
            <a:solidFill>
              <a:srgbClr val="85CA3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9882" y="1107901"/>
              <a:ext cx="3316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êu thêm những phép tính có cùng kết quả bằng 12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 Box 1"/>
          <p:cNvSpPr txBox="1"/>
          <p:nvPr/>
        </p:nvSpPr>
        <p:spPr>
          <a:xfrm>
            <a:off x="4680702" y="611396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2883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17147" y="2284864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939" y="3219294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05019" y="2604904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044458" y="314096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57227" y="2603230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00525" y="26063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11296" y="25666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4102" y="2276872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 smtClean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4458" y="3147286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7627" y="2060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60" y="2400786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774452" y="333521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6414532" y="2720826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1138147" y="2276872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366739" y="27809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6545141" y="275040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8388202" y="30097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726660" y="2391546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 smtClean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138147" y="2276872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9417947" y="3284984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5278" y="3284984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969662" y="2729573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10257953" y="277595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081243" y="4437112"/>
            <a:ext cx="6355367" cy="1515713"/>
            <a:chOff x="2838564" y="4725144"/>
            <a:chExt cx="6355367" cy="1515713"/>
          </a:xfrm>
        </p:grpSpPr>
        <p:grpSp>
          <p:nvGrpSpPr>
            <p:cNvPr id="104" name="Group 103"/>
            <p:cNvGrpSpPr/>
            <p:nvPr/>
          </p:nvGrpSpPr>
          <p:grpSpPr>
            <a:xfrm>
              <a:off x="8473851" y="5451542"/>
              <a:ext cx="720080" cy="641754"/>
              <a:chOff x="4116466" y="4348542"/>
              <a:chExt cx="720080" cy="641754"/>
            </a:xfrm>
          </p:grpSpPr>
          <p:sp>
            <p:nvSpPr>
              <p:cNvPr id="105" name="5-Point Star 104"/>
              <p:cNvSpPr/>
              <p:nvPr/>
            </p:nvSpPr>
            <p:spPr>
              <a:xfrm>
                <a:off x="4116466" y="4348542"/>
                <a:ext cx="720080" cy="641754"/>
              </a:xfrm>
              <a:prstGeom prst="star5">
                <a:avLst>
                  <a:gd name="adj" fmla="val 23255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188474" y="452863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838564" y="4725144"/>
              <a:ext cx="5883319" cy="1515713"/>
              <a:chOff x="2838564" y="4725144"/>
              <a:chExt cx="5883319" cy="1515713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2838564" y="4876045"/>
                <a:ext cx="640080" cy="64175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012818" y="5600777"/>
                <a:ext cx="640080" cy="6400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6" name="Straight Arrow Connector 95"/>
              <p:cNvCxnSpPr>
                <a:stCxn id="95" idx="3"/>
                <a:endCxn id="94" idx="2"/>
              </p:cNvCxnSpPr>
              <p:nvPr/>
            </p:nvCxnSpPr>
            <p:spPr>
              <a:xfrm>
                <a:off x="3478644" y="5196922"/>
                <a:ext cx="1534174" cy="7238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4" idx="6"/>
                <a:endCxn id="107" idx="1"/>
              </p:cNvCxnSpPr>
              <p:nvPr/>
            </p:nvCxnSpPr>
            <p:spPr>
              <a:xfrm flipV="1">
                <a:off x="5652898" y="5046021"/>
                <a:ext cx="1324789" cy="87479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 rot="1300959">
                <a:off x="3959890" y="5111013"/>
                <a:ext cx="694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vi-V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9744824">
                <a:off x="5947328" y="5440717"/>
                <a:ext cx="7922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vi-V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...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6817667" y="4725144"/>
                <a:ext cx="640080" cy="641754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1" name="Straight Arrow Connector 110"/>
              <p:cNvCxnSpPr>
                <a:stCxn id="107" idx="5"/>
              </p:cNvCxnSpPr>
              <p:nvPr/>
            </p:nvCxnSpPr>
            <p:spPr>
              <a:xfrm>
                <a:off x="7297727" y="5046021"/>
                <a:ext cx="1424156" cy="5888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 rot="1201881">
                <a:off x="7822682" y="4963162"/>
                <a:ext cx="694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vi-V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5259387" y="5334000"/>
            <a:ext cx="640080" cy="640080"/>
            <a:chOff x="2155051" y="2775992"/>
            <a:chExt cx="640080" cy="640080"/>
          </a:xfrm>
        </p:grpSpPr>
        <p:sp>
          <p:nvSpPr>
            <p:cNvPr id="102" name="Oval 101"/>
            <p:cNvSpPr/>
            <p:nvPr/>
          </p:nvSpPr>
          <p:spPr>
            <a:xfrm>
              <a:off x="2155051" y="2775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flipH="1">
              <a:off x="2307451" y="2852192"/>
              <a:ext cx="280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033691" y="4437112"/>
            <a:ext cx="640080" cy="754492"/>
            <a:chOff x="9091289" y="4762740"/>
            <a:chExt cx="640080" cy="754492"/>
          </a:xfrm>
        </p:grpSpPr>
        <p:sp>
          <p:nvSpPr>
            <p:cNvPr id="109" name="Isosceles Triangle 10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02311" y="499401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 rot="19625287">
            <a:off x="6282520" y="5227413"/>
            <a:ext cx="80342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81243" y="4587446"/>
            <a:ext cx="640080" cy="641754"/>
            <a:chOff x="3001243" y="4881334"/>
            <a:chExt cx="640080" cy="641754"/>
          </a:xfrm>
        </p:grpSpPr>
        <p:sp>
          <p:nvSpPr>
            <p:cNvPr id="113" name="Rounded Rectangle 112"/>
            <p:cNvSpPr/>
            <p:nvPr/>
          </p:nvSpPr>
          <p:spPr>
            <a:xfrm>
              <a:off x="3001243" y="4881334"/>
              <a:ext cx="640080" cy="6417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001243" y="494116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 Box 1"/>
          <p:cNvSpPr txBox="1"/>
          <p:nvPr/>
        </p:nvSpPr>
        <p:spPr>
          <a:xfrm>
            <a:off x="4680702" y="611396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2883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4" t="59285" r="71837" b="12295"/>
          <a:stretch/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8" t="61237" r="31052" b="12295"/>
          <a:stretch/>
        </p:blipFill>
        <p:spPr bwMode="auto">
          <a:xfrm>
            <a:off x="7903334" y="2636912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1" t="59153" r="52027" b="10212"/>
          <a:stretch/>
        </p:blipFill>
        <p:spPr bwMode="auto">
          <a:xfrm>
            <a:off x="8052238" y="4149080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02" t="26435" r="32223" b="47097"/>
          <a:stretch/>
        </p:blipFill>
        <p:spPr bwMode="auto">
          <a:xfrm>
            <a:off x="2884717" y="418907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08" t="26435" r="51722" b="45013"/>
          <a:stretch/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4" t="26435" r="69907" b="46685"/>
          <a:stretch/>
        </p:blipFill>
        <p:spPr bwMode="auto">
          <a:xfrm>
            <a:off x="3001243" y="1683428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581180" cy="584775"/>
            <a:chOff x="238537" y="208174"/>
            <a:chExt cx="4581180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961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 smtClean="0">
                  <a:latin typeface="Arial" pitchFamily="34" charset="0"/>
                  <a:cs typeface="Arial" pitchFamily="34" charset="0"/>
                </a:rPr>
                <a:t>Tìm tổ ong cho gấu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838450" y="3581400"/>
            <a:ext cx="5791200" cy="1104900"/>
          </a:xfrm>
          <a:custGeom>
            <a:avLst/>
            <a:gdLst>
              <a:gd name="connsiteX0" fmla="*/ 0 w 5791200"/>
              <a:gd name="connsiteY0" fmla="*/ 1104900 h 1104900"/>
              <a:gd name="connsiteX1" fmla="*/ 2686050 w 5791200"/>
              <a:gd name="connsiteY1" fmla="*/ 95250 h 1104900"/>
              <a:gd name="connsiteX2" fmla="*/ 5791200 w 5791200"/>
              <a:gd name="connsiteY2" fmla="*/ 57150 h 1104900"/>
              <a:gd name="connsiteX3" fmla="*/ 5791200 w 5791200"/>
              <a:gd name="connsiteY3" fmla="*/ 57150 h 1104900"/>
              <a:gd name="connsiteX4" fmla="*/ 5791200 w 579120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104900">
                <a:moveTo>
                  <a:pt x="0" y="1104900"/>
                </a:moveTo>
                <a:cubicBezTo>
                  <a:pt x="860425" y="687387"/>
                  <a:pt x="1720850" y="269875"/>
                  <a:pt x="2686050" y="95250"/>
                </a:cubicBezTo>
                <a:cubicBezTo>
                  <a:pt x="3651250" y="-79375"/>
                  <a:pt x="5791200" y="57150"/>
                  <a:pt x="5791200" y="57150"/>
                </a:cubicBezTo>
                <a:lnTo>
                  <a:pt x="5791200" y="57150"/>
                </a:lnTo>
                <a:lnTo>
                  <a:pt x="579120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2787601" flipV="1">
            <a:off x="2272006" y="260979"/>
            <a:ext cx="9018997" cy="3737224"/>
          </a:xfrm>
          <a:prstGeom prst="arc">
            <a:avLst>
              <a:gd name="adj1" fmla="val 15584138"/>
              <a:gd name="adj2" fmla="val 20833644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"/>
          <p:cNvSpPr txBox="1"/>
          <p:nvPr/>
        </p:nvSpPr>
        <p:spPr>
          <a:xfrm>
            <a:off x="4753274" y="117910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2883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 smtClean="0">
                  <a:latin typeface="Arial" pitchFamily="34" charset="0"/>
                  <a:cs typeface="Arial" pitchFamily="34" charset="0"/>
                </a:rPr>
                <a:t>&gt;; &lt;; =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</a:p>
          <a:p>
            <a:pPr>
              <a:lnSpc>
                <a:spcPct val="3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             3 + 9</a:t>
            </a:r>
          </a:p>
          <a:p>
            <a:pPr>
              <a:lnSpc>
                <a:spcPct val="3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1363" y="3933056"/>
            <a:ext cx="4102405" cy="3046988"/>
            <a:chOff x="3746506" y="3933056"/>
            <a:chExt cx="4102405" cy="3046988"/>
          </a:xfrm>
        </p:grpSpPr>
        <p:sp>
          <p:nvSpPr>
            <p:cNvPr id="33" name="Rounded Rectangle 32"/>
            <p:cNvSpPr/>
            <p:nvPr/>
          </p:nvSpPr>
          <p:spPr>
            <a:xfrm>
              <a:off x="5828679" y="4589512"/>
              <a:ext cx="637332" cy="6480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6506" y="3933056"/>
              <a:ext cx="410240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vi-VN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 9 + 5             9 + 4</a:t>
              </a:r>
            </a:p>
            <a:p>
              <a:pPr>
                <a:lnSpc>
                  <a:spcPct val="300000"/>
                </a:lnSpc>
              </a:pPr>
              <a:r>
                <a:rPr lang="vi-VN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169595" y="458112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Text Box 1"/>
          <p:cNvSpPr txBox="1"/>
          <p:nvPr/>
        </p:nvSpPr>
        <p:spPr>
          <a:xfrm>
            <a:off x="4680702" y="611396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0966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66" t="27213" r="22694" b="16146"/>
          <a:stretch/>
        </p:blipFill>
        <p:spPr bwMode="auto">
          <a:xfrm>
            <a:off x="4081363" y="1340768"/>
            <a:ext cx="4203253" cy="2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761564"/>
            <a:ext cx="164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96752"/>
            <a:ext cx="13681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96752"/>
            <a:ext cx="1554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39" y="3573016"/>
            <a:ext cx="5779146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gười?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086" y="3573016"/>
            <a:ext cx="5958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tất cả số người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+ 8 = 15 (người)</a:t>
            </a: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15 người.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4081363" y="648866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186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đơn vị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649315" y="648866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99195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433</Words>
  <Application>Microsoft Office PowerPoint</Application>
  <PresentationFormat>Custom</PresentationFormat>
  <Paragraphs>123</Paragraphs>
  <Slides>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TT</cp:lastModifiedBy>
  <cp:revision>225</cp:revision>
  <dcterms:created xsi:type="dcterms:W3CDTF">2015-10-14T02:42:14Z</dcterms:created>
  <dcterms:modified xsi:type="dcterms:W3CDTF">2021-10-05T03:34:56Z</dcterms:modified>
</cp:coreProperties>
</file>