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256" r:id="rId4"/>
    <p:sldId id="259" r:id="rId5"/>
    <p:sldId id="265" r:id="rId6"/>
    <p:sldId id="266" r:id="rId7"/>
    <p:sldId id="267" r:id="rId8"/>
    <p:sldId id="268" r:id="rId9"/>
    <p:sldId id="271" r:id="rId10"/>
    <p:sldId id="27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>
        <p:scale>
          <a:sx n="63" d="100"/>
          <a:sy n="63" d="100"/>
        </p:scale>
        <p:origin x="19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69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“9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thao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smtClean="0"/>
              <a:t>“8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9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30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e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3)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6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“7, 8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”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925" y="1805332"/>
            <a:ext cx="114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50369" y="1782401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4231" y="2158938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30427" y="1790801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25381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413537" y="1840088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42395" y="1790014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55" y="6939424"/>
            <a:ext cx="1865116" cy="1697256"/>
          </a:xfrm>
          <a:prstGeom prst="rect">
            <a:avLst/>
          </a:prstGeom>
        </p:spPr>
      </p:pic>
      <p:sp>
        <p:nvSpPr>
          <p:cNvPr id="42" name="Text Box 1"/>
          <p:cNvSpPr txBox="1"/>
          <p:nvPr/>
        </p:nvSpPr>
        <p:spPr>
          <a:xfrm>
            <a:off x="4139220" y="833115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1756" y="3142886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6842" y="3747204"/>
            <a:ext cx="114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55286" y="3724273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39148" y="4100810"/>
            <a:ext cx="1309588" cy="678719"/>
            <a:chOff x="2073708" y="2210381"/>
            <a:chExt cx="1309588" cy="67871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035344" y="3732673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253850" y="3767253"/>
            <a:ext cx="1797759" cy="470065"/>
            <a:chOff x="6248933" y="1825381"/>
            <a:chExt cx="1797759" cy="470065"/>
          </a:xfrm>
        </p:grpSpPr>
        <p:sp>
          <p:nvSpPr>
            <p:cNvPr id="54" name="TextBox 53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418454" y="3781960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447312" y="3731886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4" grpId="0"/>
      <p:bldP spid="15" grpId="0" animBg="1"/>
      <p:bldP spid="22" grpId="0"/>
      <p:bldP spid="39" grpId="0" animBg="1"/>
      <p:bldP spid="40" grpId="0" animBg="1"/>
      <p:bldP spid="42" grpId="0"/>
      <p:bldP spid="42" grpId="1"/>
      <p:bldP spid="44" grpId="0"/>
      <p:bldP spid="45" grpId="0"/>
      <p:bldP spid="46" grpId="0" animBg="1"/>
      <p:bldP spid="52" grpId="0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28647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11690" y="296159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53493"/>
              </p:ext>
            </p:extLst>
          </p:nvPr>
        </p:nvGraphicFramePr>
        <p:xfrm>
          <a:off x="1110041" y="1656101"/>
          <a:ext cx="4765274" cy="348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637">
                  <a:extLst>
                    <a:ext uri="{9D8B030D-6E8A-4147-A177-3AD203B41FA5}">
                      <a16:colId xmlns:a16="http://schemas.microsoft.com/office/drawing/2014/main" val="1203823934"/>
                    </a:ext>
                  </a:extLst>
                </a:gridCol>
                <a:gridCol w="2382637">
                  <a:extLst>
                    <a:ext uri="{9D8B030D-6E8A-4147-A177-3AD203B41FA5}">
                      <a16:colId xmlns:a16="http://schemas.microsoft.com/office/drawing/2014/main" val="48267287"/>
                    </a:ext>
                  </a:extLst>
                </a:gridCol>
              </a:tblGrid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1099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8320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14039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36706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44538"/>
                  </a:ext>
                </a:extLst>
              </a:tr>
            </a:tbl>
          </a:graphicData>
        </a:graphic>
      </p:graphicFrame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233903" y="5083938"/>
            <a:ext cx="5447058" cy="1589396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210" y="5952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10041" y="510139"/>
            <a:ext cx="9420970" cy="9076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Mai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que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18152" y="3071001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57383" y="3756022"/>
            <a:ext cx="779263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28801" y="4451304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130" b="59074" l="59896" r="84844">
                        <a14:foregroundMark x1="74010" y1="23796" x2="74010" y2="47870"/>
                        <a14:foregroundMark x1="74271" y1="38148" x2="77292" y2="42222"/>
                        <a14:foregroundMark x1="72188" y1="36944" x2="72917" y2="40370"/>
                        <a14:foregroundMark x1="71771" y1="31944" x2="72448" y2="32593"/>
                        <a14:foregroundMark x1="74271" y1="31759" x2="74271" y2="32593"/>
                      </a14:backgroundRemoval>
                    </a14:imgEffect>
                  </a14:imgLayer>
                </a14:imgProps>
              </a:ext>
            </a:extLst>
          </a:blip>
          <a:srcRect l="59735" t="21813" r="15001" b="40604"/>
          <a:stretch/>
        </p:blipFill>
        <p:spPr>
          <a:xfrm>
            <a:off x="7383555" y="1794143"/>
            <a:ext cx="3834063" cy="32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850" y="414967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5665" y="1760524"/>
            <a:ext cx="2211647" cy="1351696"/>
            <a:chOff x="1235665" y="1760524"/>
            <a:chExt cx="2211647" cy="1351696"/>
          </a:xfrm>
        </p:grpSpPr>
        <p:sp>
          <p:nvSpPr>
            <p:cNvPr id="14" name="TextBox 13"/>
            <p:cNvSpPr txBox="1"/>
            <p:nvPr/>
          </p:nvSpPr>
          <p:spPr>
            <a:xfrm>
              <a:off x="1616371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2211114" y="2435519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86852" y="1266438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+ 5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650593" y="1806043"/>
            <a:ext cx="2211647" cy="1351696"/>
            <a:chOff x="1235665" y="1760524"/>
            <a:chExt cx="2211647" cy="1351696"/>
          </a:xfrm>
        </p:grpSpPr>
        <p:sp>
          <p:nvSpPr>
            <p:cNvPr id="70" name="TextBox 69"/>
            <p:cNvSpPr txBox="1"/>
            <p:nvPr/>
          </p:nvSpPr>
          <p:spPr>
            <a:xfrm>
              <a:off x="1616371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71408" y="3529751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+ 8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235149" y="4069356"/>
            <a:ext cx="2211647" cy="1351696"/>
            <a:chOff x="1235665" y="1760524"/>
            <a:chExt cx="2211647" cy="1351696"/>
          </a:xfrm>
        </p:grpSpPr>
        <p:sp>
          <p:nvSpPr>
            <p:cNvPr id="79" name="TextBox 78"/>
            <p:cNvSpPr txBox="1"/>
            <p:nvPr/>
          </p:nvSpPr>
          <p:spPr>
            <a:xfrm>
              <a:off x="1616371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17757" y="3647804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+ 5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681498" y="4187409"/>
            <a:ext cx="2211647" cy="1351696"/>
            <a:chOff x="1235665" y="1760524"/>
            <a:chExt cx="2211647" cy="1351696"/>
          </a:xfrm>
        </p:grpSpPr>
        <p:sp>
          <p:nvSpPr>
            <p:cNvPr id="88" name="TextBox 87"/>
            <p:cNvSpPr txBox="1"/>
            <p:nvPr/>
          </p:nvSpPr>
          <p:spPr>
            <a:xfrm>
              <a:off x="1616371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Oval 94"/>
          <p:cNvSpPr/>
          <p:nvPr/>
        </p:nvSpPr>
        <p:spPr>
          <a:xfrm>
            <a:off x="2738543" y="1747103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636767" y="2468910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180536" y="1795365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235497" y="4741741"/>
            <a:ext cx="739460" cy="7118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220026" y="4739087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784010" y="4066817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689026" y="4830105"/>
            <a:ext cx="749560" cy="7385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679704" y="4850276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210687" y="4162325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2" grpId="0"/>
      <p:bldP spid="59" grpId="0" animBg="1"/>
      <p:bldP spid="68" grpId="0"/>
      <p:bldP spid="77" grpId="0"/>
      <p:bldP spid="86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98986"/>
              </p:ext>
            </p:extLst>
          </p:nvPr>
        </p:nvGraphicFramePr>
        <p:xfrm>
          <a:off x="785614" y="1523454"/>
          <a:ext cx="8743848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98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95756193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251739" y="294141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96423" y="2931765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391661" y="293077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86899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8718304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069838"/>
            <a:ext cx="89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7" y="4622943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7" y="5142926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245360" y="297688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42840" y="300736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79080" y="2976880"/>
            <a:ext cx="287020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26000" y="3346046"/>
            <a:ext cx="2133600" cy="3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" y="291978"/>
            <a:ext cx="11586210" cy="639987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47040" y="2327689"/>
            <a:ext cx="1130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069838"/>
            <a:ext cx="89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433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+ 2 = 15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7" y="5142926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190" y="122633"/>
            <a:ext cx="2146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6797" y="4630604"/>
            <a:ext cx="331112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+ 2 + 5 = 15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08000" y="309880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64867" y="3115892"/>
            <a:ext cx="1506973" cy="48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31020" y="3090224"/>
            <a:ext cx="3248489" cy="10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83260" y="3532830"/>
            <a:ext cx="2189700" cy="6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17" grpId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665</Words>
  <Application>Microsoft Office PowerPoint</Application>
  <PresentationFormat>Widescreen</PresentationFormat>
  <Paragraphs>164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</cp:revision>
  <dcterms:created xsi:type="dcterms:W3CDTF">2021-05-29T09:23:51Z</dcterms:created>
  <dcterms:modified xsi:type="dcterms:W3CDTF">2021-06-01T10:10:52Z</dcterms:modified>
</cp:coreProperties>
</file>