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notesSlides/notesSlide8.xml" ContentType="application/vnd.openxmlformats-officedocument.presentationml.notesSlide+xml"/>
  <Default Extension="tiff" ContentType="image/tiff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3"/>
  </p:notesMasterIdLst>
  <p:sldIdLst>
    <p:sldId id="334" r:id="rId2"/>
    <p:sldId id="507" r:id="rId3"/>
    <p:sldId id="257" r:id="rId4"/>
    <p:sldId id="258" r:id="rId5"/>
    <p:sldId id="508" r:id="rId6"/>
    <p:sldId id="261" r:id="rId7"/>
    <p:sldId id="260" r:id="rId8"/>
    <p:sldId id="262" r:id="rId9"/>
    <p:sldId id="256" r:id="rId10"/>
    <p:sldId id="322" r:id="rId11"/>
    <p:sldId id="340" r:id="rId12"/>
    <p:sldId id="505" r:id="rId13"/>
    <p:sldId id="510" r:id="rId14"/>
    <p:sldId id="511" r:id="rId15"/>
    <p:sldId id="512" r:id="rId16"/>
    <p:sldId id="513" r:id="rId17"/>
    <p:sldId id="514" r:id="rId18"/>
    <p:sldId id="509" r:id="rId19"/>
    <p:sldId id="259" r:id="rId20"/>
    <p:sldId id="506" r:id="rId21"/>
    <p:sldId id="268" r:id="rId22"/>
  </p:sldIdLst>
  <p:sldSz cx="12161838" cy="6858000"/>
  <p:notesSz cx="6858000" cy="9144000"/>
  <p:embeddedFontLst>
    <p:embeddedFont>
      <p:font typeface="Arial-Rounded" charset="-93"/>
      <p:regular r:id="rId24"/>
    </p:embeddedFont>
    <p:embeddedFont>
      <p:font typeface="Fredoka One" charset="0"/>
      <p:regular r:id="rId25"/>
    </p:embeddedFont>
    <p:embeddedFont>
      <p:font typeface="Quicksand Medium" charset="-93"/>
      <p:regular r:id="rId26"/>
      <p:bold r:id="rId27"/>
    </p:embeddedFont>
    <p:embeddedFont>
      <p:font typeface="Arial Rounded MT Bold" pitchFamily="34" charset="0"/>
      <p:regular r:id="rId28"/>
    </p:embeddedFont>
    <p:embeddedFont>
      <p:font typeface="Bebas Neue" charset="0"/>
      <p:regular r:id="rId29"/>
    </p:embeddedFont>
    <p:embeddedFont>
      <p:font typeface="Quicksand SemiBold" charset="-93"/>
      <p:regular r:id="rId30"/>
      <p:bold r:id="rId31"/>
    </p:embeddedFont>
    <p:embeddedFont>
      <p:font typeface="Hammersmith One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53"/>
    <a:srgbClr val="00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D0A9CCA-FA07-4F9C-BD01-891D97483D46}">
  <a:tblStyle styleId="{CD0A9CCA-FA07-4F9C-BD01-891D97483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1" autoAdjust="0"/>
    <p:restoredTop sz="85053" autoAdjust="0"/>
  </p:normalViewPr>
  <p:slideViewPr>
    <p:cSldViewPr>
      <p:cViewPr varScale="1">
        <p:scale>
          <a:sx n="61" d="100"/>
          <a:sy n="61" d="100"/>
        </p:scale>
        <p:origin x="-269" y="-8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23562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9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896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6 con virus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tấn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,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diệt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virus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(click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virus </a:t>
            </a:r>
            <a:r>
              <a:rPr lang="en-US" dirty="0" err="1"/>
              <a:t>sẽ</a:t>
            </a:r>
            <a:r>
              <a:rPr lang="en-US" dirty="0"/>
              <a:t> k </a:t>
            </a:r>
            <a:r>
              <a:rPr lang="en-US" dirty="0" err="1"/>
              <a:t>chết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ạ)</a:t>
            </a:r>
          </a:p>
        </p:txBody>
      </p:sp>
    </p:spTree>
    <p:extLst>
      <p:ext uri="{BB962C8B-B14F-4D97-AF65-F5344CB8AC3E}">
        <p14:creationId xmlns:p14="http://schemas.microsoft.com/office/powerpoint/2010/main" xmlns="" val="303795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từng đáp án ABC để xem kết quả</a:t>
            </a:r>
          </a:p>
          <a:p>
            <a:r>
              <a:rPr lang="en-US"/>
              <a:t>Click vaof con virus để quay về slide lúc đầu</a:t>
            </a:r>
          </a:p>
        </p:txBody>
      </p:sp>
    </p:spTree>
    <p:extLst>
      <p:ext uri="{BB962C8B-B14F-4D97-AF65-F5344CB8AC3E}">
        <p14:creationId xmlns:p14="http://schemas.microsoft.com/office/powerpoint/2010/main" xmlns="" val="3882508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Click vào các số để ra được ngẫu nhiên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1. Voi 2. kì nhông 3. chim 4. công 5. gà 6. gõ kiến  7. khỉ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xmlns="" val="14941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xmlns="" val="1858988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248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xmlns="" val="347987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13135" y="22276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44028" y="3890133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900171" y="3134020"/>
            <a:ext cx="9259520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5304879" y="3485746"/>
            <a:ext cx="8853889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746599" y="3375012"/>
            <a:ext cx="8212110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745779" y="3686918"/>
            <a:ext cx="7852362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63594" y="1629351"/>
            <a:ext cx="683465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82108" y="4761800"/>
            <a:ext cx="5797622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6474" y="3301502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246485" y="3445116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3573" y="340063"/>
            <a:ext cx="1981731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34741" y="1606305"/>
            <a:ext cx="891787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5975" y="3175871"/>
            <a:ext cx="652020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56588" y="1606300"/>
            <a:ext cx="7264783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72811" y="3236000"/>
            <a:ext cx="5832336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204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86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8" r:id="rId4"/>
    <p:sldLayoutId id="2147483660" r:id="rId5"/>
    <p:sldLayoutId id="2147483680" r:id="rId6"/>
    <p:sldLayoutId id="214748368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18.xml"/><Relationship Id="rId3" Type="http://schemas.openxmlformats.org/officeDocument/2006/relationships/audio" Target="../media/audio5.wav"/><Relationship Id="rId7" Type="http://schemas.openxmlformats.org/officeDocument/2006/relationships/slide" Target="slide17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slide" Target="slide14.xml"/><Relationship Id="rId5" Type="http://schemas.openxmlformats.org/officeDocument/2006/relationships/slide" Target="slide15.xml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slide" Target="slide16.xml"/><Relationship Id="rId14" Type="http://schemas.openxmlformats.org/officeDocument/2006/relationships/image" Target="../media/image2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slide" Target="slide1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slide" Target="slide1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slide" Target="slide1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slide" Target="slide1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.png"/><Relationship Id="rId18" Type="http://schemas.openxmlformats.org/officeDocument/2006/relationships/slide" Target="slide3.xml"/><Relationship Id="rId26" Type="http://schemas.openxmlformats.org/officeDocument/2006/relationships/slide" Target="slide9.xml"/><Relationship Id="rId3" Type="http://schemas.openxmlformats.org/officeDocument/2006/relationships/notesSlide" Target="../notesSlides/notesSlide2.xml"/><Relationship Id="rId21" Type="http://schemas.microsoft.com/office/2007/relationships/media" Target="../media/media1.mp3"/><Relationship Id="rId12" Type="http://schemas.openxmlformats.org/officeDocument/2006/relationships/slide" Target="slide4.xml"/><Relationship Id="rId17" Type="http://schemas.microsoft.com/office/2007/relationships/hdphoto" Target="../media/hdphoto4.wdp"/><Relationship Id="rId25" Type="http://schemas.microsoft.com/office/2007/relationships/hdphoto" Target="../media/hdphoto6.wdp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.png"/><Relationship Id="rId20" Type="http://schemas.microsoft.com/office/2007/relationships/hdphoto" Target="../media/hdphoto5.wdp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24" Type="http://schemas.openxmlformats.org/officeDocument/2006/relationships/image" Target="../media/image9.png"/><Relationship Id="rId5" Type="http://schemas.openxmlformats.org/officeDocument/2006/relationships/slide" Target="slide5.xml"/><Relationship Id="rId15" Type="http://schemas.openxmlformats.org/officeDocument/2006/relationships/slide" Target="slide6.xml"/><Relationship Id="rId23" Type="http://schemas.openxmlformats.org/officeDocument/2006/relationships/slide" Target="slide8.xml"/><Relationship Id="rId10" Type="http://schemas.openxmlformats.org/officeDocument/2006/relationships/image" Target="../media/image4.png"/><Relationship Id="rId19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microsoft.com/office/2007/relationships/hdphoto" Target="../media/hdphoto3.wdp"/><Relationship Id="rId2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microsoft.com/office/2007/relationships/hdphoto" Target="../media/hdphoto5.wdp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microsoft.com/office/2007/relationships/hdphoto" Target="../media/hdphoto9.wdp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microsoft.com/office/2007/relationships/hdphoto" Target="../media/hdphoto10.wdp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microsoft.com/office/2007/relationships/hdphoto" Target="../media/hdphoto11.wdp"/><Relationship Id="rId5" Type="http://schemas.openxmlformats.org/officeDocument/2006/relationships/audio" Target="../media/audio3.wav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xmlns="" val="309655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93022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93023"/>
            <a:ext cx="11433828" cy="763600"/>
          </a:xfrm>
        </p:spPr>
        <p:txBody>
          <a:bodyPr/>
          <a:lstStyle/>
          <a:p>
            <a:pPr algn="just"/>
            <a:r>
              <a:rPr lang="en-US" sz="3600" b="1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 tên các con vật ẩn trong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2BCCD6-E6DA-4A2A-83C8-777A53BE4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2649" y="1219200"/>
            <a:ext cx="10574346" cy="52578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04B39009-EB36-4B01-A91F-B43DD6DBA612}"/>
              </a:ext>
            </a:extLst>
          </p:cNvPr>
          <p:cNvSpPr txBox="1">
            <a:spLocks/>
          </p:cNvSpPr>
          <p:nvPr/>
        </p:nvSpPr>
        <p:spPr>
          <a:xfrm>
            <a:off x="3413919" y="3903477"/>
            <a:ext cx="914400" cy="631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400" b="1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5D8799B3-2A7C-4894-9681-646D69D82091}"/>
              </a:ext>
            </a:extLst>
          </p:cNvPr>
          <p:cNvSpPr txBox="1">
            <a:spLocks/>
          </p:cNvSpPr>
          <p:nvPr/>
        </p:nvSpPr>
        <p:spPr>
          <a:xfrm>
            <a:off x="1508919" y="2895600"/>
            <a:ext cx="1622755" cy="631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400" b="1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kì nhông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D94F4F19-D0E7-4284-9C78-6BF7149968FB}"/>
              </a:ext>
            </a:extLst>
          </p:cNvPr>
          <p:cNvSpPr txBox="1">
            <a:spLocks/>
          </p:cNvSpPr>
          <p:nvPr/>
        </p:nvSpPr>
        <p:spPr>
          <a:xfrm>
            <a:off x="6426191" y="3401786"/>
            <a:ext cx="1108364" cy="631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400" b="1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DB726967-B7D5-4B3E-9F78-000BB2C444B3}"/>
              </a:ext>
            </a:extLst>
          </p:cNvPr>
          <p:cNvSpPr txBox="1">
            <a:spLocks/>
          </p:cNvSpPr>
          <p:nvPr/>
        </p:nvSpPr>
        <p:spPr>
          <a:xfrm>
            <a:off x="8504736" y="5638800"/>
            <a:ext cx="832731" cy="631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400" b="1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xmlns="" id="{4AFAC452-5E01-4C97-9652-C17D015C180E}"/>
              </a:ext>
            </a:extLst>
          </p:cNvPr>
          <p:cNvSpPr txBox="1">
            <a:spLocks/>
          </p:cNvSpPr>
          <p:nvPr/>
        </p:nvSpPr>
        <p:spPr>
          <a:xfrm>
            <a:off x="10472823" y="2547405"/>
            <a:ext cx="832731" cy="631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400" b="1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78AB0E13-4BCA-4080-B666-4098398DC722}"/>
              </a:ext>
            </a:extLst>
          </p:cNvPr>
          <p:cNvSpPr txBox="1">
            <a:spLocks/>
          </p:cNvSpPr>
          <p:nvPr/>
        </p:nvSpPr>
        <p:spPr>
          <a:xfrm>
            <a:off x="8747919" y="2797925"/>
            <a:ext cx="1476880" cy="631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400" b="1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gõ kiến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3C9CA293-9909-4CFB-A110-239DCAEFDF29}"/>
              </a:ext>
            </a:extLst>
          </p:cNvPr>
          <p:cNvSpPr txBox="1">
            <a:spLocks/>
          </p:cNvSpPr>
          <p:nvPr/>
        </p:nvSpPr>
        <p:spPr>
          <a:xfrm>
            <a:off x="3131674" y="2231867"/>
            <a:ext cx="1108364" cy="631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400" b="1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D89BE67-54E5-4F4D-84F5-B572977625E6}"/>
              </a:ext>
            </a:extLst>
          </p:cNvPr>
          <p:cNvSpPr/>
          <p:nvPr/>
        </p:nvSpPr>
        <p:spPr>
          <a:xfrm>
            <a:off x="289318" y="2044642"/>
            <a:ext cx="458002" cy="415636"/>
          </a:xfrm>
          <a:prstGeom prst="roundRect">
            <a:avLst/>
          </a:prstGeom>
          <a:solidFill>
            <a:srgbClr val="FFD653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4ACEE00-9BCF-4A6D-80F7-12C37DBDE1B8}"/>
              </a:ext>
            </a:extLst>
          </p:cNvPr>
          <p:cNvSpPr/>
          <p:nvPr/>
        </p:nvSpPr>
        <p:spPr>
          <a:xfrm>
            <a:off x="289318" y="2583632"/>
            <a:ext cx="458002" cy="415636"/>
          </a:xfrm>
          <a:prstGeom prst="roundRect">
            <a:avLst/>
          </a:prstGeom>
          <a:solidFill>
            <a:srgbClr val="FFD653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10EA72E-F89C-40BD-96F7-886482B27D67}"/>
              </a:ext>
            </a:extLst>
          </p:cNvPr>
          <p:cNvSpPr/>
          <p:nvPr/>
        </p:nvSpPr>
        <p:spPr>
          <a:xfrm>
            <a:off x="289318" y="3122622"/>
            <a:ext cx="458002" cy="415636"/>
          </a:xfrm>
          <a:prstGeom prst="roundRect">
            <a:avLst/>
          </a:prstGeom>
          <a:solidFill>
            <a:srgbClr val="FFD653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61B0EA8A-D934-4734-B554-D40EF176598A}"/>
              </a:ext>
            </a:extLst>
          </p:cNvPr>
          <p:cNvSpPr/>
          <p:nvPr/>
        </p:nvSpPr>
        <p:spPr>
          <a:xfrm>
            <a:off x="289318" y="3661612"/>
            <a:ext cx="458002" cy="415636"/>
          </a:xfrm>
          <a:prstGeom prst="roundRect">
            <a:avLst/>
          </a:prstGeom>
          <a:solidFill>
            <a:srgbClr val="FFD653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29A3D0A3-1E04-4C57-A880-1C29F3FFB4D2}"/>
              </a:ext>
            </a:extLst>
          </p:cNvPr>
          <p:cNvSpPr/>
          <p:nvPr/>
        </p:nvSpPr>
        <p:spPr>
          <a:xfrm>
            <a:off x="289318" y="4200602"/>
            <a:ext cx="458002" cy="415636"/>
          </a:xfrm>
          <a:prstGeom prst="roundRect">
            <a:avLst/>
          </a:prstGeom>
          <a:solidFill>
            <a:srgbClr val="FFD653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431A37C6-79FC-499A-A75D-5E9E14D595E7}"/>
              </a:ext>
            </a:extLst>
          </p:cNvPr>
          <p:cNvSpPr/>
          <p:nvPr/>
        </p:nvSpPr>
        <p:spPr>
          <a:xfrm>
            <a:off x="289318" y="4739592"/>
            <a:ext cx="458002" cy="415636"/>
          </a:xfrm>
          <a:prstGeom prst="roundRect">
            <a:avLst/>
          </a:prstGeom>
          <a:solidFill>
            <a:srgbClr val="FFD653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D3BA29C-8FEB-4390-A6FF-4FB8833D133C}"/>
              </a:ext>
            </a:extLst>
          </p:cNvPr>
          <p:cNvSpPr/>
          <p:nvPr/>
        </p:nvSpPr>
        <p:spPr>
          <a:xfrm>
            <a:off x="289318" y="5278582"/>
            <a:ext cx="458002" cy="415636"/>
          </a:xfrm>
          <a:prstGeom prst="roundRect">
            <a:avLst/>
          </a:prstGeom>
          <a:solidFill>
            <a:srgbClr val="FFD653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822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0" grpId="0" animBg="1"/>
      <p:bldP spid="31" grpId="0" animBg="1"/>
      <p:bldP spid="32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60979A-3A56-49B7-8FB9-1A74253E0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4777" y="634026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37" y="845053"/>
            <a:ext cx="10662942" cy="763600"/>
          </a:xfrm>
        </p:spPr>
        <p:txBody>
          <a:bodyPr/>
          <a:lstStyle/>
          <a:p>
            <a:pPr algn="just"/>
            <a:r>
              <a:rPr lang="en-US" sz="32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 từ ngữ chỉ hoạt động của các con vật sống trong rừng. Đặt một câu với từ ngữ em tìm được.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0D077F86-4B3E-4B7B-8B62-B296AF6F1C5C}"/>
              </a:ext>
            </a:extLst>
          </p:cNvPr>
          <p:cNvSpPr txBox="1">
            <a:spLocks/>
          </p:cNvSpPr>
          <p:nvPr/>
        </p:nvSpPr>
        <p:spPr>
          <a:xfrm>
            <a:off x="1033370" y="2061754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</a:t>
            </a:r>
            <a:r>
              <a:rPr lang="en-US" sz="36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: leo – Khỉ đang leo cây. </a:t>
            </a:r>
          </a:p>
        </p:txBody>
      </p:sp>
    </p:spTree>
    <p:extLst>
      <p:ext uri="{BB962C8B-B14F-4D97-AF65-F5344CB8AC3E}">
        <p14:creationId xmlns:p14="http://schemas.microsoft.com/office/powerpoint/2010/main" xmlns="" val="253873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C59BC6-AD28-4779-8335-D7F4E63E2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2443" y="466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77" y="712321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 </a:t>
            </a:r>
            <a:r>
              <a:rPr lang="en-US" sz="3600" b="1" i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 chấm</a:t>
            </a:r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i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 chấm hỏi </a:t>
            </a:r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 </a:t>
            </a:r>
            <a:r>
              <a:rPr lang="en-US" sz="3600" b="1" i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 chấm than </a:t>
            </a:r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 cho ô vuông.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83454A0-5CC1-4E00-A3DD-714359969D52}"/>
              </a:ext>
            </a:extLst>
          </p:cNvPr>
          <p:cNvSpPr txBox="1">
            <a:spLocks/>
          </p:cNvSpPr>
          <p:nvPr/>
        </p:nvSpPr>
        <p:spPr>
          <a:xfrm>
            <a:off x="1250877" y="3190228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Con gì có cái vòi rất dài</a:t>
            </a:r>
          </a:p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Con mèo đang trèo cây cau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Con gì phi nhanh như gió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Ôi, con công múa đẹp quá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648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B516B52-A6F1-4566-B745-BB845B806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927993A6-D7E8-4BE0-842F-00C758F77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6087" y="624420"/>
            <a:ext cx="1755280" cy="2556407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  <a:extLst>
              <a:ext uri="{FF2B5EF4-FFF2-40B4-BE49-F238E27FC236}">
                <a16:creationId xmlns:a16="http://schemas.microsoft.com/office/drawing/2014/main" xmlns="" id="{FF80F62B-0A05-4ED7-A7CD-60AC0DA8C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8495" y="4178625"/>
            <a:ext cx="3506830" cy="198120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257184F2-ACFC-41C6-AF85-FFCCBDB3FF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9876" y="2524508"/>
            <a:ext cx="1365693" cy="1870921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150A2C3F-631F-43A9-8E97-718F357617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22861">
            <a:off x="1517156" y="2438801"/>
            <a:ext cx="2962913" cy="2761727"/>
          </a:xfrm>
          <a:prstGeom prst="rect">
            <a:avLst/>
          </a:prstGeom>
        </p:spPr>
      </p:pic>
      <p:pic>
        <p:nvPicPr>
          <p:cNvPr id="15" name="Picture 1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46B9BBE7-999E-44DC-BC17-9D650C5ADB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80041" y="6157876"/>
            <a:ext cx="547688" cy="5667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1F59FD2-A7E1-443C-BBCF-CA73494284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2792" y="2192604"/>
            <a:ext cx="1225405" cy="1219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BAC1FEB-E072-4B26-99A6-115EF4D6EF4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68291" y="1973913"/>
            <a:ext cx="1225405" cy="121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CF9E980-0DCE-4381-BB2F-82D2E9C7A9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90683" y="1624313"/>
            <a:ext cx="1225405" cy="1219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4A24101-FC8A-4D49-9ACC-DC0D253FB8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08454" y="2638808"/>
            <a:ext cx="1225405" cy="1219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72510E2-49CA-4D84-A2AE-6CAD5880BF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91586" y="2051424"/>
            <a:ext cx="1225405" cy="1219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A84EA3D-9429-4262-8F6D-FEB0F59DDB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22923" y="2524508"/>
            <a:ext cx="1225405" cy="1219200"/>
          </a:xfrm>
          <a:prstGeom prst="rect">
            <a:avLst/>
          </a:prstGeom>
        </p:spPr>
      </p:pic>
      <p:pic>
        <p:nvPicPr>
          <p:cNvPr id="1026" name="Picture 2" descr="Best Like Cartoon GIFs | Gfycat">
            <a:extLst>
              <a:ext uri="{FF2B5EF4-FFF2-40B4-BE49-F238E27FC236}">
                <a16:creationId xmlns:a16="http://schemas.microsoft.com/office/drawing/2014/main" xmlns="" id="{E3AF7D60-B9DB-42E7-858E-D20D9B223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0499" y="4750322"/>
            <a:ext cx="1396871" cy="11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478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8906C2-50AE-4F24-93BD-F3B6BE4C7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E909C10E-4413-4146-BE5D-C81B37075EFA}"/>
              </a:ext>
            </a:extLst>
          </p:cNvPr>
          <p:cNvSpPr txBox="1">
            <a:spLocks/>
          </p:cNvSpPr>
          <p:nvPr/>
        </p:nvSpPr>
        <p:spPr>
          <a:xfrm>
            <a:off x="2194719" y="1752600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8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Con gì có cái vòi rất dài</a:t>
            </a:r>
            <a:endParaRPr lang="en-US" sz="4800" b="1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EF7DC98-09CB-4815-AB9F-1E1181C2283B}"/>
              </a:ext>
            </a:extLst>
          </p:cNvPr>
          <p:cNvSpPr txBox="1">
            <a:spLocks/>
          </p:cNvSpPr>
          <p:nvPr/>
        </p:nvSpPr>
        <p:spPr>
          <a:xfrm>
            <a:off x="2194719" y="3404118"/>
            <a:ext cx="8991600" cy="7636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8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Con gì có cái vòi rất dài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DD2FF0E3-FE08-48D6-AA70-36F832E70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0041" y="6157876"/>
            <a:ext cx="547688" cy="5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668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8906C2-50AE-4F24-93BD-F3B6BE4C7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E909C10E-4413-4146-BE5D-C81B37075EFA}"/>
              </a:ext>
            </a:extLst>
          </p:cNvPr>
          <p:cNvSpPr txBox="1">
            <a:spLocks/>
          </p:cNvSpPr>
          <p:nvPr/>
        </p:nvSpPr>
        <p:spPr>
          <a:xfrm>
            <a:off x="2194719" y="1752600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8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Con mèo đang trèo cây cau</a:t>
            </a:r>
            <a:endParaRPr lang="en-US" sz="4800" b="1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EF7DC98-09CB-4815-AB9F-1E1181C2283B}"/>
              </a:ext>
            </a:extLst>
          </p:cNvPr>
          <p:cNvSpPr txBox="1">
            <a:spLocks/>
          </p:cNvSpPr>
          <p:nvPr/>
        </p:nvSpPr>
        <p:spPr>
          <a:xfrm>
            <a:off x="2194719" y="3428999"/>
            <a:ext cx="9285322" cy="7636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8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Con mèo đang trèo cây cau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DD2FF0E3-FE08-48D6-AA70-36F832E70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0041" y="6157876"/>
            <a:ext cx="547688" cy="5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6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8906C2-50AE-4F24-93BD-F3B6BE4C7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E909C10E-4413-4146-BE5D-C81B37075EFA}"/>
              </a:ext>
            </a:extLst>
          </p:cNvPr>
          <p:cNvSpPr txBox="1">
            <a:spLocks/>
          </p:cNvSpPr>
          <p:nvPr/>
        </p:nvSpPr>
        <p:spPr>
          <a:xfrm>
            <a:off x="2194719" y="1752600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8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Con gì phi nhanh như gió</a:t>
            </a:r>
            <a:endParaRPr lang="en-US" sz="4800" b="1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EF7DC98-09CB-4815-AB9F-1E1181C2283B}"/>
              </a:ext>
            </a:extLst>
          </p:cNvPr>
          <p:cNvSpPr txBox="1">
            <a:spLocks/>
          </p:cNvSpPr>
          <p:nvPr/>
        </p:nvSpPr>
        <p:spPr>
          <a:xfrm>
            <a:off x="2194719" y="3191638"/>
            <a:ext cx="8915400" cy="7636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8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Con gì phi nhanh như gió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DD2FF0E3-FE08-48D6-AA70-36F832E70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0041" y="6157876"/>
            <a:ext cx="547688" cy="5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1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8906C2-50AE-4F24-93BD-F3B6BE4C7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E909C10E-4413-4146-BE5D-C81B37075EFA}"/>
              </a:ext>
            </a:extLst>
          </p:cNvPr>
          <p:cNvSpPr txBox="1">
            <a:spLocks/>
          </p:cNvSpPr>
          <p:nvPr/>
        </p:nvSpPr>
        <p:spPr>
          <a:xfrm>
            <a:off x="2194719" y="1752600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8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Ôi, con công múa đẹp quá</a:t>
            </a:r>
            <a:endParaRPr lang="en-US" sz="4800" b="1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EF7DC98-09CB-4815-AB9F-1E1181C2283B}"/>
              </a:ext>
            </a:extLst>
          </p:cNvPr>
          <p:cNvSpPr txBox="1">
            <a:spLocks/>
          </p:cNvSpPr>
          <p:nvPr/>
        </p:nvSpPr>
        <p:spPr>
          <a:xfrm>
            <a:off x="2194719" y="3191638"/>
            <a:ext cx="9144000" cy="76360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8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Ôi, con công múa đẹp quá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DD2FF0E3-FE08-48D6-AA70-36F832E70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0041" y="6157876"/>
            <a:ext cx="547688" cy="5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8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A7011E1-AF78-468B-811A-9618A0AE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2443" y="466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77" y="712321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 </a:t>
            </a:r>
            <a:r>
              <a:rPr lang="en-US" sz="3600" b="1" i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 chấm</a:t>
            </a:r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i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 chấm hỏi </a:t>
            </a:r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 </a:t>
            </a:r>
            <a:r>
              <a:rPr lang="en-US" sz="3600" b="1" i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 chấm than </a:t>
            </a:r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 cho ô vuông.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83454A0-5CC1-4E00-A3DD-714359969D52}"/>
              </a:ext>
            </a:extLst>
          </p:cNvPr>
          <p:cNvSpPr txBox="1">
            <a:spLocks/>
          </p:cNvSpPr>
          <p:nvPr/>
        </p:nvSpPr>
        <p:spPr>
          <a:xfrm>
            <a:off x="1432719" y="3401786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Con gì có cái vòi rất dài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Con mèo đang trèo cây cau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Con gì phi nhanh như gió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Ôi, con công múa đẹp quá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568184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C490C0-E8DD-40BC-A6C1-F3E347636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840" name="Google Shape;840;p36"/>
          <p:cNvSpPr/>
          <p:nvPr/>
        </p:nvSpPr>
        <p:spPr>
          <a:xfrm flipH="1">
            <a:off x="2256623" y="732567"/>
            <a:ext cx="7341873" cy="505544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2392690" y="2232453"/>
            <a:ext cx="7264783" cy="16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b="1">
                <a:latin typeface="+mj-lt"/>
                <a:ea typeface="Arial-Rounded" pitchFamily="34" charset="0"/>
                <a:cs typeface="Arial-Rounded" pitchFamily="34" charset="0"/>
              </a:rPr>
              <a:t>Vận dụng</a:t>
            </a:r>
            <a:endParaRPr b="1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4141995" y="-1336733"/>
            <a:ext cx="11272" cy="15833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4157291" y="-1338533"/>
            <a:ext cx="9476" cy="12567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4176177" y="-1324100"/>
            <a:ext cx="11272" cy="12567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3962473" y="-1366033"/>
            <a:ext cx="11605" cy="13167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3983156" y="-1359900"/>
            <a:ext cx="12203" cy="13467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4005666" y="-1338066"/>
            <a:ext cx="11272" cy="15100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3986780" y="-1330400"/>
            <a:ext cx="9476" cy="9333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3897667" y="-1390400"/>
            <a:ext cx="9443" cy="9933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3908940" y="-1393567"/>
            <a:ext cx="11272" cy="11533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3916587" y="-1368300"/>
            <a:ext cx="11738" cy="14933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3912963" y="-1304233"/>
            <a:ext cx="499" cy="33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8045713" y="2747167"/>
            <a:ext cx="3489801" cy="3679749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8566306" y="601967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881517" y="909268"/>
            <a:ext cx="1305143" cy="712529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r="-6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2466" y="524047"/>
            <a:ext cx="1409577" cy="1522344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3837" y="3266322"/>
            <a:ext cx="2229670" cy="2229670"/>
          </a:xfrm>
          <a:prstGeom prst="rect">
            <a:avLst/>
          </a:prstGeom>
        </p:spPr>
      </p:pic>
      <p:pic>
        <p:nvPicPr>
          <p:cNvPr id="8" name="Picture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5282" y="1021049"/>
            <a:ext cx="1867772" cy="1707844"/>
          </a:xfrm>
          <a:prstGeom prst="rect">
            <a:avLst/>
          </a:prstGeom>
        </p:spPr>
      </p:pic>
      <p:pic>
        <p:nvPicPr>
          <p:cNvPr id="9" name="Picture 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832" y="5127020"/>
            <a:ext cx="1727041" cy="1865205"/>
          </a:xfrm>
          <a:prstGeom prst="rect">
            <a:avLst/>
          </a:prstGeom>
        </p:spPr>
      </p:pic>
      <p:pic>
        <p:nvPicPr>
          <p:cNvPr id="10" name="Picture 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3075" y="1612151"/>
            <a:ext cx="1753669" cy="1893964"/>
          </a:xfrm>
          <a:prstGeom prst="rect">
            <a:avLst/>
          </a:prstGeom>
        </p:spPr>
      </p:pic>
      <p:pic>
        <p:nvPicPr>
          <p:cNvPr id="16" name="Stranger_Dang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2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820002" y="5127020"/>
            <a:ext cx="810789" cy="810789"/>
          </a:xfrm>
          <a:prstGeom prst="rect">
            <a:avLst/>
          </a:prstGeom>
        </p:spPr>
      </p:pic>
      <p:sp>
        <p:nvSpPr>
          <p:cNvPr id="19" name="Rounded Rectangle 18">
            <a:hlinkClick r:id="rId18" action="ppaction://hlinksldjump"/>
          </p:cNvPr>
          <p:cNvSpPr/>
          <p:nvPr/>
        </p:nvSpPr>
        <p:spPr>
          <a:xfrm>
            <a:off x="3839909" y="1671665"/>
            <a:ext cx="506742" cy="322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87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Rounded Rectangle 19">
            <a:hlinkClick r:id="rId12" action="ppaction://hlinksldjump"/>
          </p:cNvPr>
          <p:cNvSpPr/>
          <p:nvPr/>
        </p:nvSpPr>
        <p:spPr>
          <a:xfrm>
            <a:off x="7286695" y="1079884"/>
            <a:ext cx="506742" cy="322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87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ounded Rectangle 20">
            <a:hlinkClick r:id="rId5" action="ppaction://hlinksldjump"/>
          </p:cNvPr>
          <p:cNvSpPr/>
          <p:nvPr/>
        </p:nvSpPr>
        <p:spPr>
          <a:xfrm>
            <a:off x="9903883" y="2002874"/>
            <a:ext cx="506742" cy="322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87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ounded Rectangle 21">
            <a:hlinkClick r:id="rId15" action="ppaction://hlinksldjump"/>
          </p:cNvPr>
          <p:cNvSpPr/>
          <p:nvPr/>
        </p:nvSpPr>
        <p:spPr>
          <a:xfrm>
            <a:off x="8989950" y="5066985"/>
            <a:ext cx="506742" cy="322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87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Rounded Rectangle 22">
            <a:hlinkClick r:id="rId9" action="ppaction://hlinksldjump"/>
          </p:cNvPr>
          <p:cNvSpPr/>
          <p:nvPr/>
        </p:nvSpPr>
        <p:spPr>
          <a:xfrm>
            <a:off x="5638672" y="4965950"/>
            <a:ext cx="506742" cy="322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87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4" name="Picture 23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49" y="468106"/>
            <a:ext cx="2229670" cy="2229670"/>
          </a:xfrm>
          <a:prstGeom prst="rect">
            <a:avLst/>
          </a:prstGeom>
        </p:spPr>
      </p:pic>
      <p:sp>
        <p:nvSpPr>
          <p:cNvPr id="26" name="Rounded Rectangle 25">
            <a:hlinkClick r:id="rId23" action="ppaction://hlinksldjump"/>
          </p:cNvPr>
          <p:cNvSpPr/>
          <p:nvPr/>
        </p:nvSpPr>
        <p:spPr>
          <a:xfrm>
            <a:off x="962813" y="2349277"/>
            <a:ext cx="506742" cy="322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87">
                <a:solidFill>
                  <a:schemeClr val="tx1"/>
                </a:solidFill>
              </a:rPr>
              <a:t>6</a:t>
            </a:r>
            <a:endParaRPr lang="en-US" sz="3187" dirty="0">
              <a:solidFill>
                <a:schemeClr val="tx1"/>
              </a:solidFill>
            </a:endParaRPr>
          </a:p>
        </p:txBody>
      </p:sp>
      <p:sp>
        <p:nvSpPr>
          <p:cNvPr id="18" name="Notched Right Arrow 17">
            <a:hlinkClick r:id="rId26" action="ppaction://hlinksldjump"/>
          </p:cNvPr>
          <p:cNvSpPr/>
          <p:nvPr/>
        </p:nvSpPr>
        <p:spPr>
          <a:xfrm>
            <a:off x="11032750" y="6220696"/>
            <a:ext cx="1114835" cy="562243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87"/>
          </a:p>
        </p:txBody>
      </p:sp>
    </p:spTree>
    <p:extLst>
      <p:ext uri="{BB962C8B-B14F-4D97-AF65-F5344CB8AC3E}">
        <p14:creationId xmlns:p14="http://schemas.microsoft.com/office/powerpoint/2010/main" xmlns="" val="37932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7547" numSld="999">
                <p:cTn id="1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2840CA-D243-4BF2-931A-36DB63CB2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1CB19-C66A-4741-9929-BF4AF274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719" y="2286000"/>
            <a:ext cx="9669426" cy="1656400"/>
          </a:xfrm>
        </p:spPr>
        <p:txBody>
          <a:bodyPr/>
          <a:lstStyle/>
          <a:p>
            <a:r>
              <a:rPr lang="en-US" sz="54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 một câu với cô giáo hoặc bạn cùng lớp có sử dụng </a:t>
            </a:r>
            <a:r>
              <a:rPr lang="en-US" sz="54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 chấm than </a:t>
            </a:r>
            <a:r>
              <a:rPr lang="en-US" sz="54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 </a:t>
            </a:r>
            <a:r>
              <a:rPr lang="en-US" sz="54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 chấm hỏi</a:t>
            </a:r>
            <a:r>
              <a:rPr lang="en-US" sz="54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88201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CAA879-4680-46EC-9936-EBCB619A9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1446" name="Google Shape;1446;p45"/>
          <p:cNvSpPr/>
          <p:nvPr/>
        </p:nvSpPr>
        <p:spPr>
          <a:xfrm>
            <a:off x="2111231" y="917334"/>
            <a:ext cx="8122509" cy="477294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2661610" y="1323054"/>
            <a:ext cx="6876147" cy="337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Dặn dò</a:t>
            </a:r>
            <a:endParaRPr b="1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grpSp>
        <p:nvGrpSpPr>
          <p:cNvPr id="1449" name="Google Shape;1449;p45"/>
          <p:cNvGrpSpPr/>
          <p:nvPr/>
        </p:nvGrpSpPr>
        <p:grpSpPr>
          <a:xfrm rot="-963429" flipH="1">
            <a:off x="250223" y="3241505"/>
            <a:ext cx="2449556" cy="3372413"/>
            <a:chOff x="338600" y="701849"/>
            <a:chExt cx="1841696" cy="2529273"/>
          </a:xfrm>
        </p:grpSpPr>
        <p:sp>
          <p:nvSpPr>
            <p:cNvPr id="1450" name="Google Shape;1450;p45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8000" r="-6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82686" y="360027"/>
            <a:ext cx="9396465" cy="1934981"/>
            <a:chOff x="1012373" y="354915"/>
            <a:chExt cx="7064827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064827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8850" y="632171"/>
              <a:ext cx="6831872" cy="33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 Gõ câu hỏi vào đây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22927" y="2922256"/>
            <a:ext cx="8715984" cy="1013486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3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+mj-lt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. 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22928" y="4138439"/>
            <a:ext cx="8715984" cy="1013486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53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+mj-lt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. 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22928" y="5369102"/>
            <a:ext cx="8715984" cy="1013486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53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+mj-lt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. 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3951" y="5309353"/>
            <a:ext cx="1085878" cy="10623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9201" y="4170573"/>
            <a:ext cx="999006" cy="9604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4522" y="2952563"/>
            <a:ext cx="999006" cy="960498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894" y="-181645"/>
            <a:ext cx="1751496" cy="18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2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8000" r="-6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22927" y="438389"/>
            <a:ext cx="8715984" cy="1934981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4500" y="602467"/>
              <a:ext cx="6172200" cy="33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Gõ câu hỏi vào đây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95317" y="2677416"/>
            <a:ext cx="8715984" cy="1013486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3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+mj-lt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. 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95318" y="3893600"/>
            <a:ext cx="8715984" cy="1013486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53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+mj-lt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. 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95318" y="5124262"/>
            <a:ext cx="8715984" cy="1013486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53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C.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1960" y="3882824"/>
            <a:ext cx="1085878" cy="10623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1961" y="5175958"/>
            <a:ext cx="999006" cy="9604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9201" y="2735197"/>
            <a:ext cx="999006" cy="960498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1961" y="-118203"/>
            <a:ext cx="2438463" cy="22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5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8000" r="-6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82687" y="295916"/>
            <a:ext cx="8796464" cy="1418881"/>
            <a:chOff x="1463490" y="282064"/>
            <a:chExt cx="6613710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63490" y="481948"/>
              <a:ext cx="6553200" cy="399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Gõ câu hỏi vào đây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35557" y="3901637"/>
            <a:ext cx="8715984" cy="1283045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91491" y="1971739"/>
              <a:ext cx="6418218" cy="420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+mj-lt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. 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08048" y="2221540"/>
            <a:ext cx="8715984" cy="1418881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1291" y="1979751"/>
              <a:ext cx="6418218" cy="38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A. 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21083" y="5432262"/>
            <a:ext cx="8715984" cy="1312560"/>
            <a:chOff x="1558045" y="1690472"/>
            <a:chExt cx="6553200" cy="986862"/>
          </a:xfrm>
        </p:grpSpPr>
        <p:sp>
          <p:nvSpPr>
            <p:cNvPr id="31" name="Rectangle 30"/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5735" y="1956557"/>
              <a:ext cx="6418218" cy="53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C. 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2362" y="2391081"/>
            <a:ext cx="1085878" cy="10623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1865" y="5651604"/>
            <a:ext cx="999006" cy="9604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1865" y="4054188"/>
            <a:ext cx="999006" cy="960498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0790" y="8483"/>
            <a:ext cx="2041049" cy="220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82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8000" r="-6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22927" y="457200"/>
            <a:ext cx="8715984" cy="1934981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52589" y="568749"/>
              <a:ext cx="6172200" cy="33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Gõ câu hỏi vào đây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95317" y="2696228"/>
            <a:ext cx="8715984" cy="1013486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3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+mj-lt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. 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95318" y="3912411"/>
            <a:ext cx="8715984" cy="1013486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53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+mj-lt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. 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95318" y="5143073"/>
            <a:ext cx="8715984" cy="1294608"/>
            <a:chOff x="1524000" y="1809750"/>
            <a:chExt cx="6553200" cy="973364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973364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6" y="2060270"/>
              <a:ext cx="6418218" cy="53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+mj-lt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. 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9471" y="5079536"/>
            <a:ext cx="1085878" cy="10623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3951" y="3935744"/>
            <a:ext cx="999006" cy="9604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9201" y="2735197"/>
            <a:ext cx="999006" cy="960498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9436" y="-121384"/>
            <a:ext cx="2161296" cy="23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0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8000" r="-6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22927" y="196310"/>
            <a:ext cx="8715984" cy="1570610"/>
            <a:chOff x="1524000" y="71976"/>
            <a:chExt cx="6553200" cy="742212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71976"/>
              <a:ext cx="6553200" cy="7422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87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4500" y="255665"/>
              <a:ext cx="6172200" cy="363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latin typeface="+mj-lt"/>
                  <a:ea typeface="AvantGarde" pitchFamily="2" charset="0"/>
                  <a:cs typeface="AvantGarde" pitchFamily="2" charset="0"/>
                </a:rPr>
                <a:t>Gõ câu hỏi vào đây</a:t>
              </a:r>
              <a:endParaRPr lang="en-US" sz="44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45524" y="3954306"/>
            <a:ext cx="8715984" cy="1013486"/>
            <a:chOff x="1524000" y="1613806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613806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711778"/>
              <a:ext cx="6418218" cy="53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B.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45526" y="2225855"/>
            <a:ext cx="8715984" cy="1013487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6" y="1925530"/>
              <a:ext cx="6418218" cy="53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A.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45526" y="5474535"/>
            <a:ext cx="8715984" cy="1013486"/>
            <a:chOff x="1524000" y="2027464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2027464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0501" y="2161036"/>
              <a:ext cx="6418218" cy="53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C.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5195" y="2050560"/>
            <a:ext cx="1085878" cy="10623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037" y="5474535"/>
            <a:ext cx="999006" cy="9604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037" y="3983122"/>
            <a:ext cx="999006" cy="960498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9915" y="-325909"/>
            <a:ext cx="2216118" cy="221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8000" r="-6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84720" y="244200"/>
            <a:ext cx="8792398" cy="1418881"/>
            <a:chOff x="1524000" y="282064"/>
            <a:chExt cx="6610653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81453" y="463533"/>
              <a:ext cx="6553200" cy="399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Gõ câu hỏi vào đây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57109" y="3849921"/>
            <a:ext cx="8715984" cy="1283046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0808" y="1990298"/>
              <a:ext cx="6418218" cy="420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+mj-lt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. 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29600" y="2169822"/>
            <a:ext cx="8715984" cy="1418881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25238" y="2004251"/>
              <a:ext cx="6418218" cy="38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A. 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42634" y="5380547"/>
            <a:ext cx="8715984" cy="1312561"/>
            <a:chOff x="1558045" y="1690472"/>
            <a:chExt cx="6553200" cy="986862"/>
          </a:xfrm>
        </p:grpSpPr>
        <p:sp>
          <p:nvSpPr>
            <p:cNvPr id="31" name="Rectangle 30"/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38275"/>
              <a:ext cx="6418218" cy="53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+mj-lt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4000" b="1">
                  <a:latin typeface="+mj-lt"/>
                  <a:ea typeface="AvantGarde" pitchFamily="2" charset="0"/>
                  <a:cs typeface="AvantGarde" pitchFamily="2" charset="0"/>
                </a:rPr>
                <a:t>. </a:t>
              </a:r>
              <a:endParaRPr lang="en-US" sz="4000" b="1" dirty="0"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7852" y="2372277"/>
            <a:ext cx="1085878" cy="10623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9444" y="5673966"/>
            <a:ext cx="999006" cy="9604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1286" y="4084965"/>
            <a:ext cx="999006" cy="960498"/>
          </a:xfrm>
          <a:prstGeom prst="rect">
            <a:avLst/>
          </a:prstGeom>
        </p:spPr>
      </p:pic>
      <p:pic>
        <p:nvPicPr>
          <p:cNvPr id="23" name="Picture 2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6153" y="203774"/>
            <a:ext cx="1114835" cy="11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3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2A8BA2-1AC2-44AA-BB0F-D9471FFBF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583" name="Google Shape;583;p33"/>
          <p:cNvSpPr/>
          <p:nvPr/>
        </p:nvSpPr>
        <p:spPr>
          <a:xfrm>
            <a:off x="3723951" y="3918891"/>
            <a:ext cx="4817253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endParaRPr>
              <a:latin typeface="+mj-lt"/>
            </a:endParaRPr>
          </a:p>
        </p:txBody>
      </p:sp>
      <p:sp>
        <p:nvSpPr>
          <p:cNvPr id="585" name="Google Shape;585;p33"/>
          <p:cNvSpPr txBox="1">
            <a:spLocks noGrp="1"/>
          </p:cNvSpPr>
          <p:nvPr>
            <p:ph type="ctrTitle" idx="4294967295"/>
          </p:nvPr>
        </p:nvSpPr>
        <p:spPr>
          <a:xfrm>
            <a:off x="1077911" y="1227266"/>
            <a:ext cx="10006013" cy="219868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>
              <a:spcAft>
                <a:spcPts val="1331"/>
              </a:spcAft>
            </a:pPr>
            <a:r>
              <a:rPr lang="en" sz="7200">
                <a:latin typeface="+mj-lt"/>
                <a:ea typeface="Frankfurter" pitchFamily="2" charset="0"/>
                <a:cs typeface="Frankfurter" pitchFamily="2" charset="0"/>
              </a:rPr>
              <a:t>Bài 10: </a:t>
            </a:r>
            <a:br>
              <a:rPr lang="en" sz="7200">
                <a:latin typeface="+mj-lt"/>
                <a:ea typeface="Frankfurter" pitchFamily="2" charset="0"/>
                <a:cs typeface="Frankfurter" pitchFamily="2" charset="0"/>
              </a:rPr>
            </a:br>
            <a:r>
              <a:rPr lang="en" sz="7200">
                <a:latin typeface="+mj-lt"/>
                <a:ea typeface="Frankfurter" pitchFamily="2" charset="0"/>
                <a:cs typeface="Frankfurter" pitchFamily="2" charset="0"/>
              </a:rPr>
              <a:t>KHỦNG LONG</a:t>
            </a:r>
            <a:endParaRPr sz="7200">
              <a:latin typeface="+mj-lt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586" name="Google Shape;586;p33"/>
          <p:cNvSpPr txBox="1">
            <a:spLocks noGrp="1"/>
          </p:cNvSpPr>
          <p:nvPr>
            <p:ph type="subTitle" idx="4294967295"/>
          </p:nvPr>
        </p:nvSpPr>
        <p:spPr>
          <a:xfrm>
            <a:off x="6082166" y="4904589"/>
            <a:ext cx="2459038" cy="5461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>
              <a:buNone/>
            </a:pPr>
            <a:r>
              <a:rPr lang="en" sz="2800">
                <a:latin typeface="+mj-lt"/>
              </a:rPr>
              <a:t>Trang 44</a:t>
            </a:r>
            <a:endParaRPr sz="2800">
              <a:latin typeface="+mj-lt"/>
            </a:endParaRPr>
          </a:p>
        </p:txBody>
      </p:sp>
      <p:sp>
        <p:nvSpPr>
          <p:cNvPr id="767" name="Google Shape;767;p33"/>
          <p:cNvSpPr txBox="1">
            <a:spLocks noGrp="1"/>
          </p:cNvSpPr>
          <p:nvPr>
            <p:ph type="subTitle" idx="4294967295"/>
          </p:nvPr>
        </p:nvSpPr>
        <p:spPr>
          <a:xfrm>
            <a:off x="4306952" y="3845594"/>
            <a:ext cx="3651250" cy="609600"/>
          </a:xfrm>
          <a:prstGeom prst="rect">
            <a:avLst/>
          </a:prstGeom>
        </p:spPr>
        <p:txBody>
          <a:bodyPr spcFirstLastPara="1" wrap="square" lIns="121705" tIns="60836" rIns="121705" bIns="121705" anchor="t" anchorCtr="0">
            <a:noAutofit/>
          </a:bodyPr>
          <a:lstStyle/>
          <a:p>
            <a:pPr marL="0" indent="0" algn="ctr">
              <a:spcAft>
                <a:spcPts val="2130"/>
              </a:spcAft>
              <a:buNone/>
            </a:pPr>
            <a:r>
              <a:rPr lang="en" sz="3600">
                <a:latin typeface="+mj-lt"/>
                <a:ea typeface="Aachen" pitchFamily="18" charset="0"/>
                <a:cs typeface="Aachen" pitchFamily="18" charset="0"/>
              </a:rPr>
              <a:t>LUYỆN TẬP</a:t>
            </a:r>
            <a:endParaRPr sz="3600">
              <a:latin typeface="+mj-lt"/>
              <a:ea typeface="Aachen" pitchFamily="18" charset="0"/>
              <a:cs typeface="Aachen" pitchFamily="18" charset="0"/>
            </a:endParaRPr>
          </a:p>
        </p:txBody>
      </p:sp>
      <p:sp>
        <p:nvSpPr>
          <p:cNvPr id="587" name="Google Shape;587;p33"/>
          <p:cNvSpPr/>
          <p:nvPr/>
        </p:nvSpPr>
        <p:spPr>
          <a:xfrm>
            <a:off x="13171421" y="64259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596" name="Google Shape;596;p33"/>
          <p:cNvSpPr/>
          <p:nvPr/>
        </p:nvSpPr>
        <p:spPr>
          <a:xfrm>
            <a:off x="19330277" y="59204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597" name="Google Shape;597;p33"/>
          <p:cNvSpPr/>
          <p:nvPr/>
        </p:nvSpPr>
        <p:spPr>
          <a:xfrm>
            <a:off x="21365296" y="58684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598" name="Google Shape;598;p33"/>
          <p:cNvSpPr/>
          <p:nvPr/>
        </p:nvSpPr>
        <p:spPr>
          <a:xfrm>
            <a:off x="21200612" y="59384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453</Words>
  <Application>Microsoft Office PowerPoint</Application>
  <PresentationFormat>Custom</PresentationFormat>
  <Paragraphs>82</Paragraphs>
  <Slides>21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Arial-Rounded</vt:lpstr>
      <vt:lpstr>AvantGarde</vt:lpstr>
      <vt:lpstr>Frankfurter</vt:lpstr>
      <vt:lpstr>Fredoka One</vt:lpstr>
      <vt:lpstr>Quicksand Medium</vt:lpstr>
      <vt:lpstr>Aachen</vt:lpstr>
      <vt:lpstr>Arial Rounded MT Bold</vt:lpstr>
      <vt:lpstr>Bebas Neue</vt:lpstr>
      <vt:lpstr>Quicksand SemiBold</vt:lpstr>
      <vt:lpstr>Hammersmith One</vt:lpstr>
      <vt:lpstr>Fall Vibes Stickers fo Marketing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Bài 10:  KHỦNG LONG</vt:lpstr>
      <vt:lpstr>Nói tên các con vật ẩn trong tranh.</vt:lpstr>
      <vt:lpstr>Tìm từ ngữ chỉ hoạt động của các con vật sống trong rừng. Đặt một câu với từ ngữ em tìm được.</vt:lpstr>
      <vt:lpstr>Chọn dấu chấm, dấu chấm hỏi hoặc dấu chấm than thay cho ô vuông.</vt:lpstr>
      <vt:lpstr>Slide 13</vt:lpstr>
      <vt:lpstr>Slide 14</vt:lpstr>
      <vt:lpstr>Slide 15</vt:lpstr>
      <vt:lpstr>Slide 16</vt:lpstr>
      <vt:lpstr>Slide 17</vt:lpstr>
      <vt:lpstr>Chọn dấu chấm, dấu chấm hỏi hoặc dấu chấm than thay cho ô vuông.</vt:lpstr>
      <vt:lpstr>Vận dụng</vt:lpstr>
      <vt:lpstr>Nói một câu với cô giáo hoặc bạn cùng lớp có sử dụng dấu chấm than hoặc dấu chấm hỏi.</vt:lpstr>
      <vt:lpstr>Dặn dò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PC</dc:creator>
  <cp:lastModifiedBy>Windows 7</cp:lastModifiedBy>
  <cp:revision>95</cp:revision>
  <dcterms:modified xsi:type="dcterms:W3CDTF">2022-02-24T01:49:31Z</dcterms:modified>
</cp:coreProperties>
</file>