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notesMasterIdLst>
    <p:notesMasterId r:id="rId12"/>
  </p:notesMasterIdLst>
  <p:sldIdLst>
    <p:sldId id="318" r:id="rId4"/>
    <p:sldId id="340" r:id="rId5"/>
    <p:sldId id="304" r:id="rId6"/>
    <p:sldId id="341" r:id="rId7"/>
    <p:sldId id="342" r:id="rId8"/>
    <p:sldId id="343" r:id="rId9"/>
    <p:sldId id="344" r:id="rId10"/>
    <p:sldId id="3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A7CE9-9937-491A-9F17-F9DE6B98251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6301B-A26F-4910-9B21-E2353CBB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7DED6-55B0-465F-AC2A-9215654A6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7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2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3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84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0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49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7DED6-55B0-465F-AC2A-9215654A6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0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2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3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0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6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37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858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9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8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3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9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0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5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"/>
            <a:ext cx="12192000" cy="686003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226027" y="1"/>
            <a:ext cx="6268629" cy="580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8549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0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3635" y="98385"/>
            <a:ext cx="1090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917046">
            <a:off x="11069051" y="6219398"/>
            <a:ext cx="1090864" cy="50276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269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"/>
            <a:ext cx="12192000" cy="686003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226027" y="1"/>
            <a:ext cx="6268629" cy="580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1238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737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63635" y="98385"/>
            <a:ext cx="1090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8368" y="6311735"/>
            <a:ext cx="1090864" cy="50276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25B91B-E578-46DD-834D-DD40CF2C14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13" y="25522117"/>
            <a:ext cx="2508504" cy="2167071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3EA3C-636E-44F6-B3F7-868A4605DB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7253" y="24682419"/>
            <a:ext cx="2508504" cy="2167071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1D082E-A2E0-4184-997F-3191148164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13" y="-16445460"/>
            <a:ext cx="2508504" cy="2167071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094FE-5654-48FD-9824-FF83FC90952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3161" y="-16201622"/>
            <a:ext cx="2508504" cy="2167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E1CA7-3586-4166-857C-25C4D75DAAC0}"/>
              </a:ext>
            </a:extLst>
          </p:cNvPr>
          <p:cNvSpPr txBox="1"/>
          <p:nvPr userDrawn="1"/>
        </p:nvSpPr>
        <p:spPr>
          <a:xfrm>
            <a:off x="1685197" y="9837804"/>
            <a:ext cx="12414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5B514-AD59-49D0-8FC9-8F0EC5D23E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133" y="9510153"/>
            <a:ext cx="2508504" cy="21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2072-3F01-45B2-AD48-436164690AB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721D93-A677-4FC1-A276-19C844BDFE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9B2EFD-3583-4FCA-9CF4-8ADD093749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DF0D41-D4CD-4EE4-B0B3-FE3B0899A6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F9AE03-D3FB-42CC-A706-362F1BD0CC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8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737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63635" y="98385"/>
            <a:ext cx="1090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8368" y="6311735"/>
            <a:ext cx="1090864" cy="50276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25B91B-E578-46DD-834D-DD40CF2C14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13" y="25522117"/>
            <a:ext cx="2508504" cy="2167071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3EA3C-636E-44F6-B3F7-868A4605DB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7253" y="24682419"/>
            <a:ext cx="2508504" cy="2167071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1D082E-A2E0-4184-997F-3191148164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13" y="-16445460"/>
            <a:ext cx="2508504" cy="2167071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094FE-5654-48FD-9824-FF83FC90952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3161" y="-16201622"/>
            <a:ext cx="2508504" cy="2167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E1CA7-3586-4166-857C-25C4D75DAAC0}"/>
              </a:ext>
            </a:extLst>
          </p:cNvPr>
          <p:cNvSpPr txBox="1"/>
          <p:nvPr userDrawn="1"/>
        </p:nvSpPr>
        <p:spPr>
          <a:xfrm>
            <a:off x="1685197" y="9837804"/>
            <a:ext cx="12414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5B514-AD59-49D0-8FC9-8F0EC5D23E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133" y="9510153"/>
            <a:ext cx="2508504" cy="21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4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6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60.png"/><Relationship Id="rId4" Type="http://schemas.microsoft.com/office/2007/relationships/hdphoto" Target="../media/hdphoto5.wdp"/><Relationship Id="rId9" Type="http://schemas.openxmlformats.org/officeDocument/2006/relationships/image" Target="../media/image5.png"/><Relationship Id="rId1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0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1"/>
            <a:ext cx="5594829" cy="5900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801" y="1714214"/>
            <a:ext cx="5224624" cy="52923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6673582" y="-1"/>
            <a:ext cx="5532933" cy="5834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49" y="4671231"/>
            <a:ext cx="3480664" cy="2178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76" y="1457655"/>
            <a:ext cx="3993849" cy="5070452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4374819" y="1779619"/>
            <a:ext cx="3518773" cy="280076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88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MÔN</a:t>
            </a:r>
          </a:p>
          <a:p>
            <a:pPr algn="ctr" defTabSz="1219170"/>
            <a:r>
              <a:rPr lang="en-US" altLang="zh-CN" sz="88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88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00" y="5385850"/>
            <a:ext cx="3499300" cy="13627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79434" y="1222781"/>
            <a:ext cx="9833132" cy="3945845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6913515" y="2172335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15" y="2172335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0"/>
          <p:cNvSpPr txBox="1">
            <a:spLocks noChangeArrowheads="1"/>
          </p:cNvSpPr>
          <p:nvPr/>
        </p:nvSpPr>
        <p:spPr bwMode="auto">
          <a:xfrm>
            <a:off x="304716" y="7174885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95332" y="320276"/>
            <a:ext cx="1059588" cy="6214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5" y="39182"/>
            <a:ext cx="1341236" cy="13412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A0AF17-E1A4-4415-B77A-4FC6711076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/>
          <a:stretch/>
        </p:blipFill>
        <p:spPr>
          <a:xfrm>
            <a:off x="1465943" y="1365833"/>
            <a:ext cx="9294511" cy="365019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E4E3DF-98A7-4075-BCAB-057CF2BC9AE3}"/>
              </a:ext>
            </a:extLst>
          </p:cNvPr>
          <p:cNvCxnSpPr>
            <a:cxnSpLocks/>
          </p:cNvCxnSpPr>
          <p:nvPr/>
        </p:nvCxnSpPr>
        <p:spPr>
          <a:xfrm>
            <a:off x="1483466" y="1365833"/>
            <a:ext cx="0" cy="365019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1A7A83-AAE7-4B64-B417-6756192E0C41}"/>
              </a:ext>
            </a:extLst>
          </p:cNvPr>
          <p:cNvSpPr txBox="1"/>
          <p:nvPr/>
        </p:nvSpPr>
        <p:spPr>
          <a:xfrm>
            <a:off x="4969800" y="2432496"/>
            <a:ext cx="16922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AB3A3C-FD78-42F2-9CBC-E944BFE03D86}"/>
              </a:ext>
            </a:extLst>
          </p:cNvPr>
          <p:cNvSpPr txBox="1"/>
          <p:nvPr/>
        </p:nvSpPr>
        <p:spPr>
          <a:xfrm>
            <a:off x="4246530" y="3143585"/>
            <a:ext cx="55710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4F547-9ED6-48F2-B82F-56FBC21E634A}"/>
              </a:ext>
            </a:extLst>
          </p:cNvPr>
          <p:cNvSpPr txBox="1"/>
          <p:nvPr/>
        </p:nvSpPr>
        <p:spPr>
          <a:xfrm>
            <a:off x="2116923" y="1718402"/>
            <a:ext cx="115285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15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A3A42A-B98D-4E5A-ADEC-E29D8441018D}"/>
              </a:ext>
            </a:extLst>
          </p:cNvPr>
          <p:cNvSpPr/>
          <p:nvPr/>
        </p:nvSpPr>
        <p:spPr>
          <a:xfrm>
            <a:off x="9504518" y="4181745"/>
            <a:ext cx="1572664" cy="11630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Trang 27</a:t>
            </a:r>
          </a:p>
        </p:txBody>
      </p:sp>
    </p:spTree>
    <p:extLst>
      <p:ext uri="{BB962C8B-B14F-4D97-AF65-F5344CB8AC3E}">
        <p14:creationId xmlns:p14="http://schemas.microsoft.com/office/powerpoint/2010/main" val="38940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756568" y="333172"/>
            <a:ext cx="6678864" cy="99326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2293694" y="506639"/>
            <a:ext cx="7604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00C50B2-DA0A-4EA1-99F6-E25EF9077562}"/>
              </a:ext>
            </a:extLst>
          </p:cNvPr>
          <p:cNvGrpSpPr/>
          <p:nvPr/>
        </p:nvGrpSpPr>
        <p:grpSpPr>
          <a:xfrm>
            <a:off x="1217551" y="1743294"/>
            <a:ext cx="9756898" cy="4133730"/>
            <a:chOff x="1162321" y="1482036"/>
            <a:chExt cx="9756898" cy="413373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395977E-524D-4163-8F1C-69E85CE921E2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611E45F1-04B9-492F-90CC-46D3C42BD7D1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CD13A914-B63E-4B6E-BCE2-E407582E5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92719F6A-2CE1-46A4-AF08-400705FB9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A37461D9-E8F2-4EAB-B8E1-64EF53106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D3B75D1-A489-4B1F-B715-F70BF8BCB097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93C3463-A804-48E9-9487-4F2905BE3841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CD3FB367-F212-4550-A565-F90800732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E8B36986-8A21-40B5-9110-0FD270C06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05CEF978-63BC-4BF7-A2CC-1A29A45B9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9A8D6F98-8E31-43D9-AAD5-B934A3EF3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0038B29-B425-4FE4-952A-06872254D564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5C06147-68AB-4A3A-8920-6455293D97B6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8EFD6FB4-148D-4332-93C0-926BE4D1E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DA4007E9-C27D-4542-8443-80C047528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EB9B1825-C52F-48EA-9C2F-98ABB75EC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3C6BE99-CED7-419D-BB08-DC6655A2E4DF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5A72FF85-B2EB-449C-8143-4FC6B1F8DBD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2931A613-8B07-496E-91D6-A7DCCFFDD02B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= </a:t>
                  </a:r>
                  <a:r>
                    <a:rPr lang="en-US" sz="2800">
                      <a:solidFill>
                        <a:prstClr val="black"/>
                      </a:solidFill>
                      <a:latin typeface="Arial"/>
                    </a:rPr>
                    <a:t>15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2931A613-8B07-496E-91D6-A7DCCFFDD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4657E73C-22EE-4E94-8568-168FC414A58B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F3D8B30-4E71-448F-94C6-C700D62AE29D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9685CAD2-FFBA-45F8-96DF-6E9D21780FC9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15E3723-282D-474F-9414-3260C733E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75C7E34E-2C22-4300-8741-B265ACB29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A59800B0-9959-4E77-ACFF-9A641BE03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6226594-458C-4D6F-90F4-67AF48245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1231299C-7D47-4457-BA0E-19C570BCC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BDDFD05-BACD-4F8D-B766-C4E4EFC3E257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7B253DE3-A62B-4ED0-99AB-D77AD544D9A1}"/>
              </a:ext>
            </a:extLst>
          </p:cNvPr>
          <p:cNvSpPr/>
          <p:nvPr/>
        </p:nvSpPr>
        <p:spPr>
          <a:xfrm>
            <a:off x="7060941" y="3282686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FC7DB5B-D9CA-46DA-A341-413B5EA46CA8}"/>
              </a:ext>
            </a:extLst>
          </p:cNvPr>
          <p:cNvSpPr/>
          <p:nvPr/>
        </p:nvSpPr>
        <p:spPr>
          <a:xfrm>
            <a:off x="7060941" y="2146329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DA810698-F380-4D26-9E50-A6A61A2ABE0F}"/>
              </a:ext>
            </a:extLst>
          </p:cNvPr>
          <p:cNvSpPr/>
          <p:nvPr/>
        </p:nvSpPr>
        <p:spPr>
          <a:xfrm>
            <a:off x="7060942" y="3265119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16246-8C17-4CBD-8B0C-77A7AE1D64BA}"/>
              </a:ext>
            </a:extLst>
          </p:cNvPr>
          <p:cNvSpPr txBox="1"/>
          <p:nvPr/>
        </p:nvSpPr>
        <p:spPr>
          <a:xfrm>
            <a:off x="290285" y="1699712"/>
            <a:ext cx="1161142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/>
              <a:t>2 x 4 			2 x 7 		5 x 3			5 x 6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      2 x 8			2 x 9 		5 x 5			5 x 8</a:t>
            </a:r>
          </a:p>
          <a:p>
            <a:pPr marL="742950" indent="-742950">
              <a:lnSpc>
                <a:spcPct val="150000"/>
              </a:lnSpc>
              <a:buAutoNum type="alphaLcParenR" startAt="2"/>
            </a:pPr>
            <a:r>
              <a:rPr lang="en-US" sz="3600" dirty="0"/>
              <a:t>12 : 2			18 : 2		15 : 5		30 : 5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      16 : 2			14 : 2		20 : 5		45 : 5	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44AD0A27-8A3E-4C24-8D5C-6C6684F297AE}"/>
              </a:ext>
            </a:extLst>
          </p:cNvPr>
          <p:cNvSpPr/>
          <p:nvPr/>
        </p:nvSpPr>
        <p:spPr>
          <a:xfrm>
            <a:off x="2756568" y="333172"/>
            <a:ext cx="6678864" cy="99326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CC09B578-7AA0-435F-B2DC-8D9504ADD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694" y="506639"/>
            <a:ext cx="7604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1B82B-8D04-493F-A99F-463EC478DFE3}"/>
              </a:ext>
            </a:extLst>
          </p:cNvPr>
          <p:cNvSpPr txBox="1"/>
          <p:nvPr/>
        </p:nvSpPr>
        <p:spPr>
          <a:xfrm>
            <a:off x="2030762" y="189753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8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B04C7-2278-4D29-825B-1B9C0525642B}"/>
              </a:ext>
            </a:extLst>
          </p:cNvPr>
          <p:cNvSpPr txBox="1"/>
          <p:nvPr/>
        </p:nvSpPr>
        <p:spPr>
          <a:xfrm>
            <a:off x="2030762" y="271861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16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5B08A-9444-4D23-AD26-EF66C4505A17}"/>
              </a:ext>
            </a:extLst>
          </p:cNvPr>
          <p:cNvSpPr txBox="1"/>
          <p:nvPr/>
        </p:nvSpPr>
        <p:spPr>
          <a:xfrm>
            <a:off x="4927279" y="189753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14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C6558-5AD7-47FC-A247-074E84032E1B}"/>
              </a:ext>
            </a:extLst>
          </p:cNvPr>
          <p:cNvSpPr txBox="1"/>
          <p:nvPr/>
        </p:nvSpPr>
        <p:spPr>
          <a:xfrm>
            <a:off x="4927279" y="27248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18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5BFD1-701F-41D2-B2D8-96BFF2948CDB}"/>
              </a:ext>
            </a:extLst>
          </p:cNvPr>
          <p:cNvSpPr txBox="1"/>
          <p:nvPr/>
        </p:nvSpPr>
        <p:spPr>
          <a:xfrm>
            <a:off x="7677486" y="189753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15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ADDC5-F817-4B12-8EE8-AB93CCFE470C}"/>
              </a:ext>
            </a:extLst>
          </p:cNvPr>
          <p:cNvSpPr txBox="1"/>
          <p:nvPr/>
        </p:nvSpPr>
        <p:spPr>
          <a:xfrm>
            <a:off x="7677486" y="272449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25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5895A-CAD9-4582-8F6F-C8DCFF901DFD}"/>
              </a:ext>
            </a:extLst>
          </p:cNvPr>
          <p:cNvSpPr txBox="1"/>
          <p:nvPr/>
        </p:nvSpPr>
        <p:spPr>
          <a:xfrm>
            <a:off x="10427693" y="18962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30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76960-D744-4AA3-80C6-05A8B529A346}"/>
              </a:ext>
            </a:extLst>
          </p:cNvPr>
          <p:cNvSpPr txBox="1"/>
          <p:nvPr/>
        </p:nvSpPr>
        <p:spPr>
          <a:xfrm>
            <a:off x="10427693" y="271861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40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9FED8-39E8-4AC9-A970-634DEECBB8A9}"/>
              </a:ext>
            </a:extLst>
          </p:cNvPr>
          <p:cNvSpPr txBox="1"/>
          <p:nvPr/>
        </p:nvSpPr>
        <p:spPr>
          <a:xfrm>
            <a:off x="2159002" y="356276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6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F2D59D-3562-4628-B9E6-71778AE4D9B2}"/>
              </a:ext>
            </a:extLst>
          </p:cNvPr>
          <p:cNvSpPr txBox="1"/>
          <p:nvPr/>
        </p:nvSpPr>
        <p:spPr>
          <a:xfrm>
            <a:off x="2159002" y="438384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8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74A22-9404-4FC3-B45E-90BD6F03A3A4}"/>
              </a:ext>
            </a:extLst>
          </p:cNvPr>
          <p:cNvSpPr txBox="1"/>
          <p:nvPr/>
        </p:nvSpPr>
        <p:spPr>
          <a:xfrm>
            <a:off x="5055519" y="356276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9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BCA30-98C5-426C-8EF2-836566B2546F}"/>
              </a:ext>
            </a:extLst>
          </p:cNvPr>
          <p:cNvSpPr txBox="1"/>
          <p:nvPr/>
        </p:nvSpPr>
        <p:spPr>
          <a:xfrm>
            <a:off x="5055519" y="438384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7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4C7E4-4083-45BB-B7A6-D4047B7B0E5F}"/>
              </a:ext>
            </a:extLst>
          </p:cNvPr>
          <p:cNvSpPr txBox="1"/>
          <p:nvPr/>
        </p:nvSpPr>
        <p:spPr>
          <a:xfrm>
            <a:off x="7781001" y="351985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3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6BC5C-FE69-468C-B0D0-90E0A86C5B9C}"/>
              </a:ext>
            </a:extLst>
          </p:cNvPr>
          <p:cNvSpPr txBox="1"/>
          <p:nvPr/>
        </p:nvSpPr>
        <p:spPr>
          <a:xfrm>
            <a:off x="7781001" y="438384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4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643D6A-9FBE-4B19-85C2-188DE0826B7D}"/>
              </a:ext>
            </a:extLst>
          </p:cNvPr>
          <p:cNvSpPr txBox="1"/>
          <p:nvPr/>
        </p:nvSpPr>
        <p:spPr>
          <a:xfrm>
            <a:off x="10555933" y="351985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6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864F72-182C-436D-A358-F4E8E2C4BF25}"/>
              </a:ext>
            </a:extLst>
          </p:cNvPr>
          <p:cNvSpPr txBox="1"/>
          <p:nvPr/>
        </p:nvSpPr>
        <p:spPr>
          <a:xfrm>
            <a:off x="10555933" y="438384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9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31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E7A19-416F-456F-A01D-280CBC0B72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5142" y="0"/>
            <a:ext cx="4426858" cy="304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F5034B-158F-4A2C-8ABE-AB2EDB3CF61F}"/>
              </a:ext>
            </a:extLst>
          </p:cNvPr>
          <p:cNvSpPr/>
          <p:nvPr/>
        </p:nvSpPr>
        <p:spPr>
          <a:xfrm>
            <a:off x="211786" y="307317"/>
            <a:ext cx="630042" cy="5635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2E1FC-E0D4-487D-A6C5-6FEBA78B9689}"/>
              </a:ext>
            </a:extLst>
          </p:cNvPr>
          <p:cNvSpPr txBox="1"/>
          <p:nvPr/>
        </p:nvSpPr>
        <p:spPr>
          <a:xfrm>
            <a:off x="987178" y="191202"/>
            <a:ext cx="6879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Trong trò chơi Ô ăn quan, mỗi ô có 5 viên sỏi. Hỏi 10 ô như vậy có tất cả bao nhiêu viên sỏi?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609541-4BE0-4F68-B522-66828E6B5B82}"/>
              </a:ext>
            </a:extLst>
          </p:cNvPr>
          <p:cNvCxnSpPr>
            <a:cxnSpLocks/>
          </p:cNvCxnSpPr>
          <p:nvPr/>
        </p:nvCxnSpPr>
        <p:spPr>
          <a:xfrm>
            <a:off x="6618514" y="754743"/>
            <a:ext cx="114662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3F9297-CA09-4DC8-B6E3-F8C92B3E7C9E}"/>
              </a:ext>
            </a:extLst>
          </p:cNvPr>
          <p:cNvCxnSpPr>
            <a:cxnSpLocks/>
          </p:cNvCxnSpPr>
          <p:nvPr/>
        </p:nvCxnSpPr>
        <p:spPr>
          <a:xfrm>
            <a:off x="1124857" y="1270001"/>
            <a:ext cx="264885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35AAB2-D0A5-45F2-859A-D008BE1B8E07}"/>
              </a:ext>
            </a:extLst>
          </p:cNvPr>
          <p:cNvCxnSpPr>
            <a:cxnSpLocks/>
          </p:cNvCxnSpPr>
          <p:nvPr/>
        </p:nvCxnSpPr>
        <p:spPr>
          <a:xfrm>
            <a:off x="5007427" y="1313544"/>
            <a:ext cx="2648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C3A663-06B9-4E56-9729-09758E302B0A}"/>
              </a:ext>
            </a:extLst>
          </p:cNvPr>
          <p:cNvCxnSpPr>
            <a:cxnSpLocks/>
          </p:cNvCxnSpPr>
          <p:nvPr/>
        </p:nvCxnSpPr>
        <p:spPr>
          <a:xfrm>
            <a:off x="1124857" y="1843316"/>
            <a:ext cx="5508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66529A-7789-4354-9221-B1CE45D73C55}"/>
              </a:ext>
            </a:extLst>
          </p:cNvPr>
          <p:cNvSpPr txBox="1"/>
          <p:nvPr/>
        </p:nvSpPr>
        <p:spPr>
          <a:xfrm>
            <a:off x="4969491" y="2673271"/>
            <a:ext cx="222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C00000"/>
                </a:solidFill>
              </a:rPr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35890-3A5D-40E9-8DCA-8FFE2AA10364}"/>
              </a:ext>
            </a:extLst>
          </p:cNvPr>
          <p:cNvSpPr txBox="1"/>
          <p:nvPr/>
        </p:nvSpPr>
        <p:spPr>
          <a:xfrm>
            <a:off x="1821016" y="3339458"/>
            <a:ext cx="854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AE4201-D656-4D75-994F-A799946E7530}"/>
                  </a:ext>
                </a:extLst>
              </p:cNvPr>
              <p:cNvSpPr txBox="1"/>
              <p:nvPr/>
            </p:nvSpPr>
            <p:spPr>
              <a:xfrm>
                <a:off x="2638922" y="4071107"/>
                <a:ext cx="69141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dirty="0">
                    <a:solidFill>
                      <a:srgbClr val="00206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206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AE4201-D656-4D75-994F-A799946E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922" y="4071107"/>
                <a:ext cx="6914153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E5BFDE9-C3C6-4910-B8E4-46FF05BEBD16}"/>
              </a:ext>
            </a:extLst>
          </p:cNvPr>
          <p:cNvSpPr txBox="1"/>
          <p:nvPr/>
        </p:nvSpPr>
        <p:spPr>
          <a:xfrm>
            <a:off x="4426858" y="4802756"/>
            <a:ext cx="547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dirty="0">
                <a:solidFill>
                  <a:srgbClr val="002060"/>
                </a:solidFill>
              </a:rPr>
              <a:t>Đáp số: 50 viên sỏi.</a:t>
            </a:r>
          </a:p>
        </p:txBody>
      </p:sp>
    </p:spTree>
    <p:extLst>
      <p:ext uri="{BB962C8B-B14F-4D97-AF65-F5344CB8AC3E}">
        <p14:creationId xmlns:p14="http://schemas.microsoft.com/office/powerpoint/2010/main" val="11832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A5234-8B2B-4AAC-AA80-0A070295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EBF7E-6ADF-4FA4-8AB6-FE0FBD7764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4262C-F384-4095-B6BC-71A3C8EAD5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A5A085-468E-4BC4-AB2B-1F0B09B01085}"/>
              </a:ext>
            </a:extLst>
          </p:cNvPr>
          <p:cNvSpPr/>
          <p:nvPr/>
        </p:nvSpPr>
        <p:spPr>
          <a:xfrm>
            <a:off x="796378" y="443747"/>
            <a:ext cx="568237" cy="5232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561A2E-512D-4792-B5C7-FD2766120970}"/>
              </a:ext>
            </a:extLst>
          </p:cNvPr>
          <p:cNvGrpSpPr/>
          <p:nvPr/>
        </p:nvGrpSpPr>
        <p:grpSpPr>
          <a:xfrm>
            <a:off x="1606830" y="495470"/>
            <a:ext cx="1145166" cy="536476"/>
            <a:chOff x="1870518" y="1383875"/>
            <a:chExt cx="1145166" cy="5246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8B1185-F8A5-4C40-B0B2-0DE7131C397B}"/>
                </a:ext>
              </a:extLst>
            </p:cNvPr>
            <p:cNvGrpSpPr/>
            <p:nvPr/>
          </p:nvGrpSpPr>
          <p:grpSpPr>
            <a:xfrm>
              <a:off x="1870518" y="1396838"/>
              <a:ext cx="758382" cy="511709"/>
              <a:chOff x="1870518" y="1396838"/>
              <a:chExt cx="758382" cy="511709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AEA3456-F461-4044-A8B3-AFD95C643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E95F9A-AB78-4816-A31E-75A62D8A8554}"/>
                  </a:ext>
                </a:extLst>
              </p:cNvPr>
              <p:cNvSpPr txBox="1"/>
              <p:nvPr/>
            </p:nvSpPr>
            <p:spPr>
              <a:xfrm>
                <a:off x="1941468" y="1396838"/>
                <a:ext cx="623889" cy="511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FE57DC-E031-4660-A980-EF73706D8BC0}"/>
                </a:ext>
              </a:extLst>
            </p:cNvPr>
            <p:cNvSpPr txBox="1"/>
            <p:nvPr/>
          </p:nvSpPr>
          <p:spPr>
            <a:xfrm>
              <a:off x="2630642" y="1383875"/>
              <a:ext cx="38504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4FEF281-B257-4C39-AC79-B8BFFC388A3E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30182-7B80-4888-93EB-193986467715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999BC-624D-4D84-BCC4-07CAE82D1D8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EB378-C122-42E2-B7F7-5799673F8B7B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77E87-2FFA-48B9-9FDC-DCDB14493058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A44B8-14B7-4017-B3C0-664F683875DE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6BA200-993D-4440-99D1-EA3F6648A96B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EDCFF8-612B-40DC-9DA4-2A39A997EFD4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08390-3850-41FC-8A15-FD3BA49E4D8F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4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5" y="-1143000"/>
            <a:ext cx="9153811" cy="68580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3166059" y="2028308"/>
            <a:ext cx="7772400" cy="203523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96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9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0" y="2496169"/>
            <a:ext cx="3799215" cy="4823351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55" y="4094343"/>
            <a:ext cx="5895445" cy="22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1"/>
            <a:ext cx="5594829" cy="5900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801" y="1714214"/>
            <a:ext cx="5224624" cy="52923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6673582" y="-1"/>
            <a:ext cx="5532933" cy="5834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49" y="4671231"/>
            <a:ext cx="3480664" cy="2178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76" y="1457655"/>
            <a:ext cx="3993849" cy="5070452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4374819" y="1779619"/>
            <a:ext cx="3518773" cy="280076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88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TẠM</a:t>
            </a:r>
          </a:p>
          <a:p>
            <a:pPr algn="ctr" defTabSz="1219170"/>
            <a:r>
              <a:rPr lang="en-US" altLang="zh-CN" sz="88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BIỆT</a:t>
            </a:r>
            <a:endParaRPr lang="zh-CN" altLang="en-US" sz="88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5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F6600"/>
      </a:accent2>
      <a:accent3>
        <a:srgbClr val="00B0F0"/>
      </a:accent3>
      <a:accent4>
        <a:srgbClr val="FF6600"/>
      </a:accent4>
      <a:accent5>
        <a:srgbClr val="00B0F0"/>
      </a:accent5>
      <a:accent6>
        <a:srgbClr val="FF6600"/>
      </a:accent6>
      <a:hlink>
        <a:srgbClr val="00B0F0"/>
      </a:hlink>
      <a:folHlink>
        <a:srgbClr val="FF66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5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F6600"/>
      </a:accent2>
      <a:accent3>
        <a:srgbClr val="00B0F0"/>
      </a:accent3>
      <a:accent4>
        <a:srgbClr val="FF6600"/>
      </a:accent4>
      <a:accent5>
        <a:srgbClr val="00B0F0"/>
      </a:accent5>
      <a:accent6>
        <a:srgbClr val="FF6600"/>
      </a:accent6>
      <a:hlink>
        <a:srgbClr val="00B0F0"/>
      </a:hlink>
      <a:folHlink>
        <a:srgbClr val="FF66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253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Malgun Gothic</vt:lpstr>
      <vt:lpstr>Arial</vt:lpstr>
      <vt:lpstr>Calibri</vt:lpstr>
      <vt:lpstr>Calibri Light</vt:lpstr>
      <vt:lpstr>Cambria Math</vt:lpstr>
      <vt:lpstr>HP001 4 hàng</vt:lpstr>
      <vt:lpstr>Times New Roman</vt:lpstr>
      <vt:lpstr>UTM Ambrosia</vt:lpstr>
      <vt:lpstr>UVN Binh Duong</vt:lpstr>
      <vt:lpstr>Office 主题</vt:lpstr>
      <vt:lpstr>Custom Design</vt:lpstr>
      <vt:lpstr>1_Office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Thúy Nguyễn</cp:lastModifiedBy>
  <cp:revision>4</cp:revision>
  <dcterms:created xsi:type="dcterms:W3CDTF">2022-02-12T17:57:31Z</dcterms:created>
  <dcterms:modified xsi:type="dcterms:W3CDTF">2022-02-15T03:40:31Z</dcterms:modified>
</cp:coreProperties>
</file>