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309" r:id="rId3"/>
    <p:sldId id="310" r:id="rId4"/>
    <p:sldId id="311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E4EAD1"/>
    <a:srgbClr val="BFF88C"/>
    <a:srgbClr val="FFFAC2"/>
    <a:srgbClr val="F7941E"/>
    <a:srgbClr val="8CC63F"/>
    <a:srgbClr val="FDDEEB"/>
    <a:srgbClr val="D34CD6"/>
    <a:srgbClr val="FCDFDC"/>
    <a:srgbClr val="FFF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249" autoAdjust="0"/>
  </p:normalViewPr>
  <p:slideViewPr>
    <p:cSldViewPr snapToGrid="0">
      <p:cViewPr varScale="1">
        <p:scale>
          <a:sx n="63" d="100"/>
          <a:sy n="63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18/02/2022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6580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hdphoto" Target="../media/hdphoto1.wdp"/><Relationship Id="rId7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Relationship Id="rId9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544987" y="2191642"/>
            <a:ext cx="861287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45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3596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88D01A-92DE-40E4-9D08-BD26885540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7936" y="478381"/>
            <a:ext cx="7892322" cy="163435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160270D-D75E-497A-A32D-DA2A8C3C5E89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E2C659-C709-4893-878C-7064848B5D80}"/>
              </a:ext>
            </a:extLst>
          </p:cNvPr>
          <p:cNvSpPr txBox="1"/>
          <p:nvPr/>
        </p:nvSpPr>
        <p:spPr>
          <a:xfrm>
            <a:off x="1433194" y="1348370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83876C17-307E-421F-81D7-F1FA2598A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95633-0999-4A56-B0D2-EBF893D9FF5E}"/>
              </a:ext>
            </a:extLst>
          </p:cNvPr>
          <p:cNvSpPr txBox="1"/>
          <p:nvPr/>
        </p:nvSpPr>
        <p:spPr>
          <a:xfrm>
            <a:off x="4277945" y="55609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>
                <a:solidFill>
                  <a:srgbClr val="FF0000"/>
                </a:solidFill>
              </a:rPr>
              <a:t>= 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7FC151-AA0F-426E-9AA0-78CB0BE3E878}"/>
              </a:ext>
            </a:extLst>
          </p:cNvPr>
          <p:cNvSpPr txBox="1"/>
          <p:nvPr/>
        </p:nvSpPr>
        <p:spPr>
          <a:xfrm>
            <a:off x="4277945" y="1086760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3CA2C3-6138-4A75-8109-CEBF0D6C19ED}"/>
              </a:ext>
            </a:extLst>
          </p:cNvPr>
          <p:cNvSpPr txBox="1"/>
          <p:nvPr/>
        </p:nvSpPr>
        <p:spPr>
          <a:xfrm>
            <a:off x="4277945" y="1580175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1A0135-5146-4ED9-9F96-CD5706212C9B}"/>
              </a:ext>
            </a:extLst>
          </p:cNvPr>
          <p:cNvSpPr txBox="1"/>
          <p:nvPr/>
        </p:nvSpPr>
        <p:spPr>
          <a:xfrm>
            <a:off x="6436945" y="556098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F2AB57-3723-4169-855A-121B94B74533}"/>
              </a:ext>
            </a:extLst>
          </p:cNvPr>
          <p:cNvSpPr txBox="1"/>
          <p:nvPr/>
        </p:nvSpPr>
        <p:spPr>
          <a:xfrm>
            <a:off x="6436945" y="1086760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43E5D7-B0FF-42CC-8C4A-A2F1A7C417DF}"/>
              </a:ext>
            </a:extLst>
          </p:cNvPr>
          <p:cNvSpPr txBox="1"/>
          <p:nvPr/>
        </p:nvSpPr>
        <p:spPr>
          <a:xfrm>
            <a:off x="6436945" y="158017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878721-E0FA-4BB2-9BEA-CF93C8EE61E3}"/>
              </a:ext>
            </a:extLst>
          </p:cNvPr>
          <p:cNvSpPr txBox="1"/>
          <p:nvPr/>
        </p:nvSpPr>
        <p:spPr>
          <a:xfrm>
            <a:off x="8361943" y="55609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6A0FEB-1110-4E9B-93C3-CBE1D1C28D3A}"/>
              </a:ext>
            </a:extLst>
          </p:cNvPr>
          <p:cNvSpPr txBox="1"/>
          <p:nvPr/>
        </p:nvSpPr>
        <p:spPr>
          <a:xfrm>
            <a:off x="8361943" y="1086760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43281E-DF13-4119-B55A-89BF30036A21}"/>
              </a:ext>
            </a:extLst>
          </p:cNvPr>
          <p:cNvSpPr txBox="1"/>
          <p:nvPr/>
        </p:nvSpPr>
        <p:spPr>
          <a:xfrm>
            <a:off x="8361943" y="1580175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D43E95-A6AD-4DBA-AE47-1984A329C18F}"/>
              </a:ext>
            </a:extLst>
          </p:cNvPr>
          <p:cNvSpPr txBox="1"/>
          <p:nvPr/>
        </p:nvSpPr>
        <p:spPr>
          <a:xfrm>
            <a:off x="10520943" y="55609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E71B49-00EA-43F8-88EC-D6A46D87B17F}"/>
              </a:ext>
            </a:extLst>
          </p:cNvPr>
          <p:cNvSpPr txBox="1"/>
          <p:nvPr/>
        </p:nvSpPr>
        <p:spPr>
          <a:xfrm>
            <a:off x="10520943" y="1086760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626E2A-05E3-4C83-90A9-50EB91510795}"/>
              </a:ext>
            </a:extLst>
          </p:cNvPr>
          <p:cNvSpPr txBox="1"/>
          <p:nvPr/>
        </p:nvSpPr>
        <p:spPr>
          <a:xfrm>
            <a:off x="10520943" y="158017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2C174EB-22D4-45DE-A41C-2D2D725EC874}"/>
              </a:ext>
            </a:extLst>
          </p:cNvPr>
          <p:cNvSpPr/>
          <p:nvPr/>
        </p:nvSpPr>
        <p:spPr>
          <a:xfrm>
            <a:off x="995872" y="212017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D1F971-4D79-45C8-8CD6-1524F8A31401}"/>
              </a:ext>
            </a:extLst>
          </p:cNvPr>
          <p:cNvSpPr txBox="1"/>
          <p:nvPr/>
        </p:nvSpPr>
        <p:spPr>
          <a:xfrm>
            <a:off x="1433194" y="2120177"/>
            <a:ext cx="6224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Viết tích thành tổng rồi 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6559C8-062E-46CE-99F6-CBC3A46F6770}"/>
                  </a:ext>
                </a:extLst>
              </p:cNvPr>
              <p:cNvSpPr txBox="1"/>
              <p:nvPr/>
            </p:nvSpPr>
            <p:spPr>
              <a:xfrm>
                <a:off x="7076683" y="2542079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7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6559C8-062E-46CE-99F6-CBC3A46F6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683" y="2542079"/>
                <a:ext cx="1258678" cy="461665"/>
              </a:xfrm>
              <a:prstGeom prst="rect">
                <a:avLst/>
              </a:prstGeom>
              <a:blipFill>
                <a:blip r:embed="rId5"/>
                <a:stretch>
                  <a:fillRect l="-7767" t="-9211" r="-679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1CB4009A-1D3F-46A2-A81D-4026355BA196}"/>
              </a:ext>
            </a:extLst>
          </p:cNvPr>
          <p:cNvGrpSpPr/>
          <p:nvPr/>
        </p:nvGrpSpPr>
        <p:grpSpPr>
          <a:xfrm>
            <a:off x="856626" y="2647852"/>
            <a:ext cx="4635500" cy="1354354"/>
            <a:chOff x="1313001" y="2225190"/>
            <a:chExt cx="4635500" cy="135435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59DC293-20C8-4784-B543-42D19F64B358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778A038-F298-43D5-951D-FBF76E67B825}"/>
                    </a:ext>
                  </a:extLst>
                </p:cNvPr>
                <p:cNvSpPr txBox="1"/>
                <p:nvPr/>
              </p:nvSpPr>
              <p:spPr>
                <a:xfrm>
                  <a:off x="1668515" y="2352192"/>
                  <a:ext cx="3924472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8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3 = 8 + 8 + 8 = 24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8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3 = 24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778A038-F298-43D5-951D-FBF76E67B8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8515" y="2352192"/>
                  <a:ext cx="3924472" cy="1131848"/>
                </a:xfrm>
                <a:prstGeom prst="rect">
                  <a:avLst/>
                </a:prstGeom>
                <a:blipFill>
                  <a:blip r:embed="rId6"/>
                  <a:stretch>
                    <a:fillRect l="-2484" r="-1398" b="-118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EDDE8BB-FCF3-4FD2-B8D4-FB0626F6C5CF}"/>
                  </a:ext>
                </a:extLst>
              </p:cNvPr>
              <p:cNvSpPr txBox="1"/>
              <p:nvPr/>
            </p:nvSpPr>
            <p:spPr>
              <a:xfrm>
                <a:off x="1709258" y="4247134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EDDE8BB-FCF3-4FD2-B8D4-FB0626F6C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258" y="4247134"/>
                <a:ext cx="1258678" cy="461665"/>
              </a:xfrm>
              <a:prstGeom prst="rect">
                <a:avLst/>
              </a:prstGeom>
              <a:blipFill>
                <a:blip r:embed="rId7"/>
                <a:stretch>
                  <a:fillRect l="-7246" t="-9333" r="-67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D98F68-8774-4798-B4C4-51D4FE5F2A3D}"/>
                  </a:ext>
                </a:extLst>
              </p:cNvPr>
              <p:cNvSpPr txBox="1"/>
              <p:nvPr/>
            </p:nvSpPr>
            <p:spPr>
              <a:xfrm>
                <a:off x="7085499" y="4247135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6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5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D98F68-8774-4798-B4C4-51D4FE5F2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499" y="4247135"/>
                <a:ext cx="1241045" cy="461665"/>
              </a:xfrm>
              <a:prstGeom prst="rect">
                <a:avLst/>
              </a:prstGeom>
              <a:blipFill>
                <a:blip r:embed="rId8"/>
                <a:stretch>
                  <a:fillRect l="-7353" t="-9333" r="-68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C1B3117-BAA4-4949-BD8C-96CED8EF8F91}"/>
                  </a:ext>
                </a:extLst>
              </p:cNvPr>
              <p:cNvSpPr txBox="1"/>
              <p:nvPr/>
            </p:nvSpPr>
            <p:spPr>
              <a:xfrm>
                <a:off x="6699876" y="2963981"/>
                <a:ext cx="3155031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7 + 7 + 7 </a:t>
                </a:r>
                <a:r>
                  <a:rPr lang="vi-VN" sz="2400">
                    <a:solidFill>
                      <a:srgbClr val="FF0000"/>
                    </a:solidFill>
                  </a:rPr>
                  <a:t>= </a:t>
                </a:r>
                <a:r>
                  <a:rPr lang="en-US" sz="2400">
                    <a:solidFill>
                      <a:srgbClr val="FF0000"/>
                    </a:solidFill>
                  </a:rPr>
                  <a:t>21</a:t>
                </a:r>
                <a:endParaRPr lang="vi-VN" sz="24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:r>
                  <a:rPr lang="vi-VN" sz="2400">
                    <a:solidFill>
                      <a:srgbClr val="FF0000"/>
                    </a:solidFill>
                  </a:rPr>
                  <a:t>= </a:t>
                </a:r>
                <a:r>
                  <a:rPr lang="en-US" sz="2400">
                    <a:solidFill>
                      <a:srgbClr val="FF0000"/>
                    </a:solidFill>
                  </a:rPr>
                  <a:t>21</a:t>
                </a:r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C1B3117-BAA4-4949-BD8C-96CED8EF8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876" y="2963981"/>
                <a:ext cx="3155031" cy="1131848"/>
              </a:xfrm>
              <a:prstGeom prst="rect">
                <a:avLst/>
              </a:prstGeom>
              <a:blipFill>
                <a:blip r:embed="rId9"/>
                <a:stretch>
                  <a:fillRect l="-2896" r="-2124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0A9C9A-EC10-4A5F-B679-ADD137DF28DB}"/>
                  </a:ext>
                </a:extLst>
              </p:cNvPr>
              <p:cNvSpPr txBox="1"/>
              <p:nvPr/>
            </p:nvSpPr>
            <p:spPr>
              <a:xfrm>
                <a:off x="1212140" y="4632026"/>
                <a:ext cx="3676006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4 = 8 + 8 + 8 + 8 = 32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4 = 32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0A9C9A-EC10-4A5F-B679-ADD137DF2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140" y="4632026"/>
                <a:ext cx="3676006" cy="1131848"/>
              </a:xfrm>
              <a:prstGeom prst="rect">
                <a:avLst/>
              </a:prstGeom>
              <a:blipFill>
                <a:blip r:embed="rId10"/>
                <a:stretch>
                  <a:fillRect l="-2653" r="-1658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5EB46AF-D08D-4B56-9E5D-C463F1D9AA7E}"/>
                  </a:ext>
                </a:extLst>
              </p:cNvPr>
              <p:cNvSpPr txBox="1"/>
              <p:nvPr/>
            </p:nvSpPr>
            <p:spPr>
              <a:xfrm>
                <a:off x="6699876" y="4632026"/>
                <a:ext cx="4196983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6 + 6 + 6 + 6 + 6 = 30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30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5EB46AF-D08D-4B56-9E5D-C463F1D9A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876" y="4632026"/>
                <a:ext cx="4196983" cy="1131848"/>
              </a:xfrm>
              <a:prstGeom prst="rect">
                <a:avLst/>
              </a:prstGeom>
              <a:blipFill>
                <a:blip r:embed="rId11"/>
                <a:stretch>
                  <a:fillRect l="-2177" r="-1306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76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0" grpId="0"/>
      <p:bldP spid="25" grpId="0"/>
      <p:bldP spid="26" grpId="0"/>
      <p:bldP spid="27" grpId="0" build="p"/>
      <p:bldP spid="28" grpId="0" build="p"/>
      <p:bldP spid="2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E20A3D3-0591-45B7-B624-13C531BCA1EF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273F07B-9B33-4762-8CE9-EE37292E1924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6ED0EB3-F18C-4A57-A523-1B2AAA6F45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73930F1-DE2D-4066-B8E1-0E8E44CA4EB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81B410-9408-406B-91E6-0A607B71624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2F69417-1DB7-41A7-8DCA-1DE1EA9C078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00AD79C7-4C95-4BEB-A2ED-A7E6A7D4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4AB44BA-DCAF-4B8C-9FBE-3CC84F5098E5}"/>
              </a:ext>
            </a:extLst>
          </p:cNvPr>
          <p:cNvGrpSpPr/>
          <p:nvPr/>
        </p:nvGrpSpPr>
        <p:grpSpPr>
          <a:xfrm>
            <a:off x="4723509" y="140671"/>
            <a:ext cx="6667327" cy="2917530"/>
            <a:chOff x="3905544" y="276786"/>
            <a:chExt cx="6667327" cy="291753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AC498C6-77D0-4E84-816E-99AC17C02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31567" y="276786"/>
              <a:ext cx="6441304" cy="143796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131E89-826F-4B72-A6D7-9A97ED7029D1}"/>
                </a:ext>
              </a:extLst>
            </p:cNvPr>
            <p:cNvSpPr txBox="1"/>
            <p:nvPr/>
          </p:nvSpPr>
          <p:spPr>
            <a:xfrm>
              <a:off x="3905545" y="811748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E03C4F-C33A-43A9-AD83-89AC07DAFCD1}"/>
                </a:ext>
              </a:extLst>
            </p:cNvPr>
            <p:cNvSpPr txBox="1"/>
            <p:nvPr/>
          </p:nvSpPr>
          <p:spPr>
            <a:xfrm>
              <a:off x="3905544" y="2336572"/>
              <a:ext cx="505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7AD64E2-F06E-4247-94CA-BDEF2A090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88478" y="1674104"/>
              <a:ext cx="6127481" cy="152021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9CB39AE-E6B3-4BE1-9F7F-B7210F4364D6}"/>
              </a:ext>
            </a:extLst>
          </p:cNvPr>
          <p:cNvSpPr txBox="1"/>
          <p:nvPr/>
        </p:nvSpPr>
        <p:spPr>
          <a:xfrm>
            <a:off x="7821369" y="614763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A0402D-29DA-41C7-8AB8-0C3046DF26F4}"/>
              </a:ext>
            </a:extLst>
          </p:cNvPr>
          <p:cNvSpPr txBox="1"/>
          <p:nvPr/>
        </p:nvSpPr>
        <p:spPr>
          <a:xfrm>
            <a:off x="10585609" y="545221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9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126B1A-19FF-4BD6-ACD8-7688CFF49B0A}"/>
              </a:ext>
            </a:extLst>
          </p:cNvPr>
          <p:cNvSpPr txBox="1"/>
          <p:nvPr/>
        </p:nvSpPr>
        <p:spPr>
          <a:xfrm>
            <a:off x="7821369" y="1925075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8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6F9736-D6AA-4AE9-B0B1-D6893DFDCFA9}"/>
              </a:ext>
            </a:extLst>
          </p:cNvPr>
          <p:cNvSpPr txBox="1"/>
          <p:nvPr/>
        </p:nvSpPr>
        <p:spPr>
          <a:xfrm>
            <a:off x="9744805" y="1974929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17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563D31C-23D0-4FF8-8024-B6E22FB2167D}"/>
              </a:ext>
            </a:extLst>
          </p:cNvPr>
          <p:cNvSpPr/>
          <p:nvPr/>
        </p:nvSpPr>
        <p:spPr>
          <a:xfrm>
            <a:off x="4781737" y="313537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0931F2-95DD-45C3-B9B7-EF91E88E9E23}"/>
              </a:ext>
            </a:extLst>
          </p:cNvPr>
          <p:cNvSpPr txBox="1"/>
          <p:nvPr/>
        </p:nvSpPr>
        <p:spPr>
          <a:xfrm>
            <a:off x="5219059" y="3135379"/>
            <a:ext cx="2490035" cy="304698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Khi chuẩn bị cho buổi sinh nhật, mỗi lọ hoa Mai cắm 5 bông hoa. Hỏi 2 lọ hoa như vậy Mai cắm tất cả bao nhiêu bông hoa?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818FC73-ACDB-411C-872C-7657963604B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414" y="1537989"/>
            <a:ext cx="4236329" cy="46443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69E25E6-DBA1-4ADF-8142-D17F22F775F1}"/>
              </a:ext>
            </a:extLst>
          </p:cNvPr>
          <p:cNvSpPr txBox="1"/>
          <p:nvPr/>
        </p:nvSpPr>
        <p:spPr>
          <a:xfrm>
            <a:off x="8569077" y="3135379"/>
            <a:ext cx="1551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i="1" dirty="0"/>
              <a:t>Bài giải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D5F9C4-336A-437B-99C2-F9B4CE50BC60}"/>
              </a:ext>
            </a:extLst>
          </p:cNvPr>
          <p:cNvSpPr txBox="1"/>
          <p:nvPr/>
        </p:nvSpPr>
        <p:spPr>
          <a:xfrm>
            <a:off x="7868317" y="3597044"/>
            <a:ext cx="3205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 lọ hoa như vậy Mai cắm tất cả số bông hoa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3F7A418-0760-49D3-817E-85EE736D782B}"/>
                  </a:ext>
                </a:extLst>
              </p:cNvPr>
              <p:cNvSpPr txBox="1"/>
              <p:nvPr/>
            </p:nvSpPr>
            <p:spPr>
              <a:xfrm>
                <a:off x="6812018" y="4719265"/>
                <a:ext cx="50654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4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 2 = 10 (bông)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3F7A418-0760-49D3-817E-85EE736D7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018" y="4719265"/>
                <a:ext cx="5065485" cy="461665"/>
              </a:xfrm>
              <a:prstGeom prst="rect">
                <a:avLst/>
              </a:prstGeom>
              <a:blipFill>
                <a:blip r:embed="rId9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1873829C-AF37-4BAC-85D2-1BB96D792732}"/>
              </a:ext>
            </a:extLst>
          </p:cNvPr>
          <p:cNvSpPr txBox="1"/>
          <p:nvPr/>
        </p:nvSpPr>
        <p:spPr>
          <a:xfrm>
            <a:off x="7339342" y="5219983"/>
            <a:ext cx="401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400" dirty="0">
                <a:solidFill>
                  <a:srgbClr val="FF0000"/>
                </a:solidFill>
              </a:rPr>
              <a:t>Đáp số</a:t>
            </a:r>
            <a:r>
              <a:rPr lang="vi-VN" sz="2400">
                <a:solidFill>
                  <a:srgbClr val="FF0000"/>
                </a:solidFill>
              </a:rPr>
              <a:t>: 10 bông hoa.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2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2263</TotalTime>
  <Words>216</Words>
  <Application>Microsoft Office PowerPoint</Application>
  <PresentationFormat>Widescreen</PresentationFormat>
  <Paragraphs>47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Thúy Nguyễn</cp:lastModifiedBy>
  <cp:revision>204</cp:revision>
  <dcterms:created xsi:type="dcterms:W3CDTF">2021-06-02T01:34:28Z</dcterms:created>
  <dcterms:modified xsi:type="dcterms:W3CDTF">2022-02-18T03:52:45Z</dcterms:modified>
</cp:coreProperties>
</file>